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9" r:id="rId2"/>
    <p:sldId id="257" r:id="rId3"/>
    <p:sldId id="270" r:id="rId4"/>
    <p:sldId id="271" r:id="rId5"/>
    <p:sldId id="278" r:id="rId6"/>
    <p:sldId id="280" r:id="rId7"/>
    <p:sldId id="281" r:id="rId8"/>
    <p:sldId id="282" r:id="rId9"/>
    <p:sldId id="286" r:id="rId10"/>
    <p:sldId id="283" r:id="rId11"/>
    <p:sldId id="285" r:id="rId12"/>
    <p:sldId id="284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79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C2F79-5F96-DC4D-A7F1-D87A7CD8B0E6}" type="datetimeFigureOut">
              <a:rPr lang="en-US" smtClean="0"/>
              <a:t>10/4/15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62EB6-E02A-1D4F-9890-103A8628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5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62EB6-E02A-1D4F-9890-103A86281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4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7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1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0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9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9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8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5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E6C3-1340-9A48-81BF-9CA15C8DFC0D}" type="datetimeFigureOut">
              <a:rPr lang="en-US" smtClean="0"/>
              <a:t>10/4/15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A274D-D8CB-0D40-8302-9C617C28F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8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hyperlink" Target="mailto:march@mgu.ac.j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929"/>
            <a:ext cx="9144000" cy="51799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2838" y="5628844"/>
            <a:ext cx="4266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© 2016 Marc Helgesen</a:t>
            </a:r>
          </a:p>
          <a:p>
            <a:pPr algn="r"/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march@mgu.ac.jp</a:t>
            </a:r>
            <a:endParaRPr lang="en-US" dirty="0" smtClean="0"/>
          </a:p>
          <a:p>
            <a:pPr algn="r"/>
            <a:r>
              <a:rPr lang="en-US" dirty="0" smtClean="0"/>
              <a:t>May be used for </a:t>
            </a:r>
            <a:r>
              <a:rPr lang="en-US" u="sng" dirty="0" smtClean="0"/>
              <a:t>non-</a:t>
            </a:r>
            <a:r>
              <a:rPr lang="en-US" u="sng" dirty="0" err="1" smtClean="0"/>
              <a:t>commerical</a:t>
            </a:r>
            <a:r>
              <a:rPr lang="en-US" u="sng" dirty="0" smtClean="0"/>
              <a:t> purposes.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03" y="205752"/>
            <a:ext cx="8471720" cy="395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05" y="301597"/>
            <a:ext cx="8821258" cy="54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1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7" y="191434"/>
            <a:ext cx="8701137" cy="59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2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82" y="162723"/>
            <a:ext cx="8736746" cy="63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0" y="431799"/>
            <a:ext cx="8603154" cy="42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9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9" y="363154"/>
            <a:ext cx="8889088" cy="50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8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66" y="489797"/>
            <a:ext cx="8575063" cy="6055072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445" y="454515"/>
            <a:ext cx="8592703" cy="58963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44" y="597115"/>
            <a:ext cx="8669249" cy="54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6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0826"/>
            <a:ext cx="8229600" cy="57153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6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66" y="489797"/>
            <a:ext cx="8575063" cy="60550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3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08" y="397676"/>
            <a:ext cx="8575347" cy="52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9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638" y="672650"/>
            <a:ext cx="9310638" cy="2539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319" y="4126937"/>
            <a:ext cx="80986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800000"/>
                </a:solidFill>
                <a:latin typeface="Georgia"/>
                <a:cs typeface="Georgia"/>
              </a:rPr>
              <a:t>3 ideas so far. </a:t>
            </a:r>
          </a:p>
          <a:p>
            <a:r>
              <a:rPr lang="en-US" sz="5400" dirty="0" smtClean="0">
                <a:solidFill>
                  <a:srgbClr val="800000"/>
                </a:solidFill>
                <a:latin typeface="Georgia"/>
                <a:cs typeface="Georgia"/>
              </a:rPr>
              <a:t>Can you remember them?</a:t>
            </a:r>
            <a:endParaRPr lang="en-US" sz="5400" dirty="0">
              <a:solidFill>
                <a:srgbClr val="8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9682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0"/>
            <a:ext cx="908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xmlns:p14="http://schemas.microsoft.com/office/powerpoint/2010/main" spd="slow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</Words>
  <Application>Microsoft Macintosh PowerPoint</Application>
  <PresentationFormat>On-screen Show (4:3)</PresentationFormat>
  <Paragraphs>6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33</cp:revision>
  <dcterms:created xsi:type="dcterms:W3CDTF">2015-10-03T08:49:52Z</dcterms:created>
  <dcterms:modified xsi:type="dcterms:W3CDTF">2015-10-04T07:19:30Z</dcterms:modified>
</cp:coreProperties>
</file>