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9" r:id="rId4"/>
    <p:sldId id="269" r:id="rId5"/>
    <p:sldId id="278" r:id="rId6"/>
    <p:sldId id="276" r:id="rId7"/>
    <p:sldId id="270" r:id="rId8"/>
    <p:sldId id="271" r:id="rId9"/>
    <p:sldId id="272" r:id="rId10"/>
    <p:sldId id="273" r:id="rId11"/>
    <p:sldId id="275" r:id="rId12"/>
    <p:sldId id="274" r:id="rId13"/>
    <p:sldId id="259" r:id="rId14"/>
    <p:sldId id="263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F96E7-4EAD-4240-A842-49EBD682B550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DA0B-D74C-6C43-B112-48A428DB177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29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DA0B-D74C-6C43-B112-48A428DB1776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DA0B-D74C-6C43-B112-48A428DB1776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3FEB-D9B4-AC40-AF0E-1F44AEBAC7F1}" type="datetimeFigureOut">
              <a:rPr lang="ja-JP" altLang="en-US" smtClean="0"/>
              <a:pPr/>
              <a:t>2/27/14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B99C-50D6-DB43-841C-EE3BD2E045C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err="1" smtClean="0"/>
              <a:t>MReader.Org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7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Ordering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74202"/>
            <a:ext cx="5627914" cy="540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1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Post-Quiz Questions (1)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64" y="1417638"/>
            <a:ext cx="5305879" cy="539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3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Post-Quiz Questions (2)</a:t>
            </a: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80" y="1543281"/>
            <a:ext cx="8592888" cy="399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9"/>
            <a:ext cx="8229600" cy="1396963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Reading Improvement by class level</a:t>
            </a:r>
            <a:br>
              <a:rPr lang="en-US" altLang="ja-JP" dirty="0" smtClean="0"/>
            </a:br>
            <a:r>
              <a:rPr lang="en-US" altLang="ja-JP" sz="2000" dirty="0" smtClean="0"/>
              <a:t>(using MoodleReader in 2009)</a:t>
            </a:r>
            <a:endParaRPr lang="ja-JP" altLang="en-US" sz="2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232252"/>
            <a:ext cx="8830831" cy="51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60350"/>
            <a:ext cx="8255000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05" y="0"/>
            <a:ext cx="8394426" cy="688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ja-JP" sz="3600" dirty="0" smtClean="0"/>
              <a:t>Study Hours Required for Advancement</a:t>
            </a:r>
            <a:endParaRPr lang="ja-JP" altLang="en-US" sz="3600" dirty="0" smtClean="0"/>
          </a:p>
        </p:txBody>
      </p:sp>
      <p:pic>
        <p:nvPicPr>
          <p:cNvPr id="17411" name="図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1143000"/>
            <a:ext cx="8902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テキスト ボックス 5"/>
          <p:cNvSpPr txBox="1">
            <a:spLocks noChangeArrowheads="1"/>
          </p:cNvSpPr>
          <p:nvPr/>
        </p:nvSpPr>
        <p:spPr bwMode="auto">
          <a:xfrm>
            <a:off x="1752600" y="63246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/>
              <a:t>http://www.prolingua.co.jp/toeic_e.html</a:t>
            </a:r>
          </a:p>
          <a:p>
            <a:endParaRPr lang="ja-JP" altLang="en-US"/>
          </a:p>
        </p:txBody>
      </p:sp>
      <p:grpSp>
        <p:nvGrpSpPr>
          <p:cNvPr id="2" name="図形グループ 11"/>
          <p:cNvGrpSpPr>
            <a:grpSpLocks/>
          </p:cNvGrpSpPr>
          <p:nvPr/>
        </p:nvGrpSpPr>
        <p:grpSpPr bwMode="auto">
          <a:xfrm>
            <a:off x="990600" y="2057400"/>
            <a:ext cx="1219200" cy="1057275"/>
            <a:chOff x="990600" y="2057400"/>
            <a:chExt cx="1219200" cy="1057637"/>
          </a:xfrm>
        </p:grpSpPr>
        <p:sp>
          <p:nvSpPr>
            <p:cNvPr id="6" name="ドーナツ 5"/>
            <p:cNvSpPr/>
            <p:nvPr/>
          </p:nvSpPr>
          <p:spPr bwMode="auto">
            <a:xfrm>
              <a:off x="1295400" y="2438530"/>
              <a:ext cx="914400" cy="676507"/>
            </a:xfrm>
            <a:prstGeom prst="donut">
              <a:avLst>
                <a:gd name="adj" fmla="val 6725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418" name="上矢印 9"/>
            <p:cNvSpPr>
              <a:spLocks noChangeArrowheads="1"/>
            </p:cNvSpPr>
            <p:nvPr/>
          </p:nvSpPr>
          <p:spPr bwMode="auto">
            <a:xfrm rot="5400000">
              <a:off x="1066800" y="1981200"/>
              <a:ext cx="304800" cy="457200"/>
            </a:xfrm>
            <a:prstGeom prst="upArrow">
              <a:avLst>
                <a:gd name="adj1" fmla="val 10157"/>
                <a:gd name="adj2" fmla="val 4872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" name="図形グループ 12"/>
          <p:cNvGrpSpPr>
            <a:grpSpLocks/>
          </p:cNvGrpSpPr>
          <p:nvPr/>
        </p:nvGrpSpPr>
        <p:grpSpPr bwMode="auto">
          <a:xfrm>
            <a:off x="7531715" y="2057400"/>
            <a:ext cx="1295400" cy="4105275"/>
            <a:chOff x="7467600" y="2057400"/>
            <a:chExt cx="1295400" cy="4105637"/>
          </a:xfrm>
        </p:grpSpPr>
        <p:sp>
          <p:nvSpPr>
            <p:cNvPr id="7" name="ドーナツ 6"/>
            <p:cNvSpPr/>
            <p:nvPr/>
          </p:nvSpPr>
          <p:spPr bwMode="auto">
            <a:xfrm>
              <a:off x="7848600" y="5486702"/>
              <a:ext cx="914400" cy="676335"/>
            </a:xfrm>
            <a:prstGeom prst="donut">
              <a:avLst>
                <a:gd name="adj" fmla="val 6725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7416" name="上矢印 10"/>
            <p:cNvSpPr>
              <a:spLocks noChangeArrowheads="1"/>
            </p:cNvSpPr>
            <p:nvPr/>
          </p:nvSpPr>
          <p:spPr bwMode="auto">
            <a:xfrm rot="5400000">
              <a:off x="7543800" y="1981200"/>
              <a:ext cx="304800" cy="457200"/>
            </a:xfrm>
            <a:prstGeom prst="upArrow">
              <a:avLst>
                <a:gd name="adj1" fmla="val 10157"/>
                <a:gd name="adj2" fmla="val 4872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67334" y="1322701"/>
            <a:ext cx="856413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   A1                 A2                    </a:t>
            </a:r>
            <a:r>
              <a:rPr lang="en-US" altLang="ja-JP" sz="2400" dirty="0" smtClean="0"/>
              <a:t>B1                  B2             C1                  C2  </a:t>
            </a:r>
            <a:endParaRPr kumimoji="1" lang="ja-JP" altLang="en-US" sz="2400" dirty="0"/>
          </a:p>
        </p:txBody>
      </p:sp>
      <p:sp>
        <p:nvSpPr>
          <p:cNvPr id="12" name="フレーム 11"/>
          <p:cNvSpPr/>
          <p:nvPr/>
        </p:nvSpPr>
        <p:spPr>
          <a:xfrm>
            <a:off x="2209800" y="2438400"/>
            <a:ext cx="4591132" cy="2746757"/>
          </a:xfrm>
          <a:prstGeom prst="frame">
            <a:avLst>
              <a:gd name="adj1" fmla="val 218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FF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5486858" y="2438400"/>
            <a:ext cx="1314073" cy="5005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40000" dist="23000" dir="5400000" rotWithShape="0">
              <a:srgbClr val="FF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05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Fig1-Student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8100"/>
            <a:ext cx="8559800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905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Mreader</a:t>
            </a:r>
            <a:r>
              <a:rPr lang="en-US" altLang="ja-JP" dirty="0" smtClean="0"/>
              <a:t> Features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01486"/>
            <a:ext cx="8229600" cy="5124677"/>
          </a:xfrm>
        </p:spPr>
        <p:txBody>
          <a:bodyPr/>
          <a:lstStyle/>
          <a:p>
            <a:r>
              <a:rPr lang="en-US" altLang="ja-JP" dirty="0" smtClean="0"/>
              <a:t>Quizzes on over 3700 readers </a:t>
            </a:r>
          </a:p>
          <a:p>
            <a:r>
              <a:rPr lang="en-US" altLang="ja-JP" dirty="0" smtClean="0"/>
              <a:t>10 randomized questions</a:t>
            </a:r>
          </a:p>
          <a:p>
            <a:r>
              <a:rPr lang="en-US" altLang="ja-JP" dirty="0" smtClean="0"/>
              <a:t>Level-controlled</a:t>
            </a:r>
          </a:p>
          <a:p>
            <a:r>
              <a:rPr lang="en-US" altLang="ja-JP" dirty="0" smtClean="0"/>
              <a:t>Timed</a:t>
            </a:r>
          </a:p>
          <a:p>
            <a:r>
              <a:rPr lang="en-US" altLang="ja-JP" dirty="0" smtClean="0"/>
              <a:t>Enforced time interval between quizzes</a:t>
            </a:r>
          </a:p>
          <a:p>
            <a:r>
              <a:rPr lang="en-US" altLang="ja-JP" dirty="0" smtClean="0"/>
              <a:t>Determines “Read”/“Not Read”</a:t>
            </a:r>
          </a:p>
          <a:p>
            <a:r>
              <a:rPr lang="en-US" altLang="ja-JP" dirty="0" smtClean="0"/>
              <a:t>Free for schools to use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0" y="132914"/>
            <a:ext cx="8446770" cy="64822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951592" y="263585"/>
            <a:ext cx="42778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Searching for a book with “Love” in the title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951592" y="743197"/>
            <a:ext cx="2518163" cy="694940"/>
            <a:chOff x="1951592" y="743197"/>
            <a:chExt cx="2518163" cy="694940"/>
          </a:xfrm>
        </p:grpSpPr>
        <p:sp>
          <p:nvSpPr>
            <p:cNvPr id="4" name="ドーナツ 3"/>
            <p:cNvSpPr/>
            <p:nvPr/>
          </p:nvSpPr>
          <p:spPr>
            <a:xfrm>
              <a:off x="1951592" y="859147"/>
              <a:ext cx="578941" cy="578990"/>
            </a:xfrm>
            <a:prstGeom prst="donut">
              <a:avLst>
                <a:gd name="adj" fmla="val 725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左矢印 4"/>
            <p:cNvSpPr/>
            <p:nvPr/>
          </p:nvSpPr>
          <p:spPr>
            <a:xfrm rot="20768128">
              <a:off x="2490150" y="743197"/>
              <a:ext cx="1979605" cy="151777"/>
            </a:xfrm>
            <a:prstGeom prst="leftArrow">
              <a:avLst>
                <a:gd name="adj1" fmla="val 50000"/>
                <a:gd name="adj2" fmla="val 978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Multiple Choice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377950"/>
            <a:ext cx="6388100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30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Who said….?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720850"/>
            <a:ext cx="613410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7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True / False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733550"/>
            <a:ext cx="53975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104</Words>
  <Application>Microsoft Macintosh PowerPoint</Application>
  <PresentationFormat>画面に合わせる (4:3)</PresentationFormat>
  <Paragraphs>22</Paragraphs>
  <Slides>14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MReader.Org</vt:lpstr>
      <vt:lpstr>PowerPoint プレゼンテーション</vt:lpstr>
      <vt:lpstr>Study Hours Required for Advancement</vt:lpstr>
      <vt:lpstr>PowerPoint プレゼンテーション</vt:lpstr>
      <vt:lpstr>Mreader Features</vt:lpstr>
      <vt:lpstr>PowerPoint プレゼンテーション</vt:lpstr>
      <vt:lpstr>Multiple Choice</vt:lpstr>
      <vt:lpstr>Who said….?</vt:lpstr>
      <vt:lpstr>True / False</vt:lpstr>
      <vt:lpstr>Ordering</vt:lpstr>
      <vt:lpstr>Post-Quiz Questions (1)</vt:lpstr>
      <vt:lpstr>Post-Quiz Questions (2)</vt:lpstr>
      <vt:lpstr>Reading Improvement by class level (using MoodleReader in 2009)</vt:lpstr>
      <vt:lpstr>PowerPoint プレゼンテーション</vt:lpstr>
    </vt:vector>
  </TitlesOfParts>
  <Company>Kyoto Sangyo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Qatar TESOL</dc:title>
  <dc:creator>Editor #3</dc:creator>
  <cp:lastModifiedBy>Robb Tom</cp:lastModifiedBy>
  <cp:revision>69</cp:revision>
  <dcterms:created xsi:type="dcterms:W3CDTF">2014-02-16T00:37:42Z</dcterms:created>
  <dcterms:modified xsi:type="dcterms:W3CDTF">2014-02-27T11:48:26Z</dcterms:modified>
</cp:coreProperties>
</file>