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07" r:id="rId2"/>
  </p:sldMasterIdLst>
  <p:notesMasterIdLst>
    <p:notesMasterId r:id="rId54"/>
  </p:notesMasterIdLst>
  <p:sldIdLst>
    <p:sldId id="530" r:id="rId3"/>
    <p:sldId id="496" r:id="rId4"/>
    <p:sldId id="513" r:id="rId5"/>
    <p:sldId id="514" r:id="rId6"/>
    <p:sldId id="528" r:id="rId7"/>
    <p:sldId id="497" r:id="rId8"/>
    <p:sldId id="516" r:id="rId9"/>
    <p:sldId id="517" r:id="rId10"/>
    <p:sldId id="529" r:id="rId11"/>
    <p:sldId id="518" r:id="rId12"/>
    <p:sldId id="501" r:id="rId13"/>
    <p:sldId id="502" r:id="rId14"/>
    <p:sldId id="520" r:id="rId15"/>
    <p:sldId id="448" r:id="rId16"/>
    <p:sldId id="449" r:id="rId17"/>
    <p:sldId id="450" r:id="rId18"/>
    <p:sldId id="523" r:id="rId19"/>
    <p:sldId id="505" r:id="rId20"/>
    <p:sldId id="491" r:id="rId21"/>
    <p:sldId id="492" r:id="rId22"/>
    <p:sldId id="493" r:id="rId23"/>
    <p:sldId id="494" r:id="rId24"/>
    <p:sldId id="500" r:id="rId25"/>
    <p:sldId id="521" r:id="rId26"/>
    <p:sldId id="506" r:id="rId27"/>
    <p:sldId id="522" r:id="rId28"/>
    <p:sldId id="504" r:id="rId29"/>
    <p:sldId id="526" r:id="rId30"/>
    <p:sldId id="527" r:id="rId31"/>
    <p:sldId id="512" r:id="rId32"/>
    <p:sldId id="468" r:id="rId33"/>
    <p:sldId id="470" r:id="rId34"/>
    <p:sldId id="471" r:id="rId35"/>
    <p:sldId id="507" r:id="rId36"/>
    <p:sldId id="524" r:id="rId37"/>
    <p:sldId id="455" r:id="rId38"/>
    <p:sldId id="511" r:id="rId39"/>
    <p:sldId id="508" r:id="rId40"/>
    <p:sldId id="510" r:id="rId41"/>
    <p:sldId id="472" r:id="rId42"/>
    <p:sldId id="451" r:id="rId43"/>
    <p:sldId id="490" r:id="rId44"/>
    <p:sldId id="452" r:id="rId45"/>
    <p:sldId id="475" r:id="rId46"/>
    <p:sldId id="459" r:id="rId47"/>
    <p:sldId id="454" r:id="rId48"/>
    <p:sldId id="460" r:id="rId49"/>
    <p:sldId id="503" r:id="rId50"/>
    <p:sldId id="498" r:id="rId51"/>
    <p:sldId id="531" r:id="rId52"/>
    <p:sldId id="532" r:id="rId53"/>
  </p:sldIdLst>
  <p:sldSz cx="9144000" cy="6858000" type="screen4x3"/>
  <p:notesSz cx="6858000" cy="9144000"/>
  <p:defaultTextStyle>
    <a:defPPr>
      <a:defRPr lang="en-US"/>
    </a:defPPr>
    <a:lvl1pPr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900" kern="1200">
        <a:solidFill>
          <a:schemeClr val="tx1"/>
        </a:solidFill>
        <a:latin typeface="Arial" charset="0"/>
        <a:ea typeface="ＭＳ Ｐゴシック" charset="0"/>
        <a:cs typeface="ＭＳ Ｐゴシック" charset="0"/>
      </a:defRPr>
    </a:lvl5pPr>
    <a:lvl6pPr marL="2286000" algn="l" defTabSz="457200" rtl="0" eaLnBrk="1" latinLnBrk="0" hangingPunct="1">
      <a:defRPr sz="900" kern="1200">
        <a:solidFill>
          <a:schemeClr val="tx1"/>
        </a:solidFill>
        <a:latin typeface="Arial" charset="0"/>
        <a:ea typeface="ＭＳ Ｐゴシック" charset="0"/>
        <a:cs typeface="ＭＳ Ｐゴシック" charset="0"/>
      </a:defRPr>
    </a:lvl6pPr>
    <a:lvl7pPr marL="2743200" algn="l" defTabSz="457200" rtl="0" eaLnBrk="1" latinLnBrk="0" hangingPunct="1">
      <a:defRPr sz="900" kern="1200">
        <a:solidFill>
          <a:schemeClr val="tx1"/>
        </a:solidFill>
        <a:latin typeface="Arial" charset="0"/>
        <a:ea typeface="ＭＳ Ｐゴシック" charset="0"/>
        <a:cs typeface="ＭＳ Ｐゴシック" charset="0"/>
      </a:defRPr>
    </a:lvl7pPr>
    <a:lvl8pPr marL="3200400" algn="l" defTabSz="457200" rtl="0" eaLnBrk="1" latinLnBrk="0" hangingPunct="1">
      <a:defRPr sz="900" kern="1200">
        <a:solidFill>
          <a:schemeClr val="tx1"/>
        </a:solidFill>
        <a:latin typeface="Arial" charset="0"/>
        <a:ea typeface="ＭＳ Ｐゴシック" charset="0"/>
        <a:cs typeface="ＭＳ Ｐゴシック" charset="0"/>
      </a:defRPr>
    </a:lvl8pPr>
    <a:lvl9pPr marL="3657600" algn="l" defTabSz="457200" rtl="0" eaLnBrk="1" latinLnBrk="0" hangingPunct="1">
      <a:defRPr sz="9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8C2A0"/>
    <a:srgbClr val="FDD4AF"/>
    <a:srgbClr val="48ADFE"/>
    <a:srgbClr val="1F9EFE"/>
    <a:srgbClr val="1E8DE2"/>
    <a:srgbClr val="A8EEFE"/>
    <a:srgbClr val="96EAFE"/>
    <a:srgbClr val="7C59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080"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7C330FC-060A-A747-A63A-B0E01AB40D47}" type="datetime1">
              <a:rPr lang="en-US"/>
              <a:pPr>
                <a:defRPr/>
              </a:pPr>
              <a:t>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D0CA2A1-B545-A548-BACD-644379A57B76}" type="slidenum">
              <a:rPr lang="en-US"/>
              <a:pPr>
                <a:defRPr/>
              </a:pPr>
              <a:t>‹#›</a:t>
            </a:fld>
            <a:endParaRPr lang="en-US"/>
          </a:p>
        </p:txBody>
      </p:sp>
    </p:spTree>
    <p:extLst>
      <p:ext uri="{BB962C8B-B14F-4D97-AF65-F5344CB8AC3E}">
        <p14:creationId xmlns:p14="http://schemas.microsoft.com/office/powerpoint/2010/main" val="147136141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did this happen?</a:t>
            </a:r>
          </a:p>
          <a:p>
            <a:r>
              <a:rPr lang="en-US" dirty="0" smtClean="0"/>
              <a:t>Where were you?</a:t>
            </a:r>
          </a:p>
          <a:p>
            <a:r>
              <a:rPr lang="en-US" dirty="0" smtClean="0"/>
              <a:t>Who were you with?. </a:t>
            </a:r>
          </a:p>
          <a:p>
            <a:r>
              <a:rPr lang="en-US" dirty="0" smtClean="0"/>
              <a:t>What happened/</a:t>
            </a:r>
            <a:r>
              <a:rPr lang="en-US" baseline="0" dirty="0" smtClean="0"/>
              <a:t> </a:t>
            </a:r>
          </a:p>
          <a:p>
            <a:r>
              <a:rPr lang="en-US" baseline="0" dirty="0" smtClean="0"/>
              <a:t>Why did it happen?</a:t>
            </a:r>
          </a:p>
          <a:p>
            <a:r>
              <a:rPr lang="en-US" baseline="0" dirty="0" smtClean="0"/>
              <a:t>How did you feel?</a:t>
            </a:r>
            <a:endParaRPr lang="en-US" dirty="0"/>
          </a:p>
        </p:txBody>
      </p:sp>
      <p:sp>
        <p:nvSpPr>
          <p:cNvPr id="4" name="Slide Number Placeholder 3"/>
          <p:cNvSpPr>
            <a:spLocks noGrp="1"/>
          </p:cNvSpPr>
          <p:nvPr>
            <p:ph type="sldNum" sz="quarter" idx="10"/>
          </p:nvPr>
        </p:nvSpPr>
        <p:spPr/>
        <p:txBody>
          <a:bodyPr/>
          <a:lstStyle/>
          <a:p>
            <a:pPr>
              <a:defRPr/>
            </a:pPr>
            <a:fld id="{9D0CA2A1-B545-A548-BACD-644379A57B76}" type="slidenum">
              <a:rPr lang="en-US" smtClean="0"/>
              <a:pPr>
                <a:defRPr/>
              </a:pPr>
              <a:t>4</a:t>
            </a:fld>
            <a:endParaRPr lang="en-US"/>
          </a:p>
        </p:txBody>
      </p:sp>
    </p:spTree>
    <p:extLst>
      <p:ext uri="{BB962C8B-B14F-4D97-AF65-F5344CB8AC3E}">
        <p14:creationId xmlns:p14="http://schemas.microsoft.com/office/powerpoint/2010/main" val="380222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0CA2A1-B545-A548-BACD-644379A57B76}" type="slidenum">
              <a:rPr lang="en-US" smtClean="0"/>
              <a:pPr>
                <a:defRPr/>
              </a:pPr>
              <a:t>23</a:t>
            </a:fld>
            <a:endParaRPr lang="en-US"/>
          </a:p>
        </p:txBody>
      </p:sp>
    </p:spTree>
    <p:extLst>
      <p:ext uri="{BB962C8B-B14F-4D97-AF65-F5344CB8AC3E}">
        <p14:creationId xmlns:p14="http://schemas.microsoft.com/office/powerpoint/2010/main" val="2161252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a:latin typeface="Calibri" charset="0"/>
                <a:ea typeface="ＭＳ Ｐゴシック" charset="0"/>
                <a:cs typeface="ＭＳ Ｐゴシック" charset="0"/>
              </a:rPr>
              <a:t>This position is called </a:t>
            </a:r>
            <a:r>
              <a:rPr lang="en-US" b="1" dirty="0">
                <a:latin typeface="Calibri" charset="0"/>
                <a:ea typeface="ＭＳ Ｐゴシック" charset="0"/>
                <a:cs typeface="ＭＳ Ｐゴシック" charset="0"/>
              </a:rPr>
              <a:t>King</a:t>
            </a:r>
            <a:r>
              <a:rPr lang="en-US" dirty="0">
                <a:latin typeface="Calibri" charset="0"/>
                <a:ea typeface="ＭＳ Ｐゴシック" charset="0"/>
                <a:cs typeface="ＭＳ Ｐゴシック" charset="0"/>
              </a:rPr>
              <a:t> or </a:t>
            </a:r>
            <a:r>
              <a:rPr lang="en-US" b="1" dirty="0">
                <a:latin typeface="Calibri" charset="0"/>
                <a:ea typeface="ＭＳ Ｐゴシック" charset="0"/>
                <a:cs typeface="ＭＳ Ｐゴシック" charset="0"/>
              </a:rPr>
              <a:t>Queen of the world</a:t>
            </a:r>
            <a:r>
              <a:rPr lang="en-US" i="1" dirty="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You might want to close your eyes.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Stand with your feet about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45 centimeters* apart.           </a:t>
            </a:r>
            <a:r>
              <a:rPr lang="en-US" dirty="0">
                <a:latin typeface="Calibri" charset="0"/>
                <a:ea typeface="ＭＳ Ｐゴシック" charset="0"/>
                <a:cs typeface="ＭＳ Ｐゴシック" charset="0"/>
              </a:rPr>
              <a:t>(* 45 cm = 18 inches)</a:t>
            </a:r>
            <a:r>
              <a:rPr lang="en-US" i="1" dirty="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Stand up straight.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Push your chest out.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Hold your head up a little.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Hold your arms out to your side.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Raise your hands up.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Take a deep breath.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You are “King (Queen) of the world.”</a:t>
            </a:r>
            <a:endParaRPr lang="en-US" altLang="ja-JP"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Maybe you are going to hug the world!</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a:p>
            <a:r>
              <a:rPr lang="en-US" b="1" dirty="0">
                <a:latin typeface="Calibri" charset="0"/>
                <a:ea typeface="ＭＳ Ｐゴシック" charset="0"/>
                <a:cs typeface="ＭＳ Ｐゴシック" charset="0"/>
              </a:rPr>
              <a:t>Keep this position for one minute. </a:t>
            </a:r>
            <a:endParaRPr lang="en-US" dirty="0">
              <a:latin typeface="Calibri" charset="0"/>
              <a:ea typeface="ＭＳ Ｐゴシック" charset="0"/>
              <a:cs typeface="ＭＳ Ｐゴシック" charset="0"/>
            </a:endParaRPr>
          </a:p>
          <a:p>
            <a:r>
              <a:rPr lang="en-US" b="1" dirty="0">
                <a:latin typeface="Calibri" charset="0"/>
                <a:ea typeface="ＭＳ Ｐゴシック" charset="0"/>
                <a:cs typeface="ＭＳ Ｐゴシック" charset="0"/>
              </a:rPr>
              <a:t>Then say: </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 </a:t>
            </a:r>
          </a:p>
          <a:p>
            <a:r>
              <a:rPr lang="en-US" i="1" dirty="0">
                <a:latin typeface="Calibri" charset="0"/>
                <a:ea typeface="ＭＳ Ｐゴシック" charset="0"/>
                <a:cs typeface="ＭＳ Ｐゴシック" charset="0"/>
              </a:rPr>
              <a:t>Notice your body.  How do you feel?</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Notice your breathing. Is it fast or slow?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Notice your muscles.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Your stomach.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Your chest.</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Your neck.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Your head.</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Your shoulders and arms.</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Notice your feelings.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Do you feel strong?</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Do you feel confident?</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Do you feel powerful?</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If this “power pose” makes you feel good, </a:t>
            </a:r>
            <a:endParaRPr lang="en-US" dirty="0">
              <a:latin typeface="Calibri" charset="0"/>
              <a:ea typeface="ＭＳ Ｐゴシック" charset="0"/>
              <a:cs typeface="ＭＳ Ｐゴシック" charset="0"/>
            </a:endParaRPr>
          </a:p>
          <a:p>
            <a:r>
              <a:rPr lang="en-US" i="1" dirty="0">
                <a:latin typeface="Calibri" charset="0"/>
                <a:ea typeface="ＭＳ Ｐゴシック" charset="0"/>
                <a:cs typeface="ＭＳ Ｐゴシック" charset="0"/>
              </a:rPr>
              <a:t>you can use it any time you want to feel this way. </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DEE569AE-76ED-BD42-BDE7-7C1E903B7BE1}" type="slidenum">
              <a:rPr lang="en-US" sz="1200"/>
              <a:pPr/>
              <a:t>26</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8B19497F-2A70-6445-AA4E-9AA42B141E88}" type="slidenum">
              <a:rPr lang="en-US" altLang="ja-JP" sz="1200"/>
              <a:pPr/>
              <a:t>31</a:t>
            </a:fld>
            <a:endParaRPr lang="en-US" altLang="ja-JP" sz="1200"/>
          </a:p>
        </p:txBody>
      </p:sp>
      <p:sp>
        <p:nvSpPr>
          <p:cNvPr id="409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xfrm>
            <a:off x="838200" y="4343400"/>
            <a:ext cx="5029200" cy="4114800"/>
          </a:xfrm>
          <a:solidFill>
            <a:srgbClr val="FFFFFF"/>
          </a:solidFill>
          <a:ln>
            <a:solidFill>
              <a:srgbClr val="000000"/>
            </a:solidFill>
            <a:miter lim="800000"/>
            <a:headEnd/>
            <a:tailEnd/>
          </a:ln>
        </p:spPr>
        <p:txBody>
          <a:bodyPr/>
          <a:lstStyle/>
          <a:p>
            <a:pPr eaLnBrk="1" hangingPunct="1"/>
            <a:r>
              <a:rPr lang="en-US" altLang="ja-JP">
                <a:latin typeface="Times New Roman" charset="0"/>
                <a:ea typeface="Osaka" charset="0"/>
                <a:cs typeface="Osaka" charset="0"/>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41385E59-77ED-DD47-ACF3-8C98544C87F5}" type="slidenum">
              <a:rPr lang="en-US" altLang="ja-JP" sz="1200"/>
              <a:pPr/>
              <a:t>32</a:t>
            </a:fld>
            <a:endParaRPr lang="en-US" altLang="ja-JP" sz="1200"/>
          </a:p>
        </p:txBody>
      </p:sp>
      <p:sp>
        <p:nvSpPr>
          <p:cNvPr id="430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xfrm>
            <a:off x="838200" y="4343400"/>
            <a:ext cx="5029200" cy="4114800"/>
          </a:xfrm>
          <a:solidFill>
            <a:srgbClr val="FFFFFF"/>
          </a:solidFill>
          <a:ln>
            <a:solidFill>
              <a:srgbClr val="000000"/>
            </a:solidFill>
            <a:miter lim="800000"/>
            <a:headEnd/>
            <a:tailEnd/>
          </a:ln>
        </p:spPr>
        <p:txBody>
          <a:bodyPr/>
          <a:lstStyle/>
          <a:p>
            <a:pPr eaLnBrk="1" hangingPunct="1"/>
            <a:r>
              <a:rPr lang="en-US" altLang="ja-JP">
                <a:latin typeface="Times New Roman" charset="0"/>
                <a:ea typeface="Osaka" charset="0"/>
                <a:cs typeface="Osaka" charset="0"/>
              </a:rPr>
              <a:t> Info about Ss with low self-esteem.   (I’m a good person.    I’m not a good person and now I’m a liar, too).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3A442CC1-22C0-D74A-A882-AAB297B0E161}" type="slidenum">
              <a:rPr lang="en-US" altLang="ja-JP" sz="1200"/>
              <a:pPr/>
              <a:t>33</a:t>
            </a:fld>
            <a:endParaRPr lang="en-US" altLang="ja-JP" sz="1200"/>
          </a:p>
        </p:txBody>
      </p:sp>
      <p:sp>
        <p:nvSpPr>
          <p:cNvPr id="450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838200" y="4343400"/>
            <a:ext cx="5029200" cy="4114800"/>
          </a:xfrm>
          <a:solidFill>
            <a:srgbClr val="FFFFFF"/>
          </a:solidFill>
          <a:ln>
            <a:solidFill>
              <a:srgbClr val="000000"/>
            </a:solidFill>
            <a:miter lim="800000"/>
            <a:headEnd/>
            <a:tailEnd/>
          </a:ln>
        </p:spPr>
        <p:txBody>
          <a:bodyPr/>
          <a:lstStyle/>
          <a:p>
            <a:pPr eaLnBrk="1" hangingPunct="1"/>
            <a:r>
              <a:rPr lang="en-US" altLang="ja-JP">
                <a:latin typeface="Times New Roman" charset="0"/>
                <a:ea typeface="Osaka" charset="0"/>
                <a:cs typeface="Osaka" charset="0"/>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latin typeface="Calibri" charset="0"/>
                <a:ea typeface="ＭＳ Ｐゴシック" charset="0"/>
                <a:cs typeface="ＭＳ Ｐゴシック" charset="0"/>
              </a:rPr>
              <a:t>This position is called </a:t>
            </a:r>
            <a:r>
              <a:rPr lang="en-US" b="1">
                <a:latin typeface="Calibri" charset="0"/>
                <a:ea typeface="ＭＳ Ｐゴシック" charset="0"/>
                <a:cs typeface="ＭＳ Ｐゴシック" charset="0"/>
              </a:rPr>
              <a:t>King</a:t>
            </a:r>
            <a:r>
              <a:rPr lang="en-US">
                <a:latin typeface="Calibri" charset="0"/>
                <a:ea typeface="ＭＳ Ｐゴシック" charset="0"/>
                <a:cs typeface="ＭＳ Ｐゴシック" charset="0"/>
              </a:rPr>
              <a:t> or </a:t>
            </a:r>
            <a:r>
              <a:rPr lang="en-US" b="1">
                <a:latin typeface="Calibri" charset="0"/>
                <a:ea typeface="ＭＳ Ｐゴシック" charset="0"/>
                <a:cs typeface="ＭＳ Ｐゴシック" charset="0"/>
              </a:rPr>
              <a:t>Queen of the world</a:t>
            </a:r>
            <a:r>
              <a:rPr lang="en-US" i="1">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 might want to close your eyes.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Stand with your feet about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45 centimeters* apart.           </a:t>
            </a:r>
            <a:r>
              <a:rPr lang="en-US">
                <a:latin typeface="Calibri" charset="0"/>
                <a:ea typeface="ＭＳ Ｐゴシック" charset="0"/>
                <a:cs typeface="ＭＳ Ｐゴシック" charset="0"/>
              </a:rPr>
              <a:t>(* 45 cm = 18 inches)</a:t>
            </a:r>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Stand up straight.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Push your chest out.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Hold your head up a little.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Hold your arms out to your side.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Raise your hands up.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Take a deep breath.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 are “King (Queen) of the world.”</a:t>
            </a:r>
            <a:endParaRPr lang="en-US" altLang="ja-JP">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Maybe you are going to hug the world!</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b="1">
                <a:latin typeface="Calibri" charset="0"/>
                <a:ea typeface="ＭＳ Ｐゴシック" charset="0"/>
                <a:cs typeface="ＭＳ Ｐゴシック" charset="0"/>
              </a:rPr>
              <a:t>Keep this position for one minute. </a:t>
            </a:r>
            <a:endParaRPr lang="en-US">
              <a:latin typeface="Calibri" charset="0"/>
              <a:ea typeface="ＭＳ Ｐゴシック" charset="0"/>
              <a:cs typeface="ＭＳ Ｐゴシック" charset="0"/>
            </a:endParaRPr>
          </a:p>
          <a:p>
            <a:r>
              <a:rPr lang="en-US" b="1">
                <a:latin typeface="Calibri" charset="0"/>
                <a:ea typeface="ＭＳ Ｐゴシック" charset="0"/>
                <a:cs typeface="ＭＳ Ｐゴシック" charset="0"/>
              </a:rPr>
              <a:t>Then say: </a:t>
            </a:r>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 </a:t>
            </a:r>
          </a:p>
          <a:p>
            <a:r>
              <a:rPr lang="en-US" i="1">
                <a:latin typeface="Calibri" charset="0"/>
                <a:ea typeface="ＭＳ Ｐゴシック" charset="0"/>
                <a:cs typeface="ＭＳ Ｐゴシック" charset="0"/>
              </a:rPr>
              <a:t>Notice your body.  How do you feel?</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Notice your breathing. Is it fast or slow?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Notice your muscles.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stomach.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chest.</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neck.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head.</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shoulders and arms.</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Notice your feelings.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Do you feel strong?</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Do you feel confident?</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Do you feel powerful?</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If this “power pose” makes you feel good,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 can use it any time you want to feel this way. </a:t>
            </a:r>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77DC0A2E-43A9-4541-AD61-5920D71B4CA1}" type="slidenum">
              <a:rPr lang="en-US" sz="1200"/>
              <a:pPr/>
              <a:t>40</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latin typeface="Calibri" charset="0"/>
                <a:ea typeface="ＭＳ Ｐゴシック" charset="0"/>
                <a:cs typeface="ＭＳ Ｐゴシック" charset="0"/>
              </a:rPr>
              <a:t>This position is called </a:t>
            </a:r>
            <a:r>
              <a:rPr lang="en-US" b="1">
                <a:latin typeface="Calibri" charset="0"/>
                <a:ea typeface="ＭＳ Ｐゴシック" charset="0"/>
                <a:cs typeface="ＭＳ Ｐゴシック" charset="0"/>
              </a:rPr>
              <a:t>King</a:t>
            </a:r>
            <a:r>
              <a:rPr lang="en-US">
                <a:latin typeface="Calibri" charset="0"/>
                <a:ea typeface="ＭＳ Ｐゴシック" charset="0"/>
                <a:cs typeface="ＭＳ Ｐゴシック" charset="0"/>
              </a:rPr>
              <a:t> or </a:t>
            </a:r>
            <a:r>
              <a:rPr lang="en-US" b="1">
                <a:latin typeface="Calibri" charset="0"/>
                <a:ea typeface="ＭＳ Ｐゴシック" charset="0"/>
                <a:cs typeface="ＭＳ Ｐゴシック" charset="0"/>
              </a:rPr>
              <a:t>Queen of the world</a:t>
            </a:r>
            <a:r>
              <a:rPr lang="en-US" i="1">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 might want to close your eyes.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Stand with your feet about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45 centimeters* apart.           </a:t>
            </a:r>
            <a:r>
              <a:rPr lang="en-US">
                <a:latin typeface="Calibri" charset="0"/>
                <a:ea typeface="ＭＳ Ｐゴシック" charset="0"/>
                <a:cs typeface="ＭＳ Ｐゴシック" charset="0"/>
              </a:rPr>
              <a:t>(* 45 cm = 18 inches)</a:t>
            </a:r>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Stand up straight.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Push your chest out.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Hold your head up a little.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Hold your arms out to your side.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Raise your hands up.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Take a deep breath.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 are “King (Queen) of the world.”</a:t>
            </a:r>
            <a:endParaRPr lang="en-US" altLang="ja-JP">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Maybe you are going to hug the world!</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b="1">
                <a:latin typeface="Calibri" charset="0"/>
                <a:ea typeface="ＭＳ Ｐゴシック" charset="0"/>
                <a:cs typeface="ＭＳ Ｐゴシック" charset="0"/>
              </a:rPr>
              <a:t>Keep this position for one minute. </a:t>
            </a:r>
            <a:endParaRPr lang="en-US">
              <a:latin typeface="Calibri" charset="0"/>
              <a:ea typeface="ＭＳ Ｐゴシック" charset="0"/>
              <a:cs typeface="ＭＳ Ｐゴシック" charset="0"/>
            </a:endParaRPr>
          </a:p>
          <a:p>
            <a:r>
              <a:rPr lang="en-US" b="1">
                <a:latin typeface="Calibri" charset="0"/>
                <a:ea typeface="ＭＳ Ｐゴシック" charset="0"/>
                <a:cs typeface="ＭＳ Ｐゴシック" charset="0"/>
              </a:rPr>
              <a:t>Then say: </a:t>
            </a:r>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 </a:t>
            </a:r>
          </a:p>
          <a:p>
            <a:r>
              <a:rPr lang="en-US" i="1">
                <a:latin typeface="Calibri" charset="0"/>
                <a:ea typeface="ＭＳ Ｐゴシック" charset="0"/>
                <a:cs typeface="ＭＳ Ｐゴシック" charset="0"/>
              </a:rPr>
              <a:t>Notice your body.  How do you feel?</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Notice your breathing. Is it fast or slow?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Notice your muscles.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stomach.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chest.</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neck.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head.</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Your shoulders and arms.</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Notice your feelings.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Do you feel strong?</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Do you feel confident?</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Do you feel powerful?</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If this “power pose” makes you feel good, </a:t>
            </a:r>
            <a:endParaRPr lang="en-US">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you can use it any time you want to feel this way. </a:t>
            </a:r>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DEE569AE-76ED-BD42-BDE7-7C1E903B7BE1}" type="slidenum">
              <a:rPr lang="en-US" sz="1200"/>
              <a:pPr/>
              <a:t>42</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Winner. </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Like a runner</a:t>
            </a:r>
          </a:p>
          <a:p>
            <a:r>
              <a:rPr lang="en-US">
                <a:latin typeface="Calibri" charset="0"/>
                <a:ea typeface="ＭＳ Ｐゴシック" charset="0"/>
                <a:cs typeface="ＭＳ Ｐゴシック" charset="0"/>
              </a:rPr>
              <a:t>Or Mick Jagger getting a lot of satisfaction</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F51E2BBF-9A54-F345-81BC-0E1A7AC9145E}" type="slidenum">
              <a:rPr lang="en-US" sz="1200"/>
              <a:pPr/>
              <a:t>45</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6ECE5C17-F9A0-6143-BE1D-4FBD7DEC30D0}" type="slidenum">
              <a:rPr lang="en-US" sz="1200"/>
              <a:pPr/>
              <a:t>46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did this happen?</a:t>
            </a:r>
          </a:p>
          <a:p>
            <a:r>
              <a:rPr lang="en-US" dirty="0" smtClean="0"/>
              <a:t>Where were you?</a:t>
            </a:r>
          </a:p>
          <a:p>
            <a:r>
              <a:rPr lang="en-US" dirty="0" smtClean="0"/>
              <a:t>Who were you with?. </a:t>
            </a:r>
          </a:p>
          <a:p>
            <a:r>
              <a:rPr lang="en-US" dirty="0" smtClean="0"/>
              <a:t>What happened/</a:t>
            </a:r>
            <a:r>
              <a:rPr lang="en-US" baseline="0" dirty="0" smtClean="0"/>
              <a:t> </a:t>
            </a:r>
          </a:p>
          <a:p>
            <a:r>
              <a:rPr lang="en-US" baseline="0" dirty="0" smtClean="0"/>
              <a:t>Why did it happen?</a:t>
            </a:r>
          </a:p>
          <a:p>
            <a:r>
              <a:rPr lang="en-US" baseline="0" dirty="0" smtClean="0"/>
              <a:t>How did you feel?</a:t>
            </a:r>
            <a:endParaRPr lang="en-US" dirty="0"/>
          </a:p>
        </p:txBody>
      </p:sp>
      <p:sp>
        <p:nvSpPr>
          <p:cNvPr id="4" name="Slide Number Placeholder 3"/>
          <p:cNvSpPr>
            <a:spLocks noGrp="1"/>
          </p:cNvSpPr>
          <p:nvPr>
            <p:ph type="sldNum" sz="quarter" idx="10"/>
          </p:nvPr>
        </p:nvSpPr>
        <p:spPr/>
        <p:txBody>
          <a:bodyPr/>
          <a:lstStyle/>
          <a:p>
            <a:pPr>
              <a:defRPr/>
            </a:pPr>
            <a:fld id="{9D0CA2A1-B545-A548-BACD-644379A57B76}" type="slidenum">
              <a:rPr lang="en-US" smtClean="0"/>
              <a:pPr>
                <a:defRPr/>
              </a:pPr>
              <a:t>5</a:t>
            </a:fld>
            <a:endParaRPr lang="en-US"/>
          </a:p>
        </p:txBody>
      </p:sp>
    </p:spTree>
    <p:extLst>
      <p:ext uri="{BB962C8B-B14F-4D97-AF65-F5344CB8AC3E}">
        <p14:creationId xmlns:p14="http://schemas.microsoft.com/office/powerpoint/2010/main" val="380222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head down.  Slumped. </a:t>
            </a:r>
            <a:endParaRPr lang="en-US" dirty="0"/>
          </a:p>
        </p:txBody>
      </p:sp>
      <p:sp>
        <p:nvSpPr>
          <p:cNvPr id="4" name="Slide Number Placeholder 3"/>
          <p:cNvSpPr>
            <a:spLocks noGrp="1"/>
          </p:cNvSpPr>
          <p:nvPr>
            <p:ph type="sldNum" sz="quarter" idx="10"/>
          </p:nvPr>
        </p:nvSpPr>
        <p:spPr/>
        <p:txBody>
          <a:bodyPr/>
          <a:lstStyle/>
          <a:p>
            <a:pPr>
              <a:defRPr/>
            </a:pPr>
            <a:fld id="{9D0CA2A1-B545-A548-BACD-644379A57B76}" type="slidenum">
              <a:rPr lang="en-US" smtClean="0"/>
              <a:pPr>
                <a:defRPr/>
              </a:pPr>
              <a:t>6</a:t>
            </a:fld>
            <a:endParaRPr lang="en-US"/>
          </a:p>
        </p:txBody>
      </p:sp>
    </p:spTree>
    <p:extLst>
      <p:ext uri="{BB962C8B-B14F-4D97-AF65-F5344CB8AC3E}">
        <p14:creationId xmlns:p14="http://schemas.microsoft.com/office/powerpoint/2010/main" val="123398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did this happen?</a:t>
            </a:r>
          </a:p>
          <a:p>
            <a:r>
              <a:rPr lang="en-US" dirty="0" smtClean="0"/>
              <a:t>Where were you?</a:t>
            </a:r>
          </a:p>
          <a:p>
            <a:r>
              <a:rPr lang="en-US" dirty="0" smtClean="0"/>
              <a:t>Who were you with?. </a:t>
            </a:r>
          </a:p>
          <a:p>
            <a:r>
              <a:rPr lang="en-US" dirty="0" smtClean="0"/>
              <a:t>What happened/</a:t>
            </a:r>
            <a:r>
              <a:rPr lang="en-US" baseline="0" dirty="0" smtClean="0"/>
              <a:t> </a:t>
            </a:r>
          </a:p>
          <a:p>
            <a:r>
              <a:rPr lang="en-US" baseline="0" dirty="0" smtClean="0"/>
              <a:t>Why did it happen?</a:t>
            </a:r>
          </a:p>
          <a:p>
            <a:r>
              <a:rPr lang="en-US" baseline="0" dirty="0" smtClean="0"/>
              <a:t>How did you feel?</a:t>
            </a:r>
            <a:endParaRPr lang="en-US" dirty="0"/>
          </a:p>
        </p:txBody>
      </p:sp>
      <p:sp>
        <p:nvSpPr>
          <p:cNvPr id="4" name="Slide Number Placeholder 3"/>
          <p:cNvSpPr>
            <a:spLocks noGrp="1"/>
          </p:cNvSpPr>
          <p:nvPr>
            <p:ph type="sldNum" sz="quarter" idx="10"/>
          </p:nvPr>
        </p:nvSpPr>
        <p:spPr/>
        <p:txBody>
          <a:bodyPr/>
          <a:lstStyle/>
          <a:p>
            <a:pPr>
              <a:defRPr/>
            </a:pPr>
            <a:fld id="{9D0CA2A1-B545-A548-BACD-644379A57B76}" type="slidenum">
              <a:rPr lang="en-US" smtClean="0"/>
              <a:pPr>
                <a:defRPr/>
              </a:pPr>
              <a:t>8</a:t>
            </a:fld>
            <a:endParaRPr lang="en-US"/>
          </a:p>
        </p:txBody>
      </p:sp>
    </p:spTree>
    <p:extLst>
      <p:ext uri="{BB962C8B-B14F-4D97-AF65-F5344CB8AC3E}">
        <p14:creationId xmlns:p14="http://schemas.microsoft.com/office/powerpoint/2010/main" val="3802226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did this happen?</a:t>
            </a:r>
          </a:p>
          <a:p>
            <a:r>
              <a:rPr lang="en-US" dirty="0" smtClean="0"/>
              <a:t>Where were you?</a:t>
            </a:r>
          </a:p>
          <a:p>
            <a:r>
              <a:rPr lang="en-US" dirty="0" smtClean="0"/>
              <a:t>Who were you with?. </a:t>
            </a:r>
          </a:p>
          <a:p>
            <a:r>
              <a:rPr lang="en-US" dirty="0" smtClean="0"/>
              <a:t>What happened/</a:t>
            </a:r>
            <a:r>
              <a:rPr lang="en-US" baseline="0" dirty="0" smtClean="0"/>
              <a:t> </a:t>
            </a:r>
          </a:p>
          <a:p>
            <a:r>
              <a:rPr lang="en-US" baseline="0" dirty="0" smtClean="0"/>
              <a:t>Why did it happen?</a:t>
            </a:r>
          </a:p>
          <a:p>
            <a:r>
              <a:rPr lang="en-US" baseline="0" dirty="0" smtClean="0"/>
              <a:t>How did you feel?</a:t>
            </a:r>
            <a:endParaRPr lang="en-US" dirty="0"/>
          </a:p>
        </p:txBody>
      </p:sp>
      <p:sp>
        <p:nvSpPr>
          <p:cNvPr id="4" name="Slide Number Placeholder 3"/>
          <p:cNvSpPr>
            <a:spLocks noGrp="1"/>
          </p:cNvSpPr>
          <p:nvPr>
            <p:ph type="sldNum" sz="quarter" idx="10"/>
          </p:nvPr>
        </p:nvSpPr>
        <p:spPr/>
        <p:txBody>
          <a:bodyPr/>
          <a:lstStyle/>
          <a:p>
            <a:pPr>
              <a:defRPr/>
            </a:pPr>
            <a:fld id="{9D0CA2A1-B545-A548-BACD-644379A57B76}" type="slidenum">
              <a:rPr lang="en-US" smtClean="0"/>
              <a:pPr>
                <a:defRPr/>
              </a:pPr>
              <a:t>9</a:t>
            </a:fld>
            <a:endParaRPr lang="en-US"/>
          </a:p>
        </p:txBody>
      </p:sp>
    </p:spTree>
    <p:extLst>
      <p:ext uri="{BB962C8B-B14F-4D97-AF65-F5344CB8AC3E}">
        <p14:creationId xmlns:p14="http://schemas.microsoft.com/office/powerpoint/2010/main" val="380222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head down.  Slumped. </a:t>
            </a:r>
            <a:endParaRPr lang="en-US" dirty="0"/>
          </a:p>
        </p:txBody>
      </p:sp>
      <p:sp>
        <p:nvSpPr>
          <p:cNvPr id="4" name="Slide Number Placeholder 3"/>
          <p:cNvSpPr>
            <a:spLocks noGrp="1"/>
          </p:cNvSpPr>
          <p:nvPr>
            <p:ph type="sldNum" sz="quarter" idx="10"/>
          </p:nvPr>
        </p:nvSpPr>
        <p:spPr/>
        <p:txBody>
          <a:bodyPr/>
          <a:lstStyle/>
          <a:p>
            <a:pPr>
              <a:defRPr/>
            </a:pPr>
            <a:fld id="{9D0CA2A1-B545-A548-BACD-644379A57B76}" type="slidenum">
              <a:rPr lang="en-US" smtClean="0"/>
              <a:pPr>
                <a:defRPr/>
              </a:pPr>
              <a:t>10</a:t>
            </a:fld>
            <a:endParaRPr lang="en-US"/>
          </a:p>
        </p:txBody>
      </p:sp>
    </p:spTree>
    <p:extLst>
      <p:ext uri="{BB962C8B-B14F-4D97-AF65-F5344CB8AC3E}">
        <p14:creationId xmlns:p14="http://schemas.microsoft.com/office/powerpoint/2010/main" val="1233982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Pairwork, then teach other pair</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9E4FA3F0-41B8-3D41-ABBE-82E9901BEE7C}" type="slidenum">
              <a:rPr lang="en-US" sz="1200"/>
              <a:pPr/>
              <a:t>20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Pairwork, then teach other pair</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A5B5EE5A-1DD5-024D-9050-F6CFB0F41FF4}" type="slidenum">
              <a:rPr lang="en-US" sz="1200"/>
              <a:pPr/>
              <a:t>21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Pairwork, then teach other pair</a:t>
            </a: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1F1F62DD-E476-E645-92AA-B9DF56E29125}" type="slidenum">
              <a:rPr lang="en-US" sz="1200"/>
              <a:pPr/>
              <a:t>22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18B703E-81D3-9943-99AB-ED454602872B}"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12FE3B-CB10-C041-9C55-A190CD1A967C}" type="slidenum">
              <a:rPr lang="en-US"/>
              <a:pPr>
                <a:defRPr/>
              </a:pPr>
              <a:t>‹#›</a:t>
            </a:fld>
            <a:endParaRPr lang="en-US"/>
          </a:p>
        </p:txBody>
      </p:sp>
    </p:spTree>
    <p:extLst>
      <p:ext uri="{BB962C8B-B14F-4D97-AF65-F5344CB8AC3E}">
        <p14:creationId xmlns:p14="http://schemas.microsoft.com/office/powerpoint/2010/main" val="4288786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F7FE28-B843-8C4D-A68F-523D310DC5F1}"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C14583-3A2E-EB4B-BCA7-FE690FF04619}" type="slidenum">
              <a:rPr lang="en-US"/>
              <a:pPr>
                <a:defRPr/>
              </a:pPr>
              <a:t>‹#›</a:t>
            </a:fld>
            <a:endParaRPr lang="en-US"/>
          </a:p>
        </p:txBody>
      </p:sp>
    </p:spTree>
    <p:extLst>
      <p:ext uri="{BB962C8B-B14F-4D97-AF65-F5344CB8AC3E}">
        <p14:creationId xmlns:p14="http://schemas.microsoft.com/office/powerpoint/2010/main" val="3234099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77B59-11ED-D047-BBA0-4705805EBFEC}"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71498F-F4C1-8F42-9305-A5F167BF50E4}" type="slidenum">
              <a:rPr lang="en-US"/>
              <a:pPr>
                <a:defRPr/>
              </a:pPr>
              <a:t>‹#›</a:t>
            </a:fld>
            <a:endParaRPr lang="en-US"/>
          </a:p>
        </p:txBody>
      </p:sp>
    </p:spTree>
    <p:extLst>
      <p:ext uri="{BB962C8B-B14F-4D97-AF65-F5344CB8AC3E}">
        <p14:creationId xmlns:p14="http://schemas.microsoft.com/office/powerpoint/2010/main" val="4255138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4E9D714-EB4B-DE49-8543-9AC45022B342}"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585070-D0EF-3145-B5BF-4E97356C0C49}" type="slidenum">
              <a:rPr lang="en-US"/>
              <a:pPr>
                <a:defRPr/>
              </a:pPr>
              <a:t>‹#›</a:t>
            </a:fld>
            <a:endParaRPr lang="en-US"/>
          </a:p>
        </p:txBody>
      </p:sp>
    </p:spTree>
    <p:extLst>
      <p:ext uri="{BB962C8B-B14F-4D97-AF65-F5344CB8AC3E}">
        <p14:creationId xmlns:p14="http://schemas.microsoft.com/office/powerpoint/2010/main" val="478805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1CE6AA-77D4-A24A-A87E-88485C6C4A48}"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0CE462-6A5A-1947-8FA2-61A6A824AD54}" type="slidenum">
              <a:rPr lang="en-US"/>
              <a:pPr>
                <a:defRPr/>
              </a:pPr>
              <a:t>‹#›</a:t>
            </a:fld>
            <a:endParaRPr lang="en-US"/>
          </a:p>
        </p:txBody>
      </p:sp>
    </p:spTree>
    <p:extLst>
      <p:ext uri="{BB962C8B-B14F-4D97-AF65-F5344CB8AC3E}">
        <p14:creationId xmlns:p14="http://schemas.microsoft.com/office/powerpoint/2010/main" val="3051611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E86306A-D0EE-6440-9975-E21FC07ED869}"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3EEBEA-EA0A-974C-85B5-579EA7CAFD27}" type="slidenum">
              <a:rPr lang="en-US"/>
              <a:pPr>
                <a:defRPr/>
              </a:pPr>
              <a:t>‹#›</a:t>
            </a:fld>
            <a:endParaRPr lang="en-US"/>
          </a:p>
        </p:txBody>
      </p:sp>
    </p:spTree>
    <p:extLst>
      <p:ext uri="{BB962C8B-B14F-4D97-AF65-F5344CB8AC3E}">
        <p14:creationId xmlns:p14="http://schemas.microsoft.com/office/powerpoint/2010/main" val="2710718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4EC6E17-2326-BA46-931B-5CFFB6011F91}" type="datetimeFigureOut">
              <a:rPr lang="en-US"/>
              <a:pPr>
                <a:defRPr/>
              </a:pPr>
              <a:t>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DBF925-B1E7-B84B-964F-7EEF04FFDB99}" type="slidenum">
              <a:rPr lang="en-US"/>
              <a:pPr>
                <a:defRPr/>
              </a:pPr>
              <a:t>‹#›</a:t>
            </a:fld>
            <a:endParaRPr lang="en-US"/>
          </a:p>
        </p:txBody>
      </p:sp>
    </p:spTree>
    <p:extLst>
      <p:ext uri="{BB962C8B-B14F-4D97-AF65-F5344CB8AC3E}">
        <p14:creationId xmlns:p14="http://schemas.microsoft.com/office/powerpoint/2010/main" val="174978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E6CF226-527E-574C-88C2-C5E607EDAF25}" type="datetimeFigureOut">
              <a:rPr lang="en-US"/>
              <a:pPr>
                <a:defRPr/>
              </a:pPr>
              <a:t>4/20/15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D5DB26-BA59-2C41-827D-E960092BA903}" type="slidenum">
              <a:rPr lang="en-US"/>
              <a:pPr>
                <a:defRPr/>
              </a:pPr>
              <a:t>‹#›</a:t>
            </a:fld>
            <a:endParaRPr lang="en-US"/>
          </a:p>
        </p:txBody>
      </p:sp>
    </p:spTree>
    <p:extLst>
      <p:ext uri="{BB962C8B-B14F-4D97-AF65-F5344CB8AC3E}">
        <p14:creationId xmlns:p14="http://schemas.microsoft.com/office/powerpoint/2010/main" val="559124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C6DFB42-B770-F940-9EE7-87689212775A}" type="datetimeFigureOut">
              <a:rPr lang="en-US"/>
              <a:pPr>
                <a:defRPr/>
              </a:pPr>
              <a:t>4/20/15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B57CC83-AA61-BF48-9843-DEC086A8E8E5}" type="slidenum">
              <a:rPr lang="en-US"/>
              <a:pPr>
                <a:defRPr/>
              </a:pPr>
              <a:t>‹#›</a:t>
            </a:fld>
            <a:endParaRPr lang="en-US"/>
          </a:p>
        </p:txBody>
      </p:sp>
    </p:spTree>
    <p:extLst>
      <p:ext uri="{BB962C8B-B14F-4D97-AF65-F5344CB8AC3E}">
        <p14:creationId xmlns:p14="http://schemas.microsoft.com/office/powerpoint/2010/main" val="2376597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0C5A1E-2E38-F54F-B3FB-21B64B3A1D9D}" type="datetimeFigureOut">
              <a:rPr lang="en-US"/>
              <a:pPr>
                <a:defRPr/>
              </a:pPr>
              <a:t>4/20/15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F33E0F7-E072-DC40-9E73-25D337EC6A8A}" type="slidenum">
              <a:rPr lang="en-US"/>
              <a:pPr>
                <a:defRPr/>
              </a:pPr>
              <a:t>‹#›</a:t>
            </a:fld>
            <a:endParaRPr lang="en-US"/>
          </a:p>
        </p:txBody>
      </p:sp>
    </p:spTree>
    <p:extLst>
      <p:ext uri="{BB962C8B-B14F-4D97-AF65-F5344CB8AC3E}">
        <p14:creationId xmlns:p14="http://schemas.microsoft.com/office/powerpoint/2010/main" val="121463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056860-6E6A-E349-A3FC-5635B68E18C1}" type="datetimeFigureOut">
              <a:rPr lang="en-US"/>
              <a:pPr>
                <a:defRPr/>
              </a:pPr>
              <a:t>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83175F-EAC9-EC42-A6FD-FF506EBF20A7}" type="slidenum">
              <a:rPr lang="en-US"/>
              <a:pPr>
                <a:defRPr/>
              </a:pPr>
              <a:t>‹#›</a:t>
            </a:fld>
            <a:endParaRPr lang="en-US"/>
          </a:p>
        </p:txBody>
      </p:sp>
    </p:spTree>
    <p:extLst>
      <p:ext uri="{BB962C8B-B14F-4D97-AF65-F5344CB8AC3E}">
        <p14:creationId xmlns:p14="http://schemas.microsoft.com/office/powerpoint/2010/main" val="4221191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26C298-9C1D-1C49-B05B-14CE470B30F0}"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F6276E-2366-6A4E-BCDA-83B03B2237B0}" type="slidenum">
              <a:rPr lang="en-US"/>
              <a:pPr>
                <a:defRPr/>
              </a:pPr>
              <a:t>‹#›</a:t>
            </a:fld>
            <a:endParaRPr lang="en-US"/>
          </a:p>
        </p:txBody>
      </p:sp>
    </p:spTree>
    <p:extLst>
      <p:ext uri="{BB962C8B-B14F-4D97-AF65-F5344CB8AC3E}">
        <p14:creationId xmlns:p14="http://schemas.microsoft.com/office/powerpoint/2010/main" val="2751128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E0BADB-5523-2C43-91C7-107820009355}" type="datetimeFigureOut">
              <a:rPr lang="en-US"/>
              <a:pPr>
                <a:defRPr/>
              </a:pPr>
              <a:t>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E194AD-A990-D24B-A7D2-7C0E6D7BCB1C}" type="slidenum">
              <a:rPr lang="en-US"/>
              <a:pPr>
                <a:defRPr/>
              </a:pPr>
              <a:t>‹#›</a:t>
            </a:fld>
            <a:endParaRPr lang="en-US"/>
          </a:p>
        </p:txBody>
      </p:sp>
    </p:spTree>
    <p:extLst>
      <p:ext uri="{BB962C8B-B14F-4D97-AF65-F5344CB8AC3E}">
        <p14:creationId xmlns:p14="http://schemas.microsoft.com/office/powerpoint/2010/main" val="3120731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314AC1-5963-414A-8AA0-C3409DFB29A8}"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CE9241-E893-FB41-87AB-3CB6A19AF221}" type="slidenum">
              <a:rPr lang="en-US"/>
              <a:pPr>
                <a:defRPr/>
              </a:pPr>
              <a:t>‹#›</a:t>
            </a:fld>
            <a:endParaRPr lang="en-US"/>
          </a:p>
        </p:txBody>
      </p:sp>
    </p:spTree>
    <p:extLst>
      <p:ext uri="{BB962C8B-B14F-4D97-AF65-F5344CB8AC3E}">
        <p14:creationId xmlns:p14="http://schemas.microsoft.com/office/powerpoint/2010/main" val="703859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0A481D-E08E-5946-9B45-263E010FA236}"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BD2BF7-6517-4C42-95A4-FC25E01D67A3}" type="slidenum">
              <a:rPr lang="en-US"/>
              <a:pPr>
                <a:defRPr/>
              </a:pPr>
              <a:t>‹#›</a:t>
            </a:fld>
            <a:endParaRPr lang="en-US"/>
          </a:p>
        </p:txBody>
      </p:sp>
    </p:spTree>
    <p:extLst>
      <p:ext uri="{BB962C8B-B14F-4D97-AF65-F5344CB8AC3E}">
        <p14:creationId xmlns:p14="http://schemas.microsoft.com/office/powerpoint/2010/main" val="31165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430F3BD-E2F1-D244-B0B3-C29E685555D9}" type="datetimeFigureOut">
              <a:rPr lang="en-US"/>
              <a:pPr>
                <a:defRPr/>
              </a:pPr>
              <a:t>4/20/15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67A207-F8DE-494F-AACC-41F603084433}" type="slidenum">
              <a:rPr lang="en-US"/>
              <a:pPr>
                <a:defRPr/>
              </a:pPr>
              <a:t>‹#›</a:t>
            </a:fld>
            <a:endParaRPr lang="en-US"/>
          </a:p>
        </p:txBody>
      </p:sp>
    </p:spTree>
    <p:extLst>
      <p:ext uri="{BB962C8B-B14F-4D97-AF65-F5344CB8AC3E}">
        <p14:creationId xmlns:p14="http://schemas.microsoft.com/office/powerpoint/2010/main" val="329884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E89EB5-FE54-A646-A3E1-25FC352B2C51}" type="datetimeFigureOut">
              <a:rPr lang="en-US"/>
              <a:pPr>
                <a:defRPr/>
              </a:pPr>
              <a:t>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382892-CA8C-8141-87C3-958B6235770D}" type="slidenum">
              <a:rPr lang="en-US"/>
              <a:pPr>
                <a:defRPr/>
              </a:pPr>
              <a:t>‹#›</a:t>
            </a:fld>
            <a:endParaRPr lang="en-US"/>
          </a:p>
        </p:txBody>
      </p:sp>
    </p:spTree>
    <p:extLst>
      <p:ext uri="{BB962C8B-B14F-4D97-AF65-F5344CB8AC3E}">
        <p14:creationId xmlns:p14="http://schemas.microsoft.com/office/powerpoint/2010/main" val="339377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94220E3-8D2B-8147-A661-23FF69A59C8A}" type="datetimeFigureOut">
              <a:rPr lang="en-US"/>
              <a:pPr>
                <a:defRPr/>
              </a:pPr>
              <a:t>4/20/15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8E8ADC-E006-3B48-98CE-7D3B91CFE2DC}" type="slidenum">
              <a:rPr lang="en-US"/>
              <a:pPr>
                <a:defRPr/>
              </a:pPr>
              <a:t>‹#›</a:t>
            </a:fld>
            <a:endParaRPr lang="en-US"/>
          </a:p>
        </p:txBody>
      </p:sp>
    </p:spTree>
    <p:extLst>
      <p:ext uri="{BB962C8B-B14F-4D97-AF65-F5344CB8AC3E}">
        <p14:creationId xmlns:p14="http://schemas.microsoft.com/office/powerpoint/2010/main" val="383553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8303C27-CC06-B74B-B93F-9D3C950055F2}" type="datetimeFigureOut">
              <a:rPr lang="en-US"/>
              <a:pPr>
                <a:defRPr/>
              </a:pPr>
              <a:t>4/20/15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45DC277-7957-564F-B059-93916C31CF44}" type="slidenum">
              <a:rPr lang="en-US"/>
              <a:pPr>
                <a:defRPr/>
              </a:pPr>
              <a:t>‹#›</a:t>
            </a:fld>
            <a:endParaRPr lang="en-US"/>
          </a:p>
        </p:txBody>
      </p:sp>
    </p:spTree>
    <p:extLst>
      <p:ext uri="{BB962C8B-B14F-4D97-AF65-F5344CB8AC3E}">
        <p14:creationId xmlns:p14="http://schemas.microsoft.com/office/powerpoint/2010/main" val="193926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74E70A-50E2-D747-A911-03FDF4F0DB78}" type="datetimeFigureOut">
              <a:rPr lang="en-US"/>
              <a:pPr>
                <a:defRPr/>
              </a:pPr>
              <a:t>4/20/15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DCD3068-832D-1740-A459-823B0776274B}" type="slidenum">
              <a:rPr lang="en-US"/>
              <a:pPr>
                <a:defRPr/>
              </a:pPr>
              <a:t>‹#›</a:t>
            </a:fld>
            <a:endParaRPr lang="en-US"/>
          </a:p>
        </p:txBody>
      </p:sp>
    </p:spTree>
    <p:extLst>
      <p:ext uri="{BB962C8B-B14F-4D97-AF65-F5344CB8AC3E}">
        <p14:creationId xmlns:p14="http://schemas.microsoft.com/office/powerpoint/2010/main" val="173217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EF0275-51E9-1A40-9CFC-9B91FB1A49C0}" type="datetimeFigureOut">
              <a:rPr lang="en-US"/>
              <a:pPr>
                <a:defRPr/>
              </a:pPr>
              <a:t>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62AE1E-FEAD-4F45-896B-A41DFCFC46D9}" type="slidenum">
              <a:rPr lang="en-US"/>
              <a:pPr>
                <a:defRPr/>
              </a:pPr>
              <a:t>‹#›</a:t>
            </a:fld>
            <a:endParaRPr lang="en-US"/>
          </a:p>
        </p:txBody>
      </p:sp>
    </p:spTree>
    <p:extLst>
      <p:ext uri="{BB962C8B-B14F-4D97-AF65-F5344CB8AC3E}">
        <p14:creationId xmlns:p14="http://schemas.microsoft.com/office/powerpoint/2010/main" val="20437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0FA3C4-8814-DC4E-8E15-0BD2B71734FB}" type="datetimeFigureOut">
              <a:rPr lang="en-US"/>
              <a:pPr>
                <a:defRPr/>
              </a:pPr>
              <a:t>4/20/15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554ACB-BF8F-6142-891F-59601CC928AC}" type="slidenum">
              <a:rPr lang="en-US"/>
              <a:pPr>
                <a:defRPr/>
              </a:pPr>
              <a:t>‹#›</a:t>
            </a:fld>
            <a:endParaRPr lang="en-US"/>
          </a:p>
        </p:txBody>
      </p:sp>
    </p:spTree>
    <p:extLst>
      <p:ext uri="{BB962C8B-B14F-4D97-AF65-F5344CB8AC3E}">
        <p14:creationId xmlns:p14="http://schemas.microsoft.com/office/powerpoint/2010/main" val="14611583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FD5592F-7F16-5B41-8A0E-11B36184B780}" type="datetimeFigureOut">
              <a:rPr lang="en-US"/>
              <a:pPr>
                <a:defRPr/>
              </a:pPr>
              <a:t>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E3B5848-4039-F449-A217-A76527A3C8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EAE092F-1C1D-A44A-ACC6-A4953DDD7830}" type="datetimeFigureOut">
              <a:rPr lang="en-US"/>
              <a:pPr>
                <a:defRPr/>
              </a:pPr>
              <a:t>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0BB1791-A1D4-934F-953F-676A3C336D72}"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69633"/>
            <a:ext cx="8915400" cy="1470025"/>
          </a:xfrm>
        </p:spPr>
        <p:txBody>
          <a:bodyPr>
            <a:normAutofit fontScale="90000"/>
          </a:bodyPr>
          <a:lstStyle/>
          <a:p>
            <a:pPr algn="l"/>
            <a:r>
              <a:rPr lang="en-US" sz="2700" dirty="0" smtClean="0"/>
              <a:t>This presentation is © </a:t>
            </a:r>
            <a:r>
              <a:rPr lang="en-US" sz="2700" dirty="0" smtClean="0"/>
              <a:t>2016 </a:t>
            </a:r>
            <a:r>
              <a:rPr lang="en-US" sz="2700" dirty="0" smtClean="0"/>
              <a:t>Marc Helgesen.  Previous versions are © 2010- 2014 Marc Helgesen.  All rights reserved. </a:t>
            </a:r>
            <a:br>
              <a:rPr lang="en-US" sz="2700" dirty="0" smtClean="0"/>
            </a:br>
            <a:r>
              <a:rPr lang="en-US" sz="2700" dirty="0" smtClean="0"/>
              <a:t/>
            </a:r>
            <a:br>
              <a:rPr lang="en-US" sz="2700" dirty="0" smtClean="0"/>
            </a:br>
            <a:r>
              <a:rPr lang="en-US" sz="2700" dirty="0" smtClean="0"/>
              <a:t>This presentation is licensed to ITECC, Manila for use in the Philippines.  It may be used by teachers with their students.  It may </a:t>
            </a:r>
            <a:r>
              <a:rPr lang="en-US" sz="2700" b="1" dirty="0" smtClean="0"/>
              <a:t>NOT</a:t>
            </a:r>
            <a:r>
              <a:rPr lang="en-US" sz="2700" dirty="0" smtClean="0"/>
              <a:t> be used for teacher training in commercial ways without the specific permission of Marc Helgesen and/or ITECC.  Any such use is illegal, a copyright violation and unethical.    </a:t>
            </a:r>
            <a:br>
              <a:rPr lang="en-US" sz="2700" dirty="0" smtClean="0"/>
            </a:br>
            <a:r>
              <a:rPr lang="en-US" sz="2700" dirty="0"/>
              <a:t/>
            </a:r>
            <a:br>
              <a:rPr lang="en-US" sz="2700" dirty="0"/>
            </a:br>
            <a:r>
              <a:rPr lang="en-US" sz="2700" dirty="0" smtClean="0"/>
              <a:t>Note to teachers in Japan.  Slides xx and </a:t>
            </a:r>
            <a:r>
              <a:rPr lang="en-US" sz="2700" dirty="0" err="1" smtClean="0"/>
              <a:t>xy</a:t>
            </a:r>
            <a:r>
              <a:rPr lang="en-US" sz="2700" dirty="0" smtClean="0"/>
              <a:t> are variations on slides </a:t>
            </a:r>
            <a:r>
              <a:rPr lang="en-US" sz="2700" dirty="0" err="1" smtClean="0"/>
              <a:t>xa</a:t>
            </a:r>
            <a:r>
              <a:rPr lang="en-US" sz="2700" dirty="0" smtClean="0"/>
              <a:t> and </a:t>
            </a:r>
            <a:r>
              <a:rPr lang="en-US" sz="2700" dirty="0" err="1" smtClean="0"/>
              <a:t>xb</a:t>
            </a:r>
            <a:r>
              <a:rPr lang="en-US" sz="2700" dirty="0" smtClean="0"/>
              <a:t>.  They have Japanese translations of testosterone, </a:t>
            </a:r>
            <a:r>
              <a:rPr lang="en-US" sz="2700" dirty="0"/>
              <a:t/>
            </a:r>
            <a:br>
              <a:rPr lang="en-US" sz="2700" dirty="0"/>
            </a:br>
            <a:r>
              <a:rPr lang="en-US" sz="2700" dirty="0" smtClean="0"/>
              <a:t>cortisol and stress hormones.  You might want to use those slides.  For teachers in other countries, consider adding the local language for technical vocabulary. </a:t>
            </a:r>
            <a:r>
              <a:rPr lang="en-US" sz="2700" dirty="0" smtClean="0"/>
              <a:t/>
            </a:r>
            <a:br>
              <a:rPr lang="en-US" sz="2700" dirty="0" smtClean="0"/>
            </a:br>
            <a:r>
              <a:rPr lang="en-US" sz="2700" dirty="0" smtClean="0"/>
              <a:t/>
            </a:r>
            <a:br>
              <a:rPr lang="en-US" sz="2700" dirty="0" smtClean="0"/>
            </a:br>
            <a:r>
              <a:rPr lang="en-US" sz="2700" dirty="0" smtClean="0"/>
              <a:t>Most </a:t>
            </a:r>
            <a:r>
              <a:rPr lang="en-US" sz="2700" dirty="0" smtClean="0"/>
              <a:t>of the photographs are © </a:t>
            </a:r>
            <a:r>
              <a:rPr lang="en-US" sz="2700" dirty="0" err="1" smtClean="0"/>
              <a:t>clipart.com</a:t>
            </a:r>
            <a:r>
              <a:rPr lang="en-US" sz="2700" dirty="0" smtClean="0"/>
              <a:t>.  They are used under license.</a:t>
            </a:r>
            <a:br>
              <a:rPr lang="en-US" sz="2700" dirty="0" smtClean="0"/>
            </a:br>
            <a:r>
              <a:rPr lang="en-US" sz="3100" dirty="0"/>
              <a:t/>
            </a:r>
            <a:br>
              <a:rPr lang="en-US" sz="3100" dirty="0"/>
            </a:br>
            <a:r>
              <a:rPr lang="en-US" dirty="0"/>
              <a:t/>
            </a:r>
            <a:br>
              <a:rPr lang="en-US" dirty="0"/>
            </a:br>
            <a:endParaRPr lang="en-US" dirty="0"/>
          </a:p>
        </p:txBody>
      </p:sp>
    </p:spTree>
    <p:extLst>
      <p:ext uri="{BB962C8B-B14F-4D97-AF65-F5344CB8AC3E}">
        <p14:creationId xmlns:p14="http://schemas.microsoft.com/office/powerpoint/2010/main" val="29941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1000" y="685800"/>
            <a:ext cx="2133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7"/>
          <p:cNvSpPr txBox="1">
            <a:spLocks noChangeArrowheads="1"/>
          </p:cNvSpPr>
          <p:nvPr/>
        </p:nvSpPr>
        <p:spPr bwMode="auto">
          <a:xfrm>
            <a:off x="2667000" y="3962400"/>
            <a:ext cx="603621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6600" b="1" dirty="0" smtClean="0">
                <a:latin typeface="Gill Sans" charset="0"/>
                <a:cs typeface="Gill Sans" charset="0"/>
              </a:rPr>
              <a:t>Notice your </a:t>
            </a:r>
          </a:p>
          <a:p>
            <a:pPr algn="r"/>
            <a:r>
              <a:rPr lang="en-US" sz="6600" b="1" dirty="0" smtClean="0">
                <a:latin typeface="Gill Sans" charset="0"/>
                <a:cs typeface="Gill Sans" charset="0"/>
              </a:rPr>
              <a:t>body position</a:t>
            </a:r>
            <a:endParaRPr lang="en-US" sz="6600" dirty="0"/>
          </a:p>
        </p:txBody>
      </p:sp>
    </p:spTree>
    <p:extLst>
      <p:ext uri="{BB962C8B-B14F-4D97-AF65-F5344CB8AC3E}">
        <p14:creationId xmlns:p14="http://schemas.microsoft.com/office/powerpoint/2010/main" val="4294385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dissolve">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txBox="1">
            <a:spLocks/>
          </p:cNvSpPr>
          <p:nvPr/>
        </p:nvSpPr>
        <p:spPr bwMode="auto">
          <a:xfrm>
            <a:off x="1905000" y="1981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a:latin typeface="Gill Sans" charset="0"/>
                <a:cs typeface="Gill Sans" charset="0"/>
              </a:rPr>
              <a:t>how you </a:t>
            </a:r>
          </a:p>
          <a:p>
            <a:r>
              <a:rPr lang="en-US" sz="6000" b="1">
                <a:latin typeface="Gill Sans" charset="0"/>
                <a:cs typeface="Gill Sans" charset="0"/>
              </a:rPr>
              <a:t>feel</a:t>
            </a:r>
          </a:p>
        </p:txBody>
      </p:sp>
      <p:sp>
        <p:nvSpPr>
          <p:cNvPr id="66562" name="TextBox 7"/>
          <p:cNvSpPr txBox="1">
            <a:spLocks noChangeArrowheads="1"/>
          </p:cNvSpPr>
          <p:nvPr/>
        </p:nvSpPr>
        <p:spPr bwMode="auto">
          <a:xfrm>
            <a:off x="228600" y="76200"/>
            <a:ext cx="3638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a:latin typeface="Gill Sans" charset="0"/>
                <a:cs typeface="Gill Sans" charset="0"/>
              </a:rPr>
              <a:t>You know</a:t>
            </a:r>
            <a:endParaRPr lang="en-US" sz="5400"/>
          </a:p>
        </p:txBody>
      </p:sp>
      <p:sp>
        <p:nvSpPr>
          <p:cNvPr id="66563" name="TextBox 9"/>
          <p:cNvSpPr txBox="1">
            <a:spLocks noChangeArrowheads="1"/>
          </p:cNvSpPr>
          <p:nvPr/>
        </p:nvSpPr>
        <p:spPr bwMode="auto">
          <a:xfrm>
            <a:off x="1981200" y="3632200"/>
            <a:ext cx="2809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a:latin typeface="Gill Sans" charset="0"/>
                <a:cs typeface="Gill Sans" charset="0"/>
              </a:rPr>
              <a:t>affects</a:t>
            </a:r>
            <a:endParaRPr lang="en-US" sz="6000"/>
          </a:p>
        </p:txBody>
      </p:sp>
      <p:sp>
        <p:nvSpPr>
          <p:cNvPr id="66564" name="TextBox 11"/>
          <p:cNvSpPr txBox="1">
            <a:spLocks noChangeArrowheads="1"/>
          </p:cNvSpPr>
          <p:nvPr/>
        </p:nvSpPr>
        <p:spPr bwMode="auto">
          <a:xfrm>
            <a:off x="1981200" y="4572000"/>
            <a:ext cx="33543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a:latin typeface="Gill Sans" charset="0"/>
                <a:cs typeface="Gill Sans" charset="0"/>
              </a:rPr>
              <a:t>body </a:t>
            </a:r>
          </a:p>
          <a:p>
            <a:r>
              <a:rPr lang="en-US" sz="6000" b="1">
                <a:latin typeface="Gill Sans" charset="0"/>
                <a:cs typeface="Gill Sans" charset="0"/>
              </a:rPr>
              <a:t>position</a:t>
            </a:r>
            <a:endParaRPr lang="en-US" sz="60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90613"/>
            <a:ext cx="1828800" cy="56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19200"/>
            <a:ext cx="32242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905000" y="1981200"/>
            <a:ext cx="3657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a:latin typeface="Gill Sans" charset="0"/>
                <a:cs typeface="Gill Sans" charset="0"/>
              </a:rPr>
              <a:t>how you </a:t>
            </a:r>
          </a:p>
          <a:p>
            <a:r>
              <a:rPr lang="en-US" sz="6000" b="1">
                <a:latin typeface="Gill Sans" charset="0"/>
                <a:cs typeface="Gill Sans" charset="0"/>
              </a:rPr>
              <a:t>feel</a:t>
            </a:r>
          </a:p>
        </p:txBody>
      </p:sp>
      <p:sp>
        <p:nvSpPr>
          <p:cNvPr id="27650" name="TextBox 7"/>
          <p:cNvSpPr txBox="1">
            <a:spLocks noChangeArrowheads="1"/>
          </p:cNvSpPr>
          <p:nvPr/>
        </p:nvSpPr>
        <p:spPr bwMode="auto">
          <a:xfrm>
            <a:off x="228600" y="76200"/>
            <a:ext cx="5019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a:solidFill>
                  <a:srgbClr val="800000"/>
                </a:solidFill>
                <a:latin typeface="Gill Sans" charset="0"/>
                <a:cs typeface="Gill Sans" charset="0"/>
              </a:rPr>
              <a:t>Did you know</a:t>
            </a:r>
            <a:endParaRPr lang="en-US" sz="5400">
              <a:solidFill>
                <a:srgbClr val="800000"/>
              </a:solidFill>
            </a:endParaRPr>
          </a:p>
        </p:txBody>
      </p:sp>
      <p:sp>
        <p:nvSpPr>
          <p:cNvPr id="27651" name="TextBox 9"/>
          <p:cNvSpPr txBox="1">
            <a:spLocks noChangeArrowheads="1"/>
          </p:cNvSpPr>
          <p:nvPr/>
        </p:nvSpPr>
        <p:spPr bwMode="auto">
          <a:xfrm>
            <a:off x="1981200" y="3657600"/>
            <a:ext cx="2809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a:latin typeface="Gill Sans" charset="0"/>
                <a:cs typeface="Gill Sans" charset="0"/>
              </a:rPr>
              <a:t>affects</a:t>
            </a:r>
            <a:endParaRPr lang="en-US" sz="6000"/>
          </a:p>
        </p:txBody>
      </p:sp>
      <p:sp>
        <p:nvSpPr>
          <p:cNvPr id="12" name="TextBox 11"/>
          <p:cNvSpPr txBox="1">
            <a:spLocks noChangeArrowheads="1"/>
          </p:cNvSpPr>
          <p:nvPr/>
        </p:nvSpPr>
        <p:spPr bwMode="auto">
          <a:xfrm>
            <a:off x="1981200" y="4572000"/>
            <a:ext cx="33543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a:latin typeface="Gill Sans" charset="0"/>
                <a:cs typeface="Gill Sans" charset="0"/>
              </a:rPr>
              <a:t>body </a:t>
            </a:r>
          </a:p>
          <a:p>
            <a:r>
              <a:rPr lang="en-US" sz="6000" b="1">
                <a:latin typeface="Gill Sans" charset="0"/>
                <a:cs typeface="Gill Sans" charset="0"/>
              </a:rPr>
              <a:t>position</a:t>
            </a:r>
            <a:endParaRPr lang="en-US" sz="6000"/>
          </a:p>
        </p:txBody>
      </p:sp>
      <p:pic>
        <p:nvPicPr>
          <p:cNvPr id="276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90613"/>
            <a:ext cx="1828800" cy="56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19200"/>
            <a:ext cx="32242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405188" y="5537200"/>
            <a:ext cx="4810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000" b="1">
                <a:latin typeface="Gill Sans" charset="0"/>
                <a:cs typeface="Gill Sans" charset="0"/>
              </a:rPr>
              <a:t>?</a:t>
            </a:r>
            <a:endParaRPr lang="en-US" sz="60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33333E-6 -4.81481E-6 L -3.33333E-6 0.41505 " pathEditMode="relative" rAng="0" ptsTypes="AA">
                                      <p:cBhvr>
                                        <p:cTn id="6" dur="2000" fill="hold"/>
                                        <p:tgtEl>
                                          <p:spTgt spid="6"/>
                                        </p:tgtEl>
                                        <p:attrNameLst>
                                          <p:attrName>ppt_x</p:attrName>
                                          <p:attrName>ppt_y</p:attrName>
                                        </p:attrNameLst>
                                      </p:cBhvr>
                                      <p:rCtr x="0" y="20741"/>
                                    </p:animMotion>
                                  </p:childTnLst>
                                </p:cTn>
                              </p:par>
                              <p:par>
                                <p:cTn id="7" presetID="0" presetClass="path" presetSubtype="0" accel="50000" decel="50000" fill="hold" grpId="0" nodeType="withEffect">
                                  <p:stCondLst>
                                    <p:cond delay="0"/>
                                  </p:stCondLst>
                                  <p:childTnLst>
                                    <p:animMotion origin="layout" path="M 0.01666 -0.13402 L 0.00833 -0.4118 " pathEditMode="relative" rAng="0" ptsTypes="AA">
                                      <p:cBhvr>
                                        <p:cTn id="8" dur="2000" fill="hold"/>
                                        <p:tgtEl>
                                          <p:spTgt spid="12"/>
                                        </p:tgtEl>
                                        <p:attrNameLst>
                                          <p:attrName>ppt_x</p:attrName>
                                          <p:attrName>ppt_y</p:attrName>
                                        </p:attrNameLst>
                                      </p:cBhvr>
                                      <p:rCtr x="-417" y="-13889"/>
                                    </p:animMotion>
                                  </p:childTnLst>
                                </p:cTn>
                              </p:par>
                            </p:childTnLst>
                          </p:cTn>
                        </p:par>
                        <p:par>
                          <p:cTn id="9" fill="hold" nodeType="withGroup">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ctrTitle"/>
          </p:nvPr>
        </p:nvSpPr>
        <p:spPr>
          <a:xfrm>
            <a:off x="304800" y="1196975"/>
            <a:ext cx="8534400" cy="1470025"/>
          </a:xfrm>
        </p:spPr>
        <p:txBody>
          <a:bodyPr/>
          <a:lstStyle/>
          <a:p>
            <a:pPr algn="l" eaLnBrk="1" hangingPunct="1"/>
            <a:r>
              <a:rPr lang="en-US" sz="8000" b="1" dirty="0" smtClean="0">
                <a:solidFill>
                  <a:srgbClr val="FFFF00"/>
                </a:solidFill>
                <a:latin typeface="Gill Sans" charset="0"/>
                <a:cs typeface="Gill Sans" charset="0"/>
              </a:rPr>
              <a:t>Power poses</a:t>
            </a:r>
            <a:br>
              <a:rPr lang="en-US" sz="8000" b="1" dirty="0" smtClean="0">
                <a:solidFill>
                  <a:srgbClr val="FFFF00"/>
                </a:solidFill>
                <a:latin typeface="Gill Sans" charset="0"/>
                <a:cs typeface="Gill Sans" charset="0"/>
              </a:rPr>
            </a:br>
            <a:r>
              <a:rPr lang="en-US" sz="8000" dirty="0" smtClean="0">
                <a:latin typeface="Gill Sans" charset="0"/>
                <a:cs typeface="Gill Sans" charset="0"/>
              </a:rPr>
              <a:t>are body positions.</a:t>
            </a:r>
            <a:r>
              <a:rPr lang="en-US" sz="8000" b="1" dirty="0" smtClean="0">
                <a:solidFill>
                  <a:srgbClr val="FFFF00"/>
                </a:solidFill>
                <a:latin typeface="Gill Sans" charset="0"/>
                <a:cs typeface="Gill Sans" charset="0"/>
              </a:rPr>
              <a:t/>
            </a:r>
            <a:br>
              <a:rPr lang="en-US" sz="8000" b="1" dirty="0" smtClean="0">
                <a:solidFill>
                  <a:srgbClr val="FFFF00"/>
                </a:solidFill>
                <a:latin typeface="Gill Sans" charset="0"/>
                <a:cs typeface="Gill Sans" charset="0"/>
              </a:rPr>
            </a:br>
            <a:endParaRPr lang="en-US" sz="8000" b="1" dirty="0">
              <a:solidFill>
                <a:srgbClr val="FFFF00"/>
              </a:solidFill>
              <a:latin typeface="Gill Sans" charset="0"/>
              <a:cs typeface="Gill Sans" charset="0"/>
            </a:endParaRPr>
          </a:p>
        </p:txBody>
      </p:sp>
      <p:sp>
        <p:nvSpPr>
          <p:cNvPr id="2" name="Rectangle 1"/>
          <p:cNvSpPr/>
          <p:nvPr/>
        </p:nvSpPr>
        <p:spPr>
          <a:xfrm>
            <a:off x="685800" y="3276600"/>
            <a:ext cx="7786281" cy="1938992"/>
          </a:xfrm>
          <a:prstGeom prst="rect">
            <a:avLst/>
          </a:prstGeom>
        </p:spPr>
        <p:txBody>
          <a:bodyPr wrap="none">
            <a:spAutoFit/>
          </a:bodyPr>
          <a:lstStyle/>
          <a:p>
            <a:pPr algn="r"/>
            <a:r>
              <a:rPr lang="en-US" sz="6000" dirty="0" smtClean="0">
                <a:latin typeface="Gill Sans" charset="0"/>
                <a:cs typeface="Gill Sans" charset="0"/>
              </a:rPr>
              <a:t>Many people experience</a:t>
            </a:r>
          </a:p>
          <a:p>
            <a:pPr algn="r"/>
            <a:r>
              <a:rPr lang="en-US" sz="6000" dirty="0">
                <a:latin typeface="Gill Sans" charset="0"/>
                <a:cs typeface="Gill Sans" charset="0"/>
              </a:rPr>
              <a:t>i</a:t>
            </a:r>
            <a:r>
              <a:rPr lang="en-US" sz="6000" dirty="0" smtClean="0">
                <a:latin typeface="Gill Sans" charset="0"/>
                <a:cs typeface="Gill Sans" charset="0"/>
              </a:rPr>
              <a:t>nteresting results.</a:t>
            </a:r>
            <a:endParaRPr lang="en-US" sz="6000" dirty="0"/>
          </a:p>
        </p:txBody>
      </p:sp>
    </p:spTree>
    <p:extLst>
      <p:ext uri="{BB962C8B-B14F-4D97-AF65-F5344CB8AC3E}">
        <p14:creationId xmlns:p14="http://schemas.microsoft.com/office/powerpoint/2010/main" val="551539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V="1">
            <a:off x="762000" y="4114800"/>
            <a:ext cx="8077200" cy="7620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6867" name="TextBox 1"/>
          <p:cNvSpPr txBox="1">
            <a:spLocks noChangeArrowheads="1"/>
          </p:cNvSpPr>
          <p:nvPr/>
        </p:nvSpPr>
        <p:spPr bwMode="auto">
          <a:xfrm>
            <a:off x="152400" y="152400"/>
            <a:ext cx="2268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200">
                <a:solidFill>
                  <a:schemeClr val="bg1"/>
                </a:solidFill>
                <a:latin typeface="Gill Sans" charset="0"/>
                <a:cs typeface="Gill Sans" charset="0"/>
              </a:rPr>
              <a:t>Slide from Amy Cuddy’s TED talk.</a:t>
            </a:r>
          </a:p>
        </p:txBody>
      </p:sp>
      <p:sp>
        <p:nvSpPr>
          <p:cNvPr id="3" name="Rectangle 2"/>
          <p:cNvSpPr/>
          <p:nvPr/>
        </p:nvSpPr>
        <p:spPr>
          <a:xfrm>
            <a:off x="152400" y="16933"/>
            <a:ext cx="2621230" cy="307777"/>
          </a:xfrm>
          <a:prstGeom prst="rect">
            <a:avLst/>
          </a:prstGeom>
        </p:spPr>
        <p:txBody>
          <a:bodyPr wrap="none">
            <a:spAutoFit/>
          </a:bodyPr>
          <a:lstStyle/>
          <a:p>
            <a:r>
              <a:rPr lang="en-US" sz="1400" dirty="0">
                <a:solidFill>
                  <a:srgbClr val="FFFFFF"/>
                </a:solidFill>
                <a:latin typeface="Gill Sans" charset="0"/>
                <a:cs typeface="Gill Sans" charset="0"/>
              </a:rPr>
              <a:t>Slide from Amy </a:t>
            </a:r>
            <a:r>
              <a:rPr lang="en-US" sz="1400" dirty="0" err="1">
                <a:solidFill>
                  <a:srgbClr val="FFFFFF"/>
                </a:solidFill>
                <a:latin typeface="Gill Sans" charset="0"/>
                <a:cs typeface="Gill Sans" charset="0"/>
              </a:rPr>
              <a:t>Cuddy’s</a:t>
            </a:r>
            <a:r>
              <a:rPr lang="en-US" sz="1400" dirty="0">
                <a:solidFill>
                  <a:srgbClr val="FFFFFF"/>
                </a:solidFill>
                <a:latin typeface="Gill Sans" charset="0"/>
                <a:cs typeface="Gill Sans" charset="0"/>
              </a:rPr>
              <a:t> TED talk.</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85813" y="914400"/>
            <a:ext cx="45481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800">
                <a:solidFill>
                  <a:schemeClr val="bg1"/>
                </a:solidFill>
                <a:latin typeface="Gill Sans" charset="0"/>
                <a:cs typeface="Gill Sans" charset="0"/>
              </a:rPr>
              <a:t>(Stress hormone)</a:t>
            </a:r>
          </a:p>
        </p:txBody>
      </p:sp>
      <p:cxnSp>
        <p:nvCxnSpPr>
          <p:cNvPr id="6" name="Straight Connector 5"/>
          <p:cNvCxnSpPr/>
          <p:nvPr/>
        </p:nvCxnSpPr>
        <p:spPr>
          <a:xfrm flipV="1">
            <a:off x="914400" y="3505200"/>
            <a:ext cx="7696200" cy="7620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7892" name="TextBox 1"/>
          <p:cNvSpPr txBox="1">
            <a:spLocks noChangeArrowheads="1"/>
          </p:cNvSpPr>
          <p:nvPr/>
        </p:nvSpPr>
        <p:spPr bwMode="auto">
          <a:xfrm>
            <a:off x="169863" y="76200"/>
            <a:ext cx="262123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400" dirty="0">
                <a:solidFill>
                  <a:srgbClr val="FFFFFF"/>
                </a:solidFill>
                <a:latin typeface="Gill Sans" charset="0"/>
                <a:cs typeface="Gill Sans" charset="0"/>
              </a:rPr>
              <a:t>Slide from Amy </a:t>
            </a:r>
            <a:r>
              <a:rPr lang="en-US" sz="1400" dirty="0" err="1">
                <a:solidFill>
                  <a:srgbClr val="FFFFFF"/>
                </a:solidFill>
                <a:latin typeface="Gill Sans" charset="0"/>
                <a:cs typeface="Gill Sans" charset="0"/>
              </a:rPr>
              <a:t>Cuddy’s</a:t>
            </a:r>
            <a:r>
              <a:rPr lang="en-US" sz="1400" dirty="0">
                <a:solidFill>
                  <a:srgbClr val="FFFFFF"/>
                </a:solidFill>
                <a:latin typeface="Gill Sans" charset="0"/>
                <a:cs typeface="Gill Sans" charset="0"/>
              </a:rPr>
              <a:t> TED talk.</a:t>
            </a:r>
          </a:p>
          <a:p>
            <a:endParaRPr lang="en-US"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6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152400"/>
            <a:ext cx="2582758" cy="307777"/>
          </a:xfrm>
          <a:prstGeom prst="rect">
            <a:avLst/>
          </a:prstGeom>
        </p:spPr>
        <p:txBody>
          <a:bodyPr wrap="none">
            <a:spAutoFit/>
          </a:bodyPr>
          <a:lstStyle/>
          <a:p>
            <a:r>
              <a:rPr lang="en-US" sz="1400" dirty="0">
                <a:solidFill>
                  <a:srgbClr val="FFFFFF"/>
                </a:solidFill>
                <a:latin typeface="Gill Sans" charset="0"/>
                <a:cs typeface="Gill Sans" charset="0"/>
              </a:rPr>
              <a:t>Slide from Amy </a:t>
            </a:r>
            <a:r>
              <a:rPr lang="en-US" sz="1400" dirty="0" err="1">
                <a:solidFill>
                  <a:srgbClr val="FFFFFF"/>
                </a:solidFill>
                <a:latin typeface="Gill Sans" charset="0"/>
                <a:cs typeface="Gill Sans" charset="0"/>
              </a:rPr>
              <a:t>Cuddy’s</a:t>
            </a:r>
            <a:r>
              <a:rPr lang="en-US" sz="1400" dirty="0">
                <a:solidFill>
                  <a:srgbClr val="FFFFFF"/>
                </a:solidFill>
                <a:latin typeface="Gill Sans" charset="0"/>
                <a:cs typeface="Gill Sans" charset="0"/>
              </a:rPr>
              <a:t> TED talk</a:t>
            </a:r>
            <a:endParaRPr lang="en-US" sz="1400"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ctrTitle"/>
          </p:nvPr>
        </p:nvSpPr>
        <p:spPr>
          <a:xfrm>
            <a:off x="304800" y="1196975"/>
            <a:ext cx="8534400" cy="1470025"/>
          </a:xfrm>
        </p:spPr>
        <p:txBody>
          <a:bodyPr/>
          <a:lstStyle/>
          <a:p>
            <a:pPr algn="l" eaLnBrk="1" hangingPunct="1"/>
            <a:r>
              <a:rPr lang="en-US" sz="8000" b="1" dirty="0" smtClean="0">
                <a:solidFill>
                  <a:srgbClr val="FFFF00"/>
                </a:solidFill>
                <a:latin typeface="Gill Sans" charset="0"/>
                <a:cs typeface="Gill Sans" charset="0"/>
              </a:rPr>
              <a:t>Power poses</a:t>
            </a:r>
            <a:br>
              <a:rPr lang="en-US" sz="8000" b="1" dirty="0" smtClean="0">
                <a:solidFill>
                  <a:srgbClr val="FFFF00"/>
                </a:solidFill>
                <a:latin typeface="Gill Sans" charset="0"/>
                <a:cs typeface="Gill Sans" charset="0"/>
              </a:rPr>
            </a:br>
            <a:r>
              <a:rPr lang="en-US" sz="8000" dirty="0" smtClean="0">
                <a:latin typeface="Gill Sans" charset="0"/>
                <a:cs typeface="Gill Sans" charset="0"/>
              </a:rPr>
              <a:t>are body positions.</a:t>
            </a:r>
            <a:r>
              <a:rPr lang="en-US" sz="8000" b="1" dirty="0" smtClean="0">
                <a:solidFill>
                  <a:srgbClr val="FFFF00"/>
                </a:solidFill>
                <a:latin typeface="Gill Sans" charset="0"/>
                <a:cs typeface="Gill Sans" charset="0"/>
              </a:rPr>
              <a:t/>
            </a:r>
            <a:br>
              <a:rPr lang="en-US" sz="8000" b="1" dirty="0" smtClean="0">
                <a:solidFill>
                  <a:srgbClr val="FFFF00"/>
                </a:solidFill>
                <a:latin typeface="Gill Sans" charset="0"/>
                <a:cs typeface="Gill Sans" charset="0"/>
              </a:rPr>
            </a:br>
            <a:endParaRPr lang="en-US" sz="8000" b="1" dirty="0">
              <a:solidFill>
                <a:srgbClr val="FFFF00"/>
              </a:solidFill>
              <a:latin typeface="Gill Sans" charset="0"/>
              <a:cs typeface="Gill Sans" charset="0"/>
            </a:endParaRPr>
          </a:p>
        </p:txBody>
      </p:sp>
      <p:sp>
        <p:nvSpPr>
          <p:cNvPr id="3" name="Subtitle 2"/>
          <p:cNvSpPr>
            <a:spLocks noGrp="1"/>
          </p:cNvSpPr>
          <p:nvPr>
            <p:ph type="subTitle" idx="1"/>
          </p:nvPr>
        </p:nvSpPr>
        <p:spPr/>
        <p:txBody>
          <a:bodyPr/>
          <a:lstStyle/>
          <a:p>
            <a:pPr algn="r" eaLnBrk="1" hangingPunct="1">
              <a:defRPr/>
            </a:pPr>
            <a:endParaRPr lang="en-US" dirty="0">
              <a:latin typeface="Gill Sans"/>
              <a:cs typeface="Gill Sans"/>
            </a:endParaRPr>
          </a:p>
        </p:txBody>
      </p:sp>
      <p:sp>
        <p:nvSpPr>
          <p:cNvPr id="2" name="Rectangle 1"/>
          <p:cNvSpPr/>
          <p:nvPr/>
        </p:nvSpPr>
        <p:spPr>
          <a:xfrm>
            <a:off x="762000" y="2971800"/>
            <a:ext cx="7786281" cy="1938992"/>
          </a:xfrm>
          <a:prstGeom prst="rect">
            <a:avLst/>
          </a:prstGeom>
        </p:spPr>
        <p:txBody>
          <a:bodyPr wrap="none">
            <a:spAutoFit/>
          </a:bodyPr>
          <a:lstStyle/>
          <a:p>
            <a:pPr algn="r"/>
            <a:r>
              <a:rPr lang="en-US" sz="6000" dirty="0" smtClean="0">
                <a:latin typeface="Gill Sans" charset="0"/>
                <a:cs typeface="Gill Sans" charset="0"/>
              </a:rPr>
              <a:t>Many people experience</a:t>
            </a:r>
          </a:p>
          <a:p>
            <a:pPr algn="r"/>
            <a:r>
              <a:rPr lang="en-US" sz="6000" dirty="0">
                <a:latin typeface="Gill Sans" charset="0"/>
                <a:cs typeface="Gill Sans" charset="0"/>
              </a:rPr>
              <a:t>i</a:t>
            </a:r>
            <a:r>
              <a:rPr lang="en-US" sz="6000" dirty="0" smtClean="0">
                <a:latin typeface="Gill Sans" charset="0"/>
                <a:cs typeface="Gill Sans" charset="0"/>
              </a:rPr>
              <a:t>nteresting results.</a:t>
            </a:r>
            <a:endParaRPr lang="en-US" sz="6000" dirty="0"/>
          </a:p>
        </p:txBody>
      </p:sp>
      <p:sp>
        <p:nvSpPr>
          <p:cNvPr id="5" name="Rectangle 4"/>
          <p:cNvSpPr/>
          <p:nvPr/>
        </p:nvSpPr>
        <p:spPr>
          <a:xfrm>
            <a:off x="5671034" y="5232737"/>
            <a:ext cx="2787166" cy="1015663"/>
          </a:xfrm>
          <a:prstGeom prst="rect">
            <a:avLst/>
          </a:prstGeom>
        </p:spPr>
        <p:txBody>
          <a:bodyPr wrap="none">
            <a:spAutoFit/>
          </a:bodyPr>
          <a:lstStyle/>
          <a:p>
            <a:pPr algn="r"/>
            <a:r>
              <a:rPr lang="en-US" sz="6000" dirty="0" smtClean="0">
                <a:solidFill>
                  <a:srgbClr val="FFFF00"/>
                </a:solidFill>
                <a:latin typeface="Gill Sans" charset="0"/>
                <a:cs typeface="Gill Sans" charset="0"/>
              </a:rPr>
              <a:t>Do you?</a:t>
            </a:r>
          </a:p>
        </p:txBody>
      </p:sp>
    </p:spTree>
    <p:extLst>
      <p:ext uri="{BB962C8B-B14F-4D97-AF65-F5344CB8AC3E}">
        <p14:creationId xmlns:p14="http://schemas.microsoft.com/office/powerpoint/2010/main" val="628921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ctrTitle"/>
          </p:nvPr>
        </p:nvSpPr>
        <p:spPr>
          <a:xfrm>
            <a:off x="381000" y="990600"/>
            <a:ext cx="7772400" cy="1470025"/>
          </a:xfrm>
        </p:spPr>
        <p:txBody>
          <a:bodyPr/>
          <a:lstStyle/>
          <a:p>
            <a:pPr algn="l"/>
            <a:r>
              <a:rPr lang="en-US" sz="7200" b="1">
                <a:solidFill>
                  <a:srgbClr val="800000"/>
                </a:solidFill>
                <a:latin typeface="Gill Sans" charset="0"/>
                <a:cs typeface="Gill Sans" charset="0"/>
              </a:rPr>
              <a:t>Let’s</a:t>
            </a:r>
            <a:br>
              <a:rPr lang="en-US" sz="7200" b="1">
                <a:solidFill>
                  <a:srgbClr val="800000"/>
                </a:solidFill>
                <a:latin typeface="Gill Sans" charset="0"/>
                <a:cs typeface="Gill Sans" charset="0"/>
              </a:rPr>
            </a:br>
            <a:r>
              <a:rPr lang="en-US" sz="7200" b="1">
                <a:solidFill>
                  <a:srgbClr val="800000"/>
                </a:solidFill>
                <a:latin typeface="Gill Sans" charset="0"/>
                <a:cs typeface="Gill Sans" charset="0"/>
              </a:rPr>
              <a:t>try!</a:t>
            </a:r>
          </a:p>
        </p:txBody>
      </p:sp>
      <p:pic>
        <p:nvPicPr>
          <p:cNvPr id="675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295400"/>
            <a:ext cx="5692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810000" y="1295400"/>
            <a:ext cx="609600" cy="533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6934200" y="1295400"/>
            <a:ext cx="609600" cy="5334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ctrTitle"/>
          </p:nvPr>
        </p:nvSpPr>
        <p:spPr>
          <a:xfrm>
            <a:off x="130175" y="203200"/>
            <a:ext cx="8994775" cy="1335088"/>
          </a:xfrm>
        </p:spPr>
        <p:txBody>
          <a:bodyPr/>
          <a:lstStyle/>
          <a:p>
            <a:pPr algn="l" eaLnBrk="1" hangingPunct="1"/>
            <a:r>
              <a:rPr lang="en-US">
                <a:latin typeface="Gill Sans" charset="0"/>
                <a:cs typeface="Gill Sans" charset="0"/>
              </a:rPr>
              <a:t>Vocabulary check: </a:t>
            </a:r>
            <a:r>
              <a:rPr lang="en-US" sz="6000" b="1">
                <a:solidFill>
                  <a:srgbClr val="FFFF00"/>
                </a:solidFill>
                <a:latin typeface="Gill Sans" charset="0"/>
                <a:cs typeface="Gill Sans" charset="0"/>
              </a:rPr>
              <a:t>Body parts</a:t>
            </a:r>
            <a:endParaRPr lang="en-US" sz="6000">
              <a:latin typeface="Gill Sans" charset="0"/>
              <a:cs typeface="Gill Sans" charset="0"/>
            </a:endParaRPr>
          </a:p>
        </p:txBody>
      </p:sp>
      <p:sp>
        <p:nvSpPr>
          <p:cNvPr id="3" name="Subtitle 2"/>
          <p:cNvSpPr>
            <a:spLocks noGrp="1"/>
          </p:cNvSpPr>
          <p:nvPr>
            <p:ph type="subTitle" idx="1"/>
          </p:nvPr>
        </p:nvSpPr>
        <p:spPr>
          <a:xfrm>
            <a:off x="6791325" y="1617663"/>
            <a:ext cx="1252538" cy="754062"/>
          </a:xfrm>
        </p:spPr>
        <p:txBody>
          <a:bodyPr/>
          <a:lstStyle/>
          <a:p>
            <a:pPr algn="l" eaLnBrk="1" hangingPunct="1"/>
            <a:r>
              <a:rPr lang="en-US" sz="4000">
                <a:solidFill>
                  <a:schemeClr val="tx1"/>
                </a:solidFill>
                <a:latin typeface="Gill Sans" charset="0"/>
                <a:cs typeface="Gill Sans" charset="0"/>
              </a:rPr>
              <a:t>head</a:t>
            </a:r>
          </a:p>
        </p:txBody>
      </p:sp>
      <p:pic>
        <p:nvPicPr>
          <p:cNvPr id="286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7575" y="1682750"/>
            <a:ext cx="3894138"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351462" y="1828800"/>
            <a:ext cx="896938" cy="812800"/>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Connector 6"/>
          <p:cNvCxnSpPr/>
          <p:nvPr/>
        </p:nvCxnSpPr>
        <p:spPr>
          <a:xfrm flipV="1">
            <a:off x="6248400" y="2057400"/>
            <a:ext cx="601663" cy="762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638425" y="2859088"/>
            <a:ext cx="846138"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ight Brace 9"/>
          <p:cNvSpPr/>
          <p:nvPr/>
        </p:nvSpPr>
        <p:spPr>
          <a:xfrm rot="15720702">
            <a:off x="4448175" y="1887538"/>
            <a:ext cx="481013" cy="1220787"/>
          </a:xfrm>
          <a:prstGeom prst="righ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11" name="Straight Connector 10"/>
          <p:cNvCxnSpPr/>
          <p:nvPr/>
        </p:nvCxnSpPr>
        <p:spPr>
          <a:xfrm flipV="1">
            <a:off x="5021263" y="3454400"/>
            <a:ext cx="846137" cy="2286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Subtitle 2"/>
          <p:cNvSpPr txBox="1">
            <a:spLocks/>
          </p:cNvSpPr>
          <p:nvPr/>
        </p:nvSpPr>
        <p:spPr bwMode="auto">
          <a:xfrm>
            <a:off x="4192588" y="1501775"/>
            <a:ext cx="125095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spcBef>
                <a:spcPct val="20000"/>
              </a:spcBef>
              <a:buFont typeface="Arial" charset="0"/>
              <a:buNone/>
            </a:pPr>
            <a:r>
              <a:rPr lang="en-US" sz="4000">
                <a:latin typeface="Gill Sans" charset="0"/>
                <a:cs typeface="Gill Sans" charset="0"/>
              </a:rPr>
              <a:t>arm</a:t>
            </a:r>
          </a:p>
        </p:txBody>
      </p:sp>
      <p:sp>
        <p:nvSpPr>
          <p:cNvPr id="15" name="Subtitle 2"/>
          <p:cNvSpPr txBox="1">
            <a:spLocks/>
          </p:cNvSpPr>
          <p:nvPr/>
        </p:nvSpPr>
        <p:spPr bwMode="auto">
          <a:xfrm>
            <a:off x="1338263" y="2405063"/>
            <a:ext cx="125095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spcBef>
                <a:spcPct val="20000"/>
              </a:spcBef>
              <a:buFont typeface="Arial" charset="0"/>
              <a:buNone/>
            </a:pPr>
            <a:r>
              <a:rPr lang="en-US" sz="4000">
                <a:latin typeface="Gill Sans" charset="0"/>
                <a:cs typeface="Gill Sans" charset="0"/>
              </a:rPr>
              <a:t>hand</a:t>
            </a:r>
          </a:p>
        </p:txBody>
      </p:sp>
      <p:cxnSp>
        <p:nvCxnSpPr>
          <p:cNvPr id="17" name="Straight Connector 16"/>
          <p:cNvCxnSpPr/>
          <p:nvPr/>
        </p:nvCxnSpPr>
        <p:spPr>
          <a:xfrm>
            <a:off x="6002338" y="2641600"/>
            <a:ext cx="847725"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8" name="Subtitle 2"/>
          <p:cNvSpPr txBox="1">
            <a:spLocks/>
          </p:cNvSpPr>
          <p:nvPr/>
        </p:nvSpPr>
        <p:spPr bwMode="auto">
          <a:xfrm>
            <a:off x="6964363" y="2217738"/>
            <a:ext cx="1252537"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spcBef>
                <a:spcPct val="20000"/>
              </a:spcBef>
              <a:buFont typeface="Arial" charset="0"/>
              <a:buNone/>
            </a:pPr>
            <a:r>
              <a:rPr lang="en-US" sz="4000">
                <a:latin typeface="Gill Sans" charset="0"/>
                <a:cs typeface="Gill Sans" charset="0"/>
              </a:rPr>
              <a:t>neck</a:t>
            </a:r>
          </a:p>
        </p:txBody>
      </p:sp>
      <p:cxnSp>
        <p:nvCxnSpPr>
          <p:cNvPr id="19" name="Straight Connector 18"/>
          <p:cNvCxnSpPr/>
          <p:nvPr/>
        </p:nvCxnSpPr>
        <p:spPr>
          <a:xfrm>
            <a:off x="6500813" y="2928938"/>
            <a:ext cx="847725" cy="23018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1" name="Subtitle 2"/>
          <p:cNvSpPr txBox="1">
            <a:spLocks/>
          </p:cNvSpPr>
          <p:nvPr/>
        </p:nvSpPr>
        <p:spPr bwMode="auto">
          <a:xfrm>
            <a:off x="7118350" y="2928938"/>
            <a:ext cx="20066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spcBef>
                <a:spcPct val="20000"/>
              </a:spcBef>
              <a:buFont typeface="Arial" charset="0"/>
              <a:buNone/>
            </a:pPr>
            <a:r>
              <a:rPr lang="en-US" sz="4000">
                <a:latin typeface="Gill Sans" charset="0"/>
                <a:cs typeface="Gill Sans" charset="0"/>
              </a:rPr>
              <a:t>shoulder</a:t>
            </a:r>
          </a:p>
        </p:txBody>
      </p:sp>
      <p:sp>
        <p:nvSpPr>
          <p:cNvPr id="22" name="Subtitle 2"/>
          <p:cNvSpPr txBox="1">
            <a:spLocks/>
          </p:cNvSpPr>
          <p:nvPr/>
        </p:nvSpPr>
        <p:spPr bwMode="auto">
          <a:xfrm>
            <a:off x="3297238" y="3254375"/>
            <a:ext cx="19542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spcBef>
                <a:spcPct val="20000"/>
              </a:spcBef>
              <a:buFont typeface="Arial" charset="0"/>
              <a:buNone/>
            </a:pPr>
            <a:r>
              <a:rPr lang="en-US" sz="4000">
                <a:latin typeface="Gill Sans" charset="0"/>
                <a:cs typeface="Gill Sans" charset="0"/>
              </a:rPr>
              <a:t>chest</a:t>
            </a:r>
          </a:p>
        </p:txBody>
      </p:sp>
      <p:cxnSp>
        <p:nvCxnSpPr>
          <p:cNvPr id="23" name="Straight Connector 22"/>
          <p:cNvCxnSpPr/>
          <p:nvPr/>
        </p:nvCxnSpPr>
        <p:spPr>
          <a:xfrm flipV="1">
            <a:off x="4551363" y="4098925"/>
            <a:ext cx="1198562" cy="13493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4" name="Subtitle 2"/>
          <p:cNvSpPr txBox="1">
            <a:spLocks/>
          </p:cNvSpPr>
          <p:nvPr/>
        </p:nvSpPr>
        <p:spPr bwMode="auto">
          <a:xfrm>
            <a:off x="2544763" y="3881438"/>
            <a:ext cx="20066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spcBef>
                <a:spcPct val="20000"/>
              </a:spcBef>
              <a:buFont typeface="Arial" charset="0"/>
              <a:buNone/>
            </a:pPr>
            <a:r>
              <a:rPr lang="en-US" sz="4000">
                <a:latin typeface="Gill Sans" charset="0"/>
                <a:cs typeface="Gill Sans" charset="0"/>
              </a:rPr>
              <a:t>stomach</a:t>
            </a:r>
          </a:p>
        </p:txBody>
      </p:sp>
      <p:sp>
        <p:nvSpPr>
          <p:cNvPr id="25" name="Right Brace 24"/>
          <p:cNvSpPr/>
          <p:nvPr/>
        </p:nvSpPr>
        <p:spPr>
          <a:xfrm rot="20074377">
            <a:off x="7002463" y="4470400"/>
            <a:ext cx="690562" cy="1497013"/>
          </a:xfrm>
          <a:prstGeom prst="rightBrace">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Subtitle 2"/>
          <p:cNvSpPr txBox="1">
            <a:spLocks/>
          </p:cNvSpPr>
          <p:nvPr/>
        </p:nvSpPr>
        <p:spPr bwMode="auto">
          <a:xfrm>
            <a:off x="7591425" y="4679950"/>
            <a:ext cx="125095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spcBef>
                <a:spcPct val="20000"/>
              </a:spcBef>
              <a:buFont typeface="Arial" charset="0"/>
              <a:buNone/>
            </a:pPr>
            <a:r>
              <a:rPr lang="en-US" sz="4000">
                <a:latin typeface="Gill Sans" charset="0"/>
                <a:cs typeface="Gill Sans" charset="0"/>
              </a:rPr>
              <a:t> leg</a:t>
            </a:r>
          </a:p>
        </p:txBody>
      </p:sp>
      <p:cxnSp>
        <p:nvCxnSpPr>
          <p:cNvPr id="27" name="Straight Connector 26"/>
          <p:cNvCxnSpPr/>
          <p:nvPr/>
        </p:nvCxnSpPr>
        <p:spPr>
          <a:xfrm>
            <a:off x="3271838" y="6513513"/>
            <a:ext cx="846137"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8" name="Subtitle 2"/>
          <p:cNvSpPr txBox="1">
            <a:spLocks/>
          </p:cNvSpPr>
          <p:nvPr/>
        </p:nvSpPr>
        <p:spPr bwMode="auto">
          <a:xfrm>
            <a:off x="2252663" y="6059488"/>
            <a:ext cx="12509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eaLnBrk="1" hangingPunct="1">
              <a:spcBef>
                <a:spcPct val="20000"/>
              </a:spcBef>
              <a:buFont typeface="Arial" charset="0"/>
              <a:buNone/>
            </a:pPr>
            <a:r>
              <a:rPr lang="en-US" sz="4000">
                <a:latin typeface="Gill Sans" charset="0"/>
                <a:cs typeface="Gill Sans" charset="0"/>
              </a:rPr>
              <a:t>foot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ctrTitle"/>
          </p:nvPr>
        </p:nvSpPr>
        <p:spPr>
          <a:xfrm>
            <a:off x="381000" y="990600"/>
            <a:ext cx="7772400" cy="1470025"/>
          </a:xfrm>
        </p:spPr>
        <p:txBody>
          <a:bodyPr/>
          <a:lstStyle/>
          <a:p>
            <a:pPr algn="l"/>
            <a:r>
              <a:rPr lang="en-US" sz="7200" b="1">
                <a:solidFill>
                  <a:srgbClr val="800000"/>
                </a:solidFill>
                <a:latin typeface="Gill Sans" charset="0"/>
                <a:cs typeface="Gill Sans" charset="0"/>
              </a:rPr>
              <a:t>Power</a:t>
            </a:r>
            <a:br>
              <a:rPr lang="en-US" sz="7200" b="1">
                <a:solidFill>
                  <a:srgbClr val="800000"/>
                </a:solidFill>
                <a:latin typeface="Gill Sans" charset="0"/>
                <a:cs typeface="Gill Sans" charset="0"/>
              </a:rPr>
            </a:br>
            <a:r>
              <a:rPr lang="en-US" sz="7200" b="1">
                <a:solidFill>
                  <a:srgbClr val="800000"/>
                </a:solidFill>
                <a:latin typeface="Gill Sans" charset="0"/>
                <a:cs typeface="Gill Sans" charset="0"/>
              </a:rPr>
              <a:t>Poses</a:t>
            </a:r>
          </a:p>
        </p:txBody>
      </p:sp>
      <p:pic>
        <p:nvPicPr>
          <p:cNvPr id="266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295400"/>
            <a:ext cx="5692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810000" y="1295400"/>
            <a:ext cx="609600" cy="533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6934200" y="1295400"/>
            <a:ext cx="609600" cy="5334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30" name="TextBox 8"/>
          <p:cNvSpPr txBox="1">
            <a:spLocks noChangeArrowheads="1"/>
          </p:cNvSpPr>
          <p:nvPr/>
        </p:nvSpPr>
        <p:spPr bwMode="auto">
          <a:xfrm>
            <a:off x="152400" y="5352871"/>
            <a:ext cx="32579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a:latin typeface="Gill Sans" charset="0"/>
                <a:cs typeface="Gill Sans" charset="0"/>
              </a:rPr>
              <a:t>Marc </a:t>
            </a:r>
            <a:r>
              <a:rPr lang="en-US" sz="4000" dirty="0" smtClean="0">
                <a:latin typeface="Gill Sans" charset="0"/>
                <a:cs typeface="Gill Sans" charset="0"/>
              </a:rPr>
              <a:t>Helgesen</a:t>
            </a:r>
          </a:p>
          <a:p>
            <a:r>
              <a:rPr lang="en-US" sz="3200" dirty="0" err="1" smtClean="0">
                <a:latin typeface="Gill Sans" charset="0"/>
                <a:cs typeface="Gill Sans" charset="0"/>
              </a:rPr>
              <a:t>march@mgu.ac.jp</a:t>
            </a:r>
            <a:endParaRPr lang="en-US" sz="3200" dirty="0">
              <a:latin typeface="Gill Sans" charset="0"/>
              <a:cs typeface="Gill Sans"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1"/>
          </p:nvPr>
        </p:nvSpPr>
        <p:spPr/>
        <p:txBody>
          <a:bodyPr/>
          <a:lstStyle/>
          <a:p>
            <a:pPr eaLnBrk="1" hangingPunct="1"/>
            <a:r>
              <a:rPr lang="en-US">
                <a:latin typeface="Calibri" charset="0"/>
              </a:rPr>
              <a:t>Insert video</a:t>
            </a:r>
          </a:p>
        </p:txBody>
      </p:sp>
      <p:sp>
        <p:nvSpPr>
          <p:cNvPr id="29698" name="TextBox 6"/>
          <p:cNvSpPr txBox="1">
            <a:spLocks noChangeArrowheads="1"/>
          </p:cNvSpPr>
          <p:nvPr/>
        </p:nvSpPr>
        <p:spPr bwMode="auto">
          <a:xfrm>
            <a:off x="304800" y="5087938"/>
            <a:ext cx="55054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4400">
              <a:solidFill>
                <a:srgbClr val="800000"/>
              </a:solidFill>
              <a:latin typeface="Gill Sans" charset="0"/>
              <a:cs typeface="Gill Sans" charset="0"/>
            </a:endParaRPr>
          </a:p>
          <a:p>
            <a:pPr algn="r"/>
            <a:r>
              <a:rPr lang="en-US" sz="4400">
                <a:solidFill>
                  <a:srgbClr val="800000"/>
                </a:solidFill>
                <a:latin typeface="Gill Sans" charset="0"/>
                <a:cs typeface="Gill Sans" charset="0"/>
              </a:rPr>
              <a:t>out though mouth</a:t>
            </a:r>
            <a:endParaRPr lang="en-US"/>
          </a:p>
        </p:txBody>
      </p:sp>
      <p:pic>
        <p:nvPicPr>
          <p:cNvPr id="2969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9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flipH="1" flipV="1">
            <a:off x="2838450" y="4060825"/>
            <a:ext cx="1066800" cy="1306513"/>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962650" y="0"/>
            <a:ext cx="3251200" cy="68580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itle 1"/>
          <p:cNvSpPr txBox="1">
            <a:spLocks/>
          </p:cNvSpPr>
          <p:nvPr/>
        </p:nvSpPr>
        <p:spPr>
          <a:xfrm>
            <a:off x="1412875" y="271463"/>
            <a:ext cx="7480300" cy="1143000"/>
          </a:xfrm>
          <a:prstGeom prst="rect">
            <a:avLst/>
          </a:prstGeom>
        </p:spPr>
        <p:txBody>
          <a:bodyPr anchor="ctr"/>
          <a:lstStyle/>
          <a:p>
            <a:pPr algn="r">
              <a:defRPr/>
            </a:pPr>
            <a:r>
              <a:rPr lang="en-US" sz="6000" dirty="0">
                <a:latin typeface="Gill Sans"/>
                <a:cs typeface="Gill Sans"/>
              </a:rPr>
              <a:t>Vocabulary </a:t>
            </a:r>
          </a:p>
          <a:p>
            <a:pPr algn="r">
              <a:defRPr/>
            </a:pPr>
            <a:r>
              <a:rPr lang="en-US" sz="6000" dirty="0">
                <a:latin typeface="Gill Sans"/>
                <a:cs typeface="Gill Sans"/>
              </a:rPr>
              <a:t>check</a:t>
            </a:r>
            <a:endParaRPr lang="en-US" sz="6000" b="1" dirty="0">
              <a:solidFill>
                <a:srgbClr val="FFFFFF"/>
              </a:solidFill>
              <a:latin typeface="Gill Sans"/>
              <a:ea typeface="+mj-ea"/>
              <a:cs typeface="Gill Sans"/>
            </a:endParaRPr>
          </a:p>
        </p:txBody>
      </p:sp>
      <p:cxnSp>
        <p:nvCxnSpPr>
          <p:cNvPr id="16" name="Straight Arrow Connector 15"/>
          <p:cNvCxnSpPr/>
          <p:nvPr/>
        </p:nvCxnSpPr>
        <p:spPr>
          <a:xfrm>
            <a:off x="2838450" y="4060825"/>
            <a:ext cx="1028700" cy="1501775"/>
          </a:xfrm>
          <a:prstGeom prst="straightConnector1">
            <a:avLst/>
          </a:prstGeom>
          <a:ln w="1270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9" name="Title 1"/>
          <p:cNvSpPr txBox="1">
            <a:spLocks/>
          </p:cNvSpPr>
          <p:nvPr/>
        </p:nvSpPr>
        <p:spPr bwMode="auto">
          <a:xfrm>
            <a:off x="1470025" y="4946650"/>
            <a:ext cx="7481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8800" b="1">
                <a:solidFill>
                  <a:srgbClr val="FFFF00"/>
                </a:solidFill>
                <a:latin typeface="Gill Sans" charset="0"/>
                <a:cs typeface="Gill Sans" charset="0"/>
              </a:rPr>
              <a:t>breathe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500"/>
                                        <p:tgtEl>
                                          <p:spTgt spid="18"/>
                                        </p:tgtEl>
                                      </p:cBhvr>
                                    </p:animEffect>
                                  </p:childTnLst>
                                </p:cTn>
                              </p:par>
                            </p:childTnLst>
                          </p:cTn>
                        </p:par>
                        <p:par>
                          <p:cTn id="8" fill="hold" nodeType="afterGroup">
                            <p:stCondLst>
                              <p:cond delay="1500"/>
                            </p:stCondLst>
                            <p:childTnLst>
                              <p:par>
                                <p:cTn id="9" presetID="1" presetClass="exit" presetSubtype="0" fill="hold" nodeType="after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par>
                          <p:cTn id="11" fill="hold" nodeType="afterGroup">
                            <p:stCondLst>
                              <p:cond delay="1500"/>
                            </p:stCondLst>
                            <p:childTnLst>
                              <p:par>
                                <p:cTn id="12" presetID="22" presetClass="entr" presetSubtype="1" fill="hold" nodeType="after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1500"/>
                                        <p:tgtEl>
                                          <p:spTgt spid="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962650" y="0"/>
            <a:ext cx="3251200" cy="68580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itle 1"/>
          <p:cNvSpPr txBox="1">
            <a:spLocks/>
          </p:cNvSpPr>
          <p:nvPr/>
        </p:nvSpPr>
        <p:spPr>
          <a:xfrm>
            <a:off x="1412875" y="271463"/>
            <a:ext cx="7480300" cy="1143000"/>
          </a:xfrm>
          <a:prstGeom prst="rect">
            <a:avLst/>
          </a:prstGeom>
        </p:spPr>
        <p:txBody>
          <a:bodyPr anchor="ctr"/>
          <a:lstStyle/>
          <a:p>
            <a:pPr algn="r">
              <a:defRPr/>
            </a:pPr>
            <a:r>
              <a:rPr lang="en-US" sz="6000" dirty="0">
                <a:latin typeface="Gill Sans"/>
                <a:cs typeface="Gill Sans"/>
              </a:rPr>
              <a:t>Vocabulary </a:t>
            </a:r>
          </a:p>
          <a:p>
            <a:pPr algn="r">
              <a:defRPr/>
            </a:pPr>
            <a:r>
              <a:rPr lang="en-US" sz="6000" dirty="0">
                <a:latin typeface="Gill Sans"/>
                <a:cs typeface="Gill Sans"/>
              </a:rPr>
              <a:t>check</a:t>
            </a:r>
            <a:endParaRPr lang="en-US" sz="6000" b="1" dirty="0">
              <a:solidFill>
                <a:srgbClr val="FFFFFF"/>
              </a:solidFill>
              <a:latin typeface="Gill Sans"/>
              <a:ea typeface="+mj-ea"/>
              <a:cs typeface="Gill Sans"/>
            </a:endParaRPr>
          </a:p>
        </p:txBody>
      </p:sp>
      <p:sp>
        <p:nvSpPr>
          <p:cNvPr id="19" name="Title 1"/>
          <p:cNvSpPr txBox="1">
            <a:spLocks/>
          </p:cNvSpPr>
          <p:nvPr/>
        </p:nvSpPr>
        <p:spPr bwMode="auto">
          <a:xfrm>
            <a:off x="-3340100" y="274638"/>
            <a:ext cx="7481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8800" b="1">
                <a:solidFill>
                  <a:srgbClr val="FFFF00"/>
                </a:solidFill>
                <a:latin typeface="Gill Sans" charset="0"/>
                <a:cs typeface="Gill Sans" charset="0"/>
              </a:rPr>
              <a:t>strong</a:t>
            </a:r>
          </a:p>
        </p:txBody>
      </p:sp>
      <p:pic>
        <p:nvPicPr>
          <p:cNvPr id="317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2443163"/>
            <a:ext cx="6904037"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1860550" y="1362075"/>
            <a:ext cx="7481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8800" b="1">
                <a:solidFill>
                  <a:srgbClr val="FFFF00"/>
                </a:solidFill>
                <a:latin typeface="Gill Sans" charset="0"/>
                <a:cs typeface="Gill Sans" charset="0"/>
              </a:rPr>
              <a:t>powerful</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962650" y="0"/>
            <a:ext cx="3251200" cy="68580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itle 1"/>
          <p:cNvSpPr txBox="1">
            <a:spLocks/>
          </p:cNvSpPr>
          <p:nvPr/>
        </p:nvSpPr>
        <p:spPr>
          <a:xfrm>
            <a:off x="1412875" y="271463"/>
            <a:ext cx="7480300" cy="1143000"/>
          </a:xfrm>
          <a:prstGeom prst="rect">
            <a:avLst/>
          </a:prstGeom>
        </p:spPr>
        <p:txBody>
          <a:bodyPr anchor="ctr"/>
          <a:lstStyle/>
          <a:p>
            <a:pPr algn="r">
              <a:defRPr/>
            </a:pPr>
            <a:r>
              <a:rPr lang="en-US" sz="6000" dirty="0">
                <a:latin typeface="Gill Sans"/>
                <a:cs typeface="Gill Sans"/>
              </a:rPr>
              <a:t>Vocabulary </a:t>
            </a:r>
          </a:p>
          <a:p>
            <a:pPr algn="r">
              <a:defRPr/>
            </a:pPr>
            <a:r>
              <a:rPr lang="en-US" sz="6000" dirty="0">
                <a:latin typeface="Gill Sans"/>
                <a:cs typeface="Gill Sans"/>
              </a:rPr>
              <a:t>check</a:t>
            </a:r>
            <a:endParaRPr lang="en-US" sz="6000" b="1" dirty="0">
              <a:solidFill>
                <a:srgbClr val="FFFFFF"/>
              </a:solidFill>
              <a:latin typeface="Gill Sans"/>
              <a:ea typeface="+mj-ea"/>
              <a:cs typeface="Gill Sans"/>
            </a:endParaRPr>
          </a:p>
        </p:txBody>
      </p:sp>
      <p:sp>
        <p:nvSpPr>
          <p:cNvPr id="12" name="Title 1"/>
          <p:cNvSpPr txBox="1">
            <a:spLocks/>
          </p:cNvSpPr>
          <p:nvPr/>
        </p:nvSpPr>
        <p:spPr bwMode="auto">
          <a:xfrm>
            <a:off x="1412875" y="2154238"/>
            <a:ext cx="7480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8800" b="1">
                <a:solidFill>
                  <a:srgbClr val="FFFF00"/>
                </a:solidFill>
                <a:latin typeface="Gill Sans" charset="0"/>
                <a:cs typeface="Gill Sans" charset="0"/>
              </a:rPr>
              <a:t>confident</a:t>
            </a:r>
          </a:p>
        </p:txBody>
      </p:sp>
      <p:pic>
        <p:nvPicPr>
          <p:cNvPr id="337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533400"/>
            <a:ext cx="68580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ctrTitle"/>
          </p:nvPr>
        </p:nvSpPr>
        <p:spPr>
          <a:xfrm>
            <a:off x="304800" y="304800"/>
            <a:ext cx="7772400" cy="1470025"/>
          </a:xfrm>
        </p:spPr>
        <p:txBody>
          <a:bodyPr/>
          <a:lstStyle/>
          <a:p>
            <a:pPr algn="l"/>
            <a:r>
              <a:rPr lang="en-US" sz="5400" b="1" dirty="0" smtClean="0">
                <a:latin typeface="Gill Sans" charset="0"/>
                <a:cs typeface="Gill Sans" charset="0"/>
              </a:rPr>
              <a:t>Divide the class into 4 groups: </a:t>
            </a:r>
            <a:r>
              <a:rPr lang="en-US" sz="5400" b="1" dirty="0" smtClean="0">
                <a:solidFill>
                  <a:srgbClr val="800000"/>
                </a:solidFill>
                <a:latin typeface="Gill Sans" charset="0"/>
                <a:cs typeface="Gill Sans" charset="0"/>
              </a:rPr>
              <a:t>A, B, C &amp; D</a:t>
            </a:r>
            <a:endParaRPr lang="en-US" sz="5400" b="1" dirty="0">
              <a:solidFill>
                <a:srgbClr val="800000"/>
              </a:solidFill>
              <a:latin typeface="Gill Sans" charset="0"/>
              <a:cs typeface="Gill Sans" charset="0"/>
            </a:endParaRPr>
          </a:p>
        </p:txBody>
      </p:sp>
      <p:pic>
        <p:nvPicPr>
          <p:cNvPr id="2" name="Picture 1"/>
          <p:cNvPicPr>
            <a:picLocks noChangeAspect="1"/>
          </p:cNvPicPr>
          <p:nvPr/>
        </p:nvPicPr>
        <p:blipFill>
          <a:blip r:embed="rId3"/>
          <a:stretch>
            <a:fillRect/>
          </a:stretch>
        </p:blipFill>
        <p:spPr>
          <a:xfrm>
            <a:off x="2667000" y="1905000"/>
            <a:ext cx="1919993" cy="4730330"/>
          </a:xfrm>
          <a:prstGeom prst="rect">
            <a:avLst/>
          </a:prstGeom>
        </p:spPr>
      </p:pic>
      <p:pic>
        <p:nvPicPr>
          <p:cNvPr id="3" name="Picture 2"/>
          <p:cNvPicPr>
            <a:picLocks noChangeAspect="1"/>
          </p:cNvPicPr>
          <p:nvPr/>
        </p:nvPicPr>
        <p:blipFill>
          <a:blip r:embed="rId4"/>
          <a:stretch>
            <a:fillRect/>
          </a:stretch>
        </p:blipFill>
        <p:spPr>
          <a:xfrm>
            <a:off x="4572000" y="1981200"/>
            <a:ext cx="2090505" cy="4419600"/>
          </a:xfrm>
          <a:prstGeom prst="rect">
            <a:avLst/>
          </a:prstGeom>
        </p:spPr>
      </p:pic>
      <p:pic>
        <p:nvPicPr>
          <p:cNvPr id="4" name="Picture 3"/>
          <p:cNvPicPr>
            <a:picLocks noChangeAspect="1"/>
          </p:cNvPicPr>
          <p:nvPr/>
        </p:nvPicPr>
        <p:blipFill>
          <a:blip r:embed="rId5"/>
          <a:stretch>
            <a:fillRect/>
          </a:stretch>
        </p:blipFill>
        <p:spPr>
          <a:xfrm>
            <a:off x="762000" y="1978033"/>
            <a:ext cx="1828800" cy="4498967"/>
          </a:xfrm>
          <a:prstGeom prst="rect">
            <a:avLst/>
          </a:prstGeom>
        </p:spPr>
      </p:pic>
      <p:sp>
        <p:nvSpPr>
          <p:cNvPr id="5" name="TextBox 4"/>
          <p:cNvSpPr txBox="1"/>
          <p:nvPr/>
        </p:nvSpPr>
        <p:spPr>
          <a:xfrm>
            <a:off x="5562600" y="4953000"/>
            <a:ext cx="3701253" cy="1938992"/>
          </a:xfrm>
          <a:prstGeom prst="rect">
            <a:avLst/>
          </a:prstGeom>
          <a:noFill/>
        </p:spPr>
        <p:txBody>
          <a:bodyPr wrap="none" rtlCol="0">
            <a:spAutoFit/>
          </a:bodyPr>
          <a:lstStyle/>
          <a:p>
            <a:r>
              <a:rPr lang="en-US" sz="4000" dirty="0" smtClean="0">
                <a:latin typeface="Gill Sans"/>
                <a:cs typeface="Gill Sans"/>
              </a:rPr>
              <a:t>Each person gets</a:t>
            </a:r>
          </a:p>
          <a:p>
            <a:r>
              <a:rPr lang="en-US" sz="4000" dirty="0">
                <a:latin typeface="Gill Sans"/>
                <a:cs typeface="Gill Sans"/>
              </a:rPr>
              <a:t>a</a:t>
            </a:r>
            <a:r>
              <a:rPr lang="en-US" sz="4000" dirty="0" smtClean="0">
                <a:latin typeface="Gill Sans"/>
                <a:cs typeface="Gill Sans"/>
              </a:rPr>
              <a:t> handout: </a:t>
            </a:r>
          </a:p>
          <a:p>
            <a:r>
              <a:rPr lang="en-US" sz="4000" b="1" dirty="0" smtClean="0">
                <a:solidFill>
                  <a:srgbClr val="800000"/>
                </a:solidFill>
                <a:latin typeface="Gill Sans"/>
                <a:cs typeface="Gill Sans"/>
              </a:rPr>
              <a:t>A, B, C or D</a:t>
            </a:r>
            <a:endParaRPr lang="en-US" sz="4000" b="1" dirty="0">
              <a:solidFill>
                <a:srgbClr val="800000"/>
              </a:solidFill>
              <a:latin typeface="Gill Sans"/>
              <a:cs typeface="Gill San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ctrTitle"/>
          </p:nvPr>
        </p:nvSpPr>
        <p:spPr>
          <a:xfrm>
            <a:off x="304800" y="304800"/>
            <a:ext cx="7772400" cy="1470025"/>
          </a:xfrm>
        </p:spPr>
        <p:txBody>
          <a:bodyPr/>
          <a:lstStyle/>
          <a:p>
            <a:pPr algn="l"/>
            <a:r>
              <a:rPr lang="en-US" sz="5400" b="1" dirty="0" smtClean="0">
                <a:latin typeface="Gill Sans" charset="0"/>
                <a:cs typeface="Gill Sans" charset="0"/>
              </a:rPr>
              <a:t>With your partner, </a:t>
            </a:r>
            <a:br>
              <a:rPr lang="en-US" sz="5400" b="1" dirty="0" smtClean="0">
                <a:latin typeface="Gill Sans" charset="0"/>
                <a:cs typeface="Gill Sans" charset="0"/>
              </a:rPr>
            </a:br>
            <a:r>
              <a:rPr lang="en-US" sz="5400" b="1" dirty="0" smtClean="0">
                <a:latin typeface="Gill Sans" charset="0"/>
                <a:cs typeface="Gill Sans" charset="0"/>
              </a:rPr>
              <a:t>read the handout. </a:t>
            </a:r>
            <a:br>
              <a:rPr lang="en-US" sz="5400" b="1" dirty="0" smtClean="0">
                <a:latin typeface="Gill Sans" charset="0"/>
                <a:cs typeface="Gill Sans" charset="0"/>
              </a:rPr>
            </a:br>
            <a:endParaRPr lang="en-US" sz="5400" b="1" dirty="0">
              <a:solidFill>
                <a:srgbClr val="800000"/>
              </a:solidFill>
              <a:latin typeface="Gill Sans" charset="0"/>
              <a:cs typeface="Gill Sans" charset="0"/>
            </a:endParaRPr>
          </a:p>
        </p:txBody>
      </p:sp>
      <p:pic>
        <p:nvPicPr>
          <p:cNvPr id="4" name="Picture 3"/>
          <p:cNvPicPr>
            <a:picLocks noChangeAspect="1"/>
          </p:cNvPicPr>
          <p:nvPr/>
        </p:nvPicPr>
        <p:blipFill>
          <a:blip r:embed="rId2"/>
          <a:stretch>
            <a:fillRect/>
          </a:stretch>
        </p:blipFill>
        <p:spPr>
          <a:xfrm>
            <a:off x="762000" y="1978033"/>
            <a:ext cx="1828800" cy="4498967"/>
          </a:xfrm>
          <a:prstGeom prst="rect">
            <a:avLst/>
          </a:prstGeom>
        </p:spPr>
      </p:pic>
      <p:pic>
        <p:nvPicPr>
          <p:cNvPr id="8" name="Picture 7"/>
          <p:cNvPicPr>
            <a:picLocks noChangeAspect="1"/>
          </p:cNvPicPr>
          <p:nvPr/>
        </p:nvPicPr>
        <p:blipFill>
          <a:blip r:embed="rId2"/>
          <a:stretch>
            <a:fillRect/>
          </a:stretch>
        </p:blipFill>
        <p:spPr>
          <a:xfrm flipH="1">
            <a:off x="2819400" y="1905000"/>
            <a:ext cx="2209800" cy="4498967"/>
          </a:xfrm>
          <a:prstGeom prst="rect">
            <a:avLst/>
          </a:prstGeom>
        </p:spPr>
      </p:pic>
      <p:sp>
        <p:nvSpPr>
          <p:cNvPr id="7" name="TextBox 6"/>
          <p:cNvSpPr txBox="1"/>
          <p:nvPr/>
        </p:nvSpPr>
        <p:spPr>
          <a:xfrm>
            <a:off x="3659739" y="2438400"/>
            <a:ext cx="5194626" cy="3785652"/>
          </a:xfrm>
          <a:prstGeom prst="rect">
            <a:avLst/>
          </a:prstGeom>
          <a:noFill/>
        </p:spPr>
        <p:txBody>
          <a:bodyPr wrap="none" rtlCol="0">
            <a:spAutoFit/>
          </a:bodyPr>
          <a:lstStyle/>
          <a:p>
            <a:pPr algn="r"/>
            <a:r>
              <a:rPr lang="en-US" sz="6000" dirty="0" smtClean="0">
                <a:latin typeface="Gill Sans"/>
                <a:cs typeface="Gill Sans"/>
              </a:rPr>
              <a:t>Practice. </a:t>
            </a:r>
          </a:p>
          <a:p>
            <a:pPr algn="r"/>
            <a:endParaRPr lang="en-US" sz="6000" dirty="0">
              <a:latin typeface="Gill Sans"/>
              <a:cs typeface="Gill Sans"/>
            </a:endParaRPr>
          </a:p>
          <a:p>
            <a:pPr algn="r"/>
            <a:r>
              <a:rPr lang="en-US" sz="6000" dirty="0" smtClean="0">
                <a:latin typeface="Gill Sans"/>
                <a:cs typeface="Gill Sans"/>
              </a:rPr>
              <a:t>Learn the </a:t>
            </a:r>
          </a:p>
          <a:p>
            <a:pPr algn="r"/>
            <a:r>
              <a:rPr lang="en-US" sz="6000" b="1" dirty="0" smtClean="0">
                <a:latin typeface="Gill Sans"/>
                <a:cs typeface="Gill Sans"/>
              </a:rPr>
              <a:t>Power Pose.</a:t>
            </a:r>
            <a:endParaRPr lang="en-US" sz="6000" b="1" dirty="0">
              <a:latin typeface="Gill Sans"/>
              <a:cs typeface="Gill Sans"/>
            </a:endParaRPr>
          </a:p>
        </p:txBody>
      </p:sp>
    </p:spTree>
    <p:extLst>
      <p:ext uri="{BB962C8B-B14F-4D97-AF65-F5344CB8AC3E}">
        <p14:creationId xmlns:p14="http://schemas.microsoft.com/office/powerpoint/2010/main" val="758944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295400"/>
            <a:ext cx="5692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810000" y="1295400"/>
            <a:ext cx="609600" cy="533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6934200" y="1295400"/>
            <a:ext cx="609600" cy="5334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12" name="Title 1"/>
          <p:cNvSpPr txBox="1">
            <a:spLocks/>
          </p:cNvSpPr>
          <p:nvPr/>
        </p:nvSpPr>
        <p:spPr bwMode="auto">
          <a:xfrm>
            <a:off x="304800" y="134937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7200" b="1">
                <a:solidFill>
                  <a:srgbClr val="800000"/>
                </a:solidFill>
                <a:latin typeface="Gill Sans" charset="0"/>
                <a:cs typeface="Gill Sans" charset="0"/>
              </a:rPr>
              <a:t>Let’s</a:t>
            </a:r>
            <a:br>
              <a:rPr lang="en-US" sz="7200" b="1">
                <a:solidFill>
                  <a:srgbClr val="800000"/>
                </a:solidFill>
                <a:latin typeface="Gill Sans" charset="0"/>
                <a:cs typeface="Gill Sans" charset="0"/>
              </a:rPr>
            </a:br>
            <a:r>
              <a:rPr lang="en-US" sz="7200" b="1">
                <a:solidFill>
                  <a:srgbClr val="800000"/>
                </a:solidFill>
                <a:latin typeface="Gill Sans" charset="0"/>
                <a:cs typeface="Gill Sans" charset="0"/>
              </a:rPr>
              <a:t>try</a:t>
            </a:r>
            <a:br>
              <a:rPr lang="en-US" sz="7200" b="1">
                <a:solidFill>
                  <a:srgbClr val="800000"/>
                </a:solidFill>
                <a:latin typeface="Gill Sans" charset="0"/>
                <a:cs typeface="Gill Sans" charset="0"/>
              </a:rPr>
            </a:br>
            <a:r>
              <a:rPr lang="en-US" sz="7200" b="1">
                <a:solidFill>
                  <a:srgbClr val="800000"/>
                </a:solidFill>
                <a:latin typeface="Gill Sans" charset="0"/>
                <a:cs typeface="Gill Sans" charset="0"/>
              </a:rPr>
              <a:t>together</a:t>
            </a:r>
          </a:p>
        </p:txBody>
      </p:sp>
      <p:sp>
        <p:nvSpPr>
          <p:cNvPr id="68613" name="Title 2"/>
          <p:cNvSpPr>
            <a:spLocks noGrp="1"/>
          </p:cNvSpPr>
          <p:nvPr>
            <p:ph type="ctrTitle"/>
          </p:nvPr>
        </p:nvSpPr>
        <p:spPr/>
        <p:txBody>
          <a:bodyPr/>
          <a:lstStyle/>
          <a:p>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75"/>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b="1" dirty="0">
              <a:solidFill>
                <a:schemeClr val="bg1"/>
              </a:solidFill>
              <a:latin typeface="Gill Sans"/>
              <a:cs typeface="Gill Sans"/>
              <a:sym typeface="Wingdings"/>
            </a:endParaRPr>
          </a:p>
          <a:p>
            <a:pPr algn="ctr">
              <a:defRPr/>
            </a:pPr>
            <a:r>
              <a:rPr lang="en-US" sz="4000" dirty="0" smtClean="0"/>
              <a:t>Join </a:t>
            </a:r>
            <a:endParaRPr lang="en-US" sz="4000" dirty="0"/>
          </a:p>
        </p:txBody>
      </p:sp>
      <p:sp>
        <p:nvSpPr>
          <p:cNvPr id="54276" name="TextBox 4"/>
          <p:cNvSpPr txBox="1">
            <a:spLocks noChangeArrowheads="1"/>
          </p:cNvSpPr>
          <p:nvPr/>
        </p:nvSpPr>
        <p:spPr bwMode="auto">
          <a:xfrm>
            <a:off x="4038600" y="1752600"/>
            <a:ext cx="14160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dirty="0">
                <a:solidFill>
                  <a:srgbClr val="800000"/>
                </a:solidFill>
                <a:latin typeface="Gill Sans" charset="0"/>
                <a:cs typeface="Gill Sans" charset="0"/>
              </a:rPr>
              <a:t>A</a:t>
            </a:r>
          </a:p>
        </p:txBody>
      </p:sp>
      <p:sp>
        <p:nvSpPr>
          <p:cNvPr id="54277" name="TextBox 5"/>
          <p:cNvSpPr txBox="1">
            <a:spLocks noChangeArrowheads="1"/>
          </p:cNvSpPr>
          <p:nvPr/>
        </p:nvSpPr>
        <p:spPr bwMode="auto">
          <a:xfrm>
            <a:off x="7543800" y="1676400"/>
            <a:ext cx="12890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dirty="0">
                <a:solidFill>
                  <a:srgbClr val="800000"/>
                </a:solidFill>
                <a:latin typeface="Gill Sans" charset="0"/>
                <a:cs typeface="Gill Sans" charset="0"/>
              </a:rPr>
              <a:t>B</a:t>
            </a:r>
          </a:p>
          <a:p>
            <a:endParaRPr lang="en-US" dirty="0"/>
          </a:p>
        </p:txBody>
      </p:sp>
      <p:sp>
        <p:nvSpPr>
          <p:cNvPr id="8" name="TextBox 7"/>
          <p:cNvSpPr txBox="1">
            <a:spLocks noChangeArrowheads="1"/>
          </p:cNvSpPr>
          <p:nvPr/>
        </p:nvSpPr>
        <p:spPr bwMode="auto">
          <a:xfrm>
            <a:off x="5334000" y="1905000"/>
            <a:ext cx="219392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dirty="0">
                <a:solidFill>
                  <a:schemeClr val="bg1"/>
                </a:solidFill>
                <a:latin typeface="Gill Sans" charset="0"/>
                <a:cs typeface="Gill Sans" charset="0"/>
                <a:sym typeface="Wingdings" charset="0"/>
              </a:rPr>
              <a:t></a:t>
            </a:r>
          </a:p>
          <a:p>
            <a:endParaRPr lang="en-US" dirty="0"/>
          </a:p>
        </p:txBody>
      </p:sp>
      <p:sp>
        <p:nvSpPr>
          <p:cNvPr id="54280" name="TextBox 8"/>
          <p:cNvSpPr txBox="1">
            <a:spLocks noChangeArrowheads="1"/>
          </p:cNvSpPr>
          <p:nvPr/>
        </p:nvSpPr>
        <p:spPr bwMode="auto">
          <a:xfrm>
            <a:off x="4205287" y="4933950"/>
            <a:ext cx="128111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dirty="0">
                <a:solidFill>
                  <a:srgbClr val="800000"/>
                </a:solidFill>
                <a:latin typeface="Gill Sans" charset="0"/>
                <a:cs typeface="Gill Sans" charset="0"/>
              </a:rPr>
              <a:t>C</a:t>
            </a:r>
          </a:p>
          <a:p>
            <a:endParaRPr lang="en-US" dirty="0"/>
          </a:p>
        </p:txBody>
      </p:sp>
      <p:sp>
        <p:nvSpPr>
          <p:cNvPr id="11" name="TextBox 10"/>
          <p:cNvSpPr txBox="1">
            <a:spLocks noChangeArrowheads="1"/>
          </p:cNvSpPr>
          <p:nvPr/>
        </p:nvSpPr>
        <p:spPr bwMode="auto">
          <a:xfrm>
            <a:off x="5486400" y="5218112"/>
            <a:ext cx="21939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dirty="0">
                <a:solidFill>
                  <a:schemeClr val="bg1"/>
                </a:solidFill>
                <a:latin typeface="Gill Sans" charset="0"/>
                <a:cs typeface="Gill Sans" charset="0"/>
                <a:sym typeface="Wingdings" charset="0"/>
              </a:rPr>
              <a:t></a:t>
            </a:r>
          </a:p>
          <a:p>
            <a:endParaRPr lang="en-US" sz="8000" b="1" dirty="0">
              <a:latin typeface="Gill Sans" charset="0"/>
              <a:cs typeface="Gill Sans" charset="0"/>
            </a:endParaRPr>
          </a:p>
        </p:txBody>
      </p:sp>
      <p:sp>
        <p:nvSpPr>
          <p:cNvPr id="54282" name="TextBox 11"/>
          <p:cNvSpPr txBox="1">
            <a:spLocks noChangeArrowheads="1"/>
          </p:cNvSpPr>
          <p:nvPr/>
        </p:nvSpPr>
        <p:spPr bwMode="auto">
          <a:xfrm>
            <a:off x="7580312" y="5010150"/>
            <a:ext cx="14112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dirty="0">
                <a:solidFill>
                  <a:srgbClr val="800000"/>
                </a:solidFill>
                <a:latin typeface="Gill Sans" charset="0"/>
                <a:cs typeface="Gill Sans" charset="0"/>
              </a:rPr>
              <a:t>D</a:t>
            </a:r>
          </a:p>
          <a:p>
            <a:endParaRPr lang="en-US" dirty="0"/>
          </a:p>
        </p:txBody>
      </p:sp>
      <p:sp>
        <p:nvSpPr>
          <p:cNvPr id="15" name="TextBox 14"/>
          <p:cNvSpPr txBox="1">
            <a:spLocks noChangeArrowheads="1"/>
          </p:cNvSpPr>
          <p:nvPr/>
        </p:nvSpPr>
        <p:spPr bwMode="auto">
          <a:xfrm rot="-5400000">
            <a:off x="3672681" y="3566319"/>
            <a:ext cx="219392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dirty="0">
                <a:solidFill>
                  <a:schemeClr val="bg1"/>
                </a:solidFill>
                <a:latin typeface="Gill Sans" charset="0"/>
                <a:cs typeface="Gill Sans" charset="0"/>
                <a:sym typeface="Wingdings" charset="0"/>
              </a:rPr>
              <a:t></a:t>
            </a:r>
          </a:p>
          <a:p>
            <a:endParaRPr lang="en-US" dirty="0"/>
          </a:p>
        </p:txBody>
      </p:sp>
      <p:sp>
        <p:nvSpPr>
          <p:cNvPr id="17" name="TextBox 16"/>
          <p:cNvSpPr txBox="1">
            <a:spLocks noChangeArrowheads="1"/>
          </p:cNvSpPr>
          <p:nvPr/>
        </p:nvSpPr>
        <p:spPr bwMode="auto">
          <a:xfrm rot="5400000">
            <a:off x="7087393" y="3642519"/>
            <a:ext cx="219392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dirty="0">
                <a:solidFill>
                  <a:schemeClr val="bg1"/>
                </a:solidFill>
                <a:latin typeface="Gill Sans" charset="0"/>
                <a:cs typeface="Gill Sans" charset="0"/>
                <a:sym typeface="Wingdings" charset="0"/>
              </a:rPr>
              <a:t></a:t>
            </a:r>
          </a:p>
          <a:p>
            <a:endParaRPr lang="en-US" dirty="0"/>
          </a:p>
        </p:txBody>
      </p:sp>
      <p:sp>
        <p:nvSpPr>
          <p:cNvPr id="19" name="TextBox 18"/>
          <p:cNvSpPr txBox="1">
            <a:spLocks noChangeArrowheads="1"/>
          </p:cNvSpPr>
          <p:nvPr/>
        </p:nvSpPr>
        <p:spPr bwMode="auto">
          <a:xfrm rot="2753480">
            <a:off x="5219321" y="3822356"/>
            <a:ext cx="32004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dirty="0">
                <a:solidFill>
                  <a:schemeClr val="bg1"/>
                </a:solidFill>
                <a:latin typeface="Gill Sans" charset="0"/>
                <a:cs typeface="Gill Sans" charset="0"/>
                <a:sym typeface="Wingdings" charset="0"/>
              </a:rPr>
              <a:t>  </a:t>
            </a:r>
          </a:p>
          <a:p>
            <a:endParaRPr lang="en-US" dirty="0"/>
          </a:p>
        </p:txBody>
      </p:sp>
      <p:sp>
        <p:nvSpPr>
          <p:cNvPr id="20" name="TextBox 19"/>
          <p:cNvSpPr txBox="1">
            <a:spLocks noChangeArrowheads="1"/>
          </p:cNvSpPr>
          <p:nvPr/>
        </p:nvSpPr>
        <p:spPr bwMode="auto">
          <a:xfrm rot="-2657443">
            <a:off x="5159860" y="3441443"/>
            <a:ext cx="3249612"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dirty="0">
                <a:solidFill>
                  <a:schemeClr val="bg1"/>
                </a:solidFill>
                <a:latin typeface="Gill Sans" charset="0"/>
                <a:cs typeface="Gill Sans" charset="0"/>
                <a:sym typeface="Wingdings" charset="0"/>
              </a:rPr>
              <a:t>  </a:t>
            </a:r>
          </a:p>
          <a:p>
            <a:endParaRPr lang="en-US" dirty="0"/>
          </a:p>
        </p:txBody>
      </p:sp>
      <p:sp>
        <p:nvSpPr>
          <p:cNvPr id="2" name="TextBox 1"/>
          <p:cNvSpPr txBox="1"/>
          <p:nvPr/>
        </p:nvSpPr>
        <p:spPr>
          <a:xfrm>
            <a:off x="16933" y="-152400"/>
            <a:ext cx="8805333" cy="1938992"/>
          </a:xfrm>
          <a:prstGeom prst="rect">
            <a:avLst/>
          </a:prstGeom>
          <a:noFill/>
        </p:spPr>
        <p:txBody>
          <a:bodyPr wrap="square" rtlCol="0">
            <a:spAutoFit/>
          </a:bodyPr>
          <a:lstStyle/>
          <a:p>
            <a:r>
              <a:rPr lang="en-US" sz="6000" dirty="0" smtClean="0">
                <a:solidFill>
                  <a:schemeClr val="bg1"/>
                </a:solidFill>
                <a:latin typeface="Gill Sans"/>
                <a:cs typeface="Gill Sans"/>
              </a:rPr>
              <a:t>Join a partner from a different group. </a:t>
            </a:r>
            <a:endParaRPr lang="en-US" sz="6000" dirty="0">
              <a:solidFill>
                <a:schemeClr val="bg1"/>
              </a:solidFill>
              <a:latin typeface="Gill Sans"/>
              <a:cs typeface="Gill Sans"/>
            </a:endParaRPr>
          </a:p>
        </p:txBody>
      </p:sp>
      <p:sp>
        <p:nvSpPr>
          <p:cNvPr id="3" name="TextBox 2"/>
          <p:cNvSpPr txBox="1"/>
          <p:nvPr/>
        </p:nvSpPr>
        <p:spPr>
          <a:xfrm>
            <a:off x="29633" y="2133600"/>
            <a:ext cx="4447852" cy="2585323"/>
          </a:xfrm>
          <a:prstGeom prst="rect">
            <a:avLst/>
          </a:prstGeom>
          <a:noFill/>
        </p:spPr>
        <p:txBody>
          <a:bodyPr wrap="none" rtlCol="0">
            <a:spAutoFit/>
          </a:bodyPr>
          <a:lstStyle/>
          <a:p>
            <a:r>
              <a:rPr lang="en-US" sz="5400" dirty="0" smtClean="0">
                <a:solidFill>
                  <a:schemeClr val="bg1"/>
                </a:solidFill>
                <a:latin typeface="Gill Sans"/>
                <a:cs typeface="Gill Sans"/>
              </a:rPr>
              <a:t>Teach your </a:t>
            </a:r>
          </a:p>
          <a:p>
            <a:r>
              <a:rPr lang="en-US" sz="5400" b="1" dirty="0">
                <a:solidFill>
                  <a:schemeClr val="bg1"/>
                </a:solidFill>
                <a:latin typeface="Gill Sans"/>
                <a:cs typeface="Gill Sans"/>
              </a:rPr>
              <a:t>p</a:t>
            </a:r>
            <a:r>
              <a:rPr lang="en-US" sz="5400" b="1" dirty="0" smtClean="0">
                <a:solidFill>
                  <a:schemeClr val="bg1"/>
                </a:solidFill>
                <a:latin typeface="Gill Sans"/>
                <a:cs typeface="Gill Sans"/>
              </a:rPr>
              <a:t>ower pose.</a:t>
            </a:r>
          </a:p>
          <a:p>
            <a:r>
              <a:rPr lang="en-US" sz="5400" dirty="0" smtClean="0">
                <a:solidFill>
                  <a:schemeClr val="bg1"/>
                </a:solidFill>
                <a:latin typeface="Gill Sans"/>
                <a:cs typeface="Gill Sans"/>
              </a:rPr>
              <a:t>Learn theirs.</a:t>
            </a:r>
            <a:endParaRPr lang="en-US" sz="5400" dirty="0"/>
          </a:p>
        </p:txBody>
      </p:sp>
      <p:sp>
        <p:nvSpPr>
          <p:cNvPr id="21" name="TextBox 20"/>
          <p:cNvSpPr txBox="1"/>
          <p:nvPr/>
        </p:nvSpPr>
        <p:spPr>
          <a:xfrm>
            <a:off x="0" y="5212140"/>
            <a:ext cx="4477007" cy="1569660"/>
          </a:xfrm>
          <a:prstGeom prst="rect">
            <a:avLst/>
          </a:prstGeom>
          <a:noFill/>
        </p:spPr>
        <p:txBody>
          <a:bodyPr wrap="none" rtlCol="0">
            <a:spAutoFit/>
          </a:bodyPr>
          <a:lstStyle/>
          <a:p>
            <a:r>
              <a:rPr lang="en-US" sz="4800" dirty="0" smtClean="0">
                <a:solidFill>
                  <a:schemeClr val="bg1"/>
                </a:solidFill>
                <a:latin typeface="Gill Sans"/>
                <a:cs typeface="Gill Sans"/>
              </a:rPr>
              <a:t>Change partners.</a:t>
            </a:r>
          </a:p>
          <a:p>
            <a:r>
              <a:rPr lang="en-US" sz="4800" dirty="0" smtClean="0">
                <a:solidFill>
                  <a:schemeClr val="bg1"/>
                </a:solidFill>
                <a:latin typeface="Gill Sans"/>
                <a:cs typeface="Gill Sans"/>
              </a:rPr>
              <a:t>Continue.</a:t>
            </a:r>
          </a:p>
        </p:txBody>
      </p:sp>
    </p:spTree>
    <p:extLst>
      <p:ext uri="{BB962C8B-B14F-4D97-AF65-F5344CB8AC3E}">
        <p14:creationId xmlns:p14="http://schemas.microsoft.com/office/powerpoint/2010/main" val="12788406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15" grpId="0"/>
      <p:bldP spid="15" grpId="1"/>
      <p:bldP spid="17" grpId="0"/>
      <p:bldP spid="17" grpId="1"/>
      <p:bldP spid="19" grpId="0"/>
      <p:bldP spid="20" grpId="0"/>
      <p:bldP spid="3"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ctrTitle"/>
          </p:nvPr>
        </p:nvSpPr>
        <p:spPr>
          <a:xfrm>
            <a:off x="228600" y="609600"/>
            <a:ext cx="7772400" cy="1470025"/>
          </a:xfrm>
        </p:spPr>
        <p:txBody>
          <a:bodyPr/>
          <a:lstStyle/>
          <a:p>
            <a:pPr algn="l" eaLnBrk="1" hangingPunct="1"/>
            <a:r>
              <a:rPr lang="en-US" sz="5400">
                <a:latin typeface="Gill Sans" charset="0"/>
                <a:cs typeface="Gill Sans" charset="0"/>
              </a:rPr>
              <a:t>Wonder Woman /</a:t>
            </a:r>
            <a:br>
              <a:rPr lang="en-US" sz="5400">
                <a:latin typeface="Gill Sans" charset="0"/>
                <a:cs typeface="Gill Sans" charset="0"/>
              </a:rPr>
            </a:br>
            <a:r>
              <a:rPr lang="en-US" sz="5400">
                <a:latin typeface="Gill Sans" charset="0"/>
                <a:cs typeface="Gill Sans" charset="0"/>
              </a:rPr>
              <a:t>Superman</a:t>
            </a:r>
          </a:p>
        </p:txBody>
      </p:sp>
      <p:sp>
        <p:nvSpPr>
          <p:cNvPr id="3" name="Subtitle 2"/>
          <p:cNvSpPr>
            <a:spLocks noGrp="1"/>
          </p:cNvSpPr>
          <p:nvPr>
            <p:ph type="subTitle" idx="1"/>
          </p:nvPr>
        </p:nvSpPr>
        <p:spPr/>
        <p:txBody>
          <a:bodyPr/>
          <a:lstStyle/>
          <a:p>
            <a:pPr algn="r" eaLnBrk="1" hangingPunct="1">
              <a:defRPr/>
            </a:pPr>
            <a:r>
              <a:rPr lang="en-US" dirty="0" smtClean="0">
                <a:latin typeface="Gill Sans"/>
                <a:cs typeface="Gill Sans"/>
              </a:rPr>
              <a:t>a</a:t>
            </a:r>
            <a:endParaRPr lang="en-US" dirty="0">
              <a:latin typeface="Gill Sans"/>
              <a:cs typeface="Gill Sans"/>
            </a:endParaRPr>
          </a:p>
        </p:txBody>
      </p:sp>
      <p:pic>
        <p:nvPicPr>
          <p:cNvPr id="471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3338"/>
            <a:ext cx="3429000" cy="697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133600"/>
            <a:ext cx="26368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09788"/>
            <a:ext cx="28956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ctrTitle"/>
          </p:nvPr>
        </p:nvSpPr>
        <p:spPr>
          <a:xfrm>
            <a:off x="228600" y="587375"/>
            <a:ext cx="7772400" cy="1470025"/>
          </a:xfrm>
        </p:spPr>
        <p:txBody>
          <a:bodyPr/>
          <a:lstStyle/>
          <a:p>
            <a:pPr algn="l" eaLnBrk="1" hangingPunct="1"/>
            <a:r>
              <a:rPr lang="en-US" sz="5400" dirty="0" smtClean="0">
                <a:latin typeface="Gill Sans" charset="0"/>
                <a:cs typeface="Gill Sans" charset="0"/>
              </a:rPr>
              <a:t>King/Queen</a:t>
            </a:r>
            <a:br>
              <a:rPr lang="en-US" sz="5400" dirty="0" smtClean="0">
                <a:latin typeface="Gill Sans" charset="0"/>
                <a:cs typeface="Gill Sans" charset="0"/>
              </a:rPr>
            </a:br>
            <a:r>
              <a:rPr lang="en-US" sz="5400" dirty="0" smtClean="0">
                <a:latin typeface="Gill Sans" charset="0"/>
                <a:cs typeface="Gill Sans" charset="0"/>
              </a:rPr>
              <a:t>of the world</a:t>
            </a:r>
            <a:endParaRPr lang="en-US" sz="5400" dirty="0">
              <a:latin typeface="Gill Sans" charset="0"/>
              <a:cs typeface="Gill Sans" charset="0"/>
            </a:endParaRPr>
          </a:p>
        </p:txBody>
      </p:sp>
      <p:sp>
        <p:nvSpPr>
          <p:cNvPr id="3" name="Subtitle 2"/>
          <p:cNvSpPr>
            <a:spLocks noGrp="1"/>
          </p:cNvSpPr>
          <p:nvPr>
            <p:ph type="subTitle" idx="1"/>
          </p:nvPr>
        </p:nvSpPr>
        <p:spPr/>
        <p:txBody>
          <a:bodyPr/>
          <a:lstStyle/>
          <a:p>
            <a:pPr algn="r" eaLnBrk="1" hangingPunct="1">
              <a:defRPr/>
            </a:pPr>
            <a:r>
              <a:rPr lang="en-US" dirty="0" smtClean="0">
                <a:latin typeface="Gill Sans"/>
                <a:cs typeface="Gill Sans"/>
              </a:rPr>
              <a:t>a</a:t>
            </a:r>
            <a:endParaRPr lang="en-US" dirty="0">
              <a:latin typeface="Gill Sans"/>
              <a:cs typeface="Gill Sans"/>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163"/>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38400"/>
            <a:ext cx="38735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88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ctrTitle"/>
          </p:nvPr>
        </p:nvSpPr>
        <p:spPr>
          <a:xfrm>
            <a:off x="228600" y="76200"/>
            <a:ext cx="7772400" cy="1470025"/>
          </a:xfrm>
        </p:spPr>
        <p:txBody>
          <a:bodyPr/>
          <a:lstStyle/>
          <a:p>
            <a:pPr algn="l" eaLnBrk="1" hangingPunct="1"/>
            <a:r>
              <a:rPr lang="en-US" sz="5400" dirty="0" smtClean="0">
                <a:latin typeface="Gill Sans" charset="0"/>
                <a:cs typeface="Gill Sans" charset="0"/>
              </a:rPr>
              <a:t>Lean in</a:t>
            </a:r>
            <a:endParaRPr lang="en-US" sz="5400" dirty="0">
              <a:latin typeface="Gill Sans" charset="0"/>
              <a:cs typeface="Gill Sans" charset="0"/>
            </a:endParaRPr>
          </a:p>
        </p:txBody>
      </p:sp>
      <p:sp>
        <p:nvSpPr>
          <p:cNvPr id="3" name="Subtitle 2"/>
          <p:cNvSpPr>
            <a:spLocks noGrp="1"/>
          </p:cNvSpPr>
          <p:nvPr>
            <p:ph type="subTitle" idx="1"/>
          </p:nvPr>
        </p:nvSpPr>
        <p:spPr/>
        <p:txBody>
          <a:bodyPr/>
          <a:lstStyle/>
          <a:p>
            <a:pPr algn="r" eaLnBrk="1" hangingPunct="1">
              <a:defRPr/>
            </a:pPr>
            <a:r>
              <a:rPr lang="en-US" dirty="0" smtClean="0">
                <a:latin typeface="Gill Sans"/>
                <a:cs typeface="Gill Sans"/>
              </a:rPr>
              <a:t>a</a:t>
            </a:r>
            <a:endParaRPr lang="en-US" dirty="0">
              <a:latin typeface="Gill Sans"/>
              <a:cs typeface="Gill San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1750"/>
            <a:ext cx="387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599"/>
            <a:ext cx="4800600" cy="641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528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762000"/>
            <a:ext cx="1981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609600"/>
            <a:ext cx="2133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txBox="1">
            <a:spLocks/>
          </p:cNvSpPr>
          <p:nvPr/>
        </p:nvSpPr>
        <p:spPr bwMode="auto">
          <a:xfrm>
            <a:off x="685800" y="1981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sz="6000" b="1" dirty="0">
              <a:latin typeface="Gill Sans" charset="0"/>
              <a:cs typeface="Gill Sans" charset="0"/>
            </a:endParaRPr>
          </a:p>
        </p:txBody>
      </p:sp>
      <p:sp>
        <p:nvSpPr>
          <p:cNvPr id="75780" name="TextBox 7"/>
          <p:cNvSpPr txBox="1">
            <a:spLocks noChangeArrowheads="1"/>
          </p:cNvSpPr>
          <p:nvPr/>
        </p:nvSpPr>
        <p:spPr bwMode="auto">
          <a:xfrm>
            <a:off x="228600" y="76200"/>
            <a:ext cx="3492287"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dirty="0" smtClean="0">
                <a:latin typeface="Gill Sans" charset="0"/>
                <a:cs typeface="Gill Sans" charset="0"/>
              </a:rPr>
              <a:t>Stand up.</a:t>
            </a:r>
          </a:p>
          <a:p>
            <a:endParaRPr lang="en-US" sz="5400" b="1" dirty="0" smtClean="0">
              <a:latin typeface="Gill Sans" charset="0"/>
              <a:cs typeface="Gill Sans" charset="0"/>
            </a:endParaRPr>
          </a:p>
        </p:txBody>
      </p:sp>
      <p:pic>
        <p:nvPicPr>
          <p:cNvPr id="8" name="Picture 7"/>
          <p:cNvPicPr>
            <a:picLocks noChangeAspect="1"/>
          </p:cNvPicPr>
          <p:nvPr/>
        </p:nvPicPr>
        <p:blipFill>
          <a:blip r:embed="rId4"/>
          <a:stretch>
            <a:fillRect/>
          </a:stretch>
        </p:blipFill>
        <p:spPr>
          <a:xfrm>
            <a:off x="6400800" y="3505200"/>
            <a:ext cx="1960332" cy="3072621"/>
          </a:xfrm>
          <a:prstGeom prst="rect">
            <a:avLst/>
          </a:prstGeom>
        </p:spPr>
      </p:pic>
      <p:sp>
        <p:nvSpPr>
          <p:cNvPr id="2" name="TextBox 1"/>
          <p:cNvSpPr txBox="1"/>
          <p:nvPr/>
        </p:nvSpPr>
        <p:spPr>
          <a:xfrm>
            <a:off x="304800" y="2438400"/>
            <a:ext cx="7166107" cy="3785652"/>
          </a:xfrm>
          <a:prstGeom prst="rect">
            <a:avLst/>
          </a:prstGeom>
          <a:noFill/>
        </p:spPr>
        <p:txBody>
          <a:bodyPr wrap="none" rtlCol="0">
            <a:spAutoFit/>
          </a:bodyPr>
          <a:lstStyle/>
          <a:p>
            <a:r>
              <a:rPr lang="en-US" sz="5400" b="1" dirty="0" smtClean="0">
                <a:latin typeface="Gill Sans"/>
                <a:cs typeface="Gill Sans"/>
              </a:rPr>
              <a:t>Think  about a time</a:t>
            </a:r>
          </a:p>
          <a:p>
            <a:r>
              <a:rPr lang="en-US" sz="5400" b="1" dirty="0" smtClean="0">
                <a:latin typeface="Gill Sans"/>
                <a:cs typeface="Gill Sans"/>
              </a:rPr>
              <a:t>you felt </a:t>
            </a:r>
            <a:r>
              <a:rPr lang="en-US" sz="6600" b="1" dirty="0" smtClean="0">
                <a:solidFill>
                  <a:srgbClr val="800000"/>
                </a:solidFill>
                <a:latin typeface="Gill Sans"/>
                <a:cs typeface="Gill Sans"/>
              </a:rPr>
              <a:t>sad or </a:t>
            </a:r>
          </a:p>
          <a:p>
            <a:r>
              <a:rPr lang="en-US" sz="6600" b="1" dirty="0" smtClean="0">
                <a:solidFill>
                  <a:srgbClr val="800000"/>
                </a:solidFill>
                <a:latin typeface="Gill Sans"/>
                <a:cs typeface="Gill Sans"/>
              </a:rPr>
              <a:t>depressed. </a:t>
            </a:r>
            <a:endParaRPr lang="en-US" sz="6600" dirty="0" smtClean="0">
              <a:latin typeface="Gill Sans"/>
              <a:cs typeface="Gill Sans"/>
            </a:endParaRPr>
          </a:p>
          <a:p>
            <a:endParaRPr lang="en-US" sz="5400" dirty="0">
              <a:latin typeface="Gill Sans"/>
              <a:cs typeface="Gill Sans"/>
            </a:endParaRPr>
          </a:p>
        </p:txBody>
      </p:sp>
      <p:sp>
        <p:nvSpPr>
          <p:cNvPr id="9" name="TextBox 7"/>
          <p:cNvSpPr txBox="1">
            <a:spLocks noChangeArrowheads="1"/>
          </p:cNvSpPr>
          <p:nvPr/>
        </p:nvSpPr>
        <p:spPr bwMode="auto">
          <a:xfrm>
            <a:off x="228600" y="74473"/>
            <a:ext cx="5882214"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sz="5400" b="1" dirty="0" smtClean="0">
              <a:latin typeface="Gill Sans" charset="0"/>
              <a:cs typeface="Gill Sans" charset="0"/>
            </a:endParaRPr>
          </a:p>
          <a:p>
            <a:r>
              <a:rPr lang="en-US" sz="5400" b="1" dirty="0" smtClean="0">
                <a:latin typeface="Gill Sans" charset="0"/>
                <a:cs typeface="Gill Sans" charset="0"/>
              </a:rPr>
              <a:t>Close your eyes. </a:t>
            </a:r>
          </a:p>
        </p:txBody>
      </p:sp>
    </p:spTree>
    <p:extLst>
      <p:ext uri="{BB962C8B-B14F-4D97-AF65-F5344CB8AC3E}">
        <p14:creationId xmlns:p14="http://schemas.microsoft.com/office/powerpoint/2010/main" val="419299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ctrTitle"/>
          </p:nvPr>
        </p:nvSpPr>
        <p:spPr>
          <a:xfrm>
            <a:off x="228600" y="76200"/>
            <a:ext cx="7772400" cy="1470025"/>
          </a:xfrm>
        </p:spPr>
        <p:txBody>
          <a:bodyPr/>
          <a:lstStyle/>
          <a:p>
            <a:pPr algn="l" eaLnBrk="1" hangingPunct="1"/>
            <a:r>
              <a:rPr lang="en-US" sz="5400">
                <a:latin typeface="Gill Sans" charset="0"/>
                <a:cs typeface="Gill Sans" charset="0"/>
              </a:rPr>
              <a:t>Victory</a:t>
            </a:r>
          </a:p>
        </p:txBody>
      </p:sp>
      <p:sp>
        <p:nvSpPr>
          <p:cNvPr id="3" name="Subtitle 2"/>
          <p:cNvSpPr>
            <a:spLocks noGrp="1"/>
          </p:cNvSpPr>
          <p:nvPr>
            <p:ph type="subTitle" idx="1"/>
          </p:nvPr>
        </p:nvSpPr>
        <p:spPr/>
        <p:txBody>
          <a:bodyPr/>
          <a:lstStyle/>
          <a:p>
            <a:pPr algn="r" eaLnBrk="1" hangingPunct="1">
              <a:defRPr/>
            </a:pPr>
            <a:r>
              <a:rPr lang="en-US" dirty="0" smtClean="0">
                <a:latin typeface="Gill Sans"/>
                <a:cs typeface="Gill Sans"/>
              </a:rPr>
              <a:t>a</a:t>
            </a:r>
            <a:endParaRPr lang="en-US" dirty="0">
              <a:latin typeface="Gill Sans"/>
              <a:cs typeface="Gill Sans"/>
            </a:endParaRPr>
          </a:p>
        </p:txBody>
      </p:sp>
      <p:pic>
        <p:nvPicPr>
          <p:cNvPr id="4813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5613" y="-20638"/>
            <a:ext cx="358298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32766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76400"/>
            <a:ext cx="3903662"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ctrTitle" idx="4294967295"/>
          </p:nvPr>
        </p:nvSpPr>
        <p:spPr>
          <a:xfrm>
            <a:off x="0" y="3048000"/>
            <a:ext cx="9144000" cy="914400"/>
          </a:xfrm>
        </p:spPr>
        <p:txBody>
          <a:bodyPr rtlCol="0">
            <a:normAutofit fontScale="90000"/>
          </a:bodyPr>
          <a:lstStyle/>
          <a:p>
            <a:pPr eaLnBrk="1" fontAlgn="auto" hangingPunct="1">
              <a:spcAft>
                <a:spcPts val="0"/>
              </a:spcAft>
              <a:defRPr/>
            </a:pPr>
            <a:r>
              <a:rPr lang="en-US" altLang="ja-JP" sz="9600" b="1" dirty="0">
                <a:ea typeface="Osaka" pitchFamily="-108" charset="-128"/>
                <a:cs typeface="Osaka" pitchFamily="-108" charset="-128"/>
              </a:rPr>
              <a:t>Think Ahead:</a:t>
            </a:r>
            <a:br>
              <a:rPr lang="en-US" altLang="ja-JP" sz="9600" b="1" dirty="0">
                <a:ea typeface="Osaka" pitchFamily="-108" charset="-128"/>
                <a:cs typeface="Osaka" pitchFamily="-108" charset="-128"/>
              </a:rPr>
            </a:br>
            <a:endParaRPr lang="en-US" altLang="ja-JP" dirty="0">
              <a:ea typeface="Osaka" pitchFamily="-108" charset="-128"/>
              <a:cs typeface="Osaka" pitchFamily="-108" charset="-128"/>
            </a:endParaRPr>
          </a:p>
        </p:txBody>
      </p:sp>
      <p:sp>
        <p:nvSpPr>
          <p:cNvPr id="495625" name="Rectangle 9"/>
          <p:cNvSpPr>
            <a:spLocks noChangeArrowheads="1"/>
          </p:cNvSpPr>
          <p:nvPr/>
        </p:nvSpPr>
        <p:spPr bwMode="auto">
          <a:xfrm>
            <a:off x="1143000" y="50292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3200">
                <a:latin typeface="Gill Sans" charset="0"/>
              </a:rPr>
              <a:t>	</a:t>
            </a:r>
            <a:endParaRPr lang="en-US" altLang="ja-JP"/>
          </a:p>
        </p:txBody>
      </p:sp>
      <p:pic>
        <p:nvPicPr>
          <p:cNvPr id="3993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2071688"/>
            <a:ext cx="9144000" cy="4813300"/>
          </a:xfrm>
          <a:prstGeom prst="rect">
            <a:avLst/>
          </a:prstGeom>
          <a:solidFill>
            <a:srgbClr val="48ADFE"/>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2057400"/>
          </a:xfrm>
          <a:prstGeom prst="rect">
            <a:avLst/>
          </a:prstGeom>
          <a:solidFill>
            <a:srgbClr val="1E8DE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Cloud Callout 3"/>
          <p:cNvSpPr/>
          <p:nvPr/>
        </p:nvSpPr>
        <p:spPr>
          <a:xfrm>
            <a:off x="1066800" y="609600"/>
            <a:ext cx="8077200" cy="2514600"/>
          </a:xfrm>
          <a:prstGeom prst="cloudCallout">
            <a:avLst>
              <a:gd name="adj1" fmla="val 18104"/>
              <a:gd name="adj2" fmla="val 122622"/>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942" name="TextBox 4"/>
          <p:cNvSpPr txBox="1">
            <a:spLocks noChangeArrowheads="1"/>
          </p:cNvSpPr>
          <p:nvPr/>
        </p:nvSpPr>
        <p:spPr bwMode="auto">
          <a:xfrm>
            <a:off x="2203450" y="804863"/>
            <a:ext cx="66357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a:solidFill>
                  <a:srgbClr val="0000FF"/>
                </a:solidFill>
                <a:latin typeface="Gill Sans" charset="0"/>
                <a:cs typeface="Gill Sans" charset="0"/>
              </a:rPr>
              <a:t>Self-talk</a:t>
            </a:r>
          </a:p>
        </p:txBody>
      </p:sp>
      <p:sp>
        <p:nvSpPr>
          <p:cNvPr id="6" name="Cloud Callout 5"/>
          <p:cNvSpPr/>
          <p:nvPr/>
        </p:nvSpPr>
        <p:spPr>
          <a:xfrm>
            <a:off x="0" y="0"/>
            <a:ext cx="5638800" cy="1371600"/>
          </a:xfrm>
          <a:prstGeom prst="cloudCallout">
            <a:avLst>
              <a:gd name="adj1" fmla="val -23167"/>
              <a:gd name="adj2" fmla="val 40770"/>
            </a:avLst>
          </a:prstGeom>
          <a:solidFill>
            <a:srgbClr val="96EAF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6000" b="1" dirty="0">
                <a:solidFill>
                  <a:srgbClr val="FF0000"/>
                </a:solidFill>
                <a:latin typeface="Chalkduster"/>
                <a:cs typeface="Chalkduster"/>
              </a:rPr>
              <a:t>Positive</a:t>
            </a:r>
          </a:p>
          <a:p>
            <a:pPr algn="ctr">
              <a:defRPr/>
            </a:pPr>
            <a:endParaRPr lang="en-US" dirty="0"/>
          </a:p>
        </p:txBody>
      </p:sp>
      <p:sp>
        <p:nvSpPr>
          <p:cNvPr id="39944" name="TextBox 6"/>
          <p:cNvSpPr txBox="1">
            <a:spLocks noChangeArrowheads="1"/>
          </p:cNvSpPr>
          <p:nvPr/>
        </p:nvSpPr>
        <p:spPr bwMode="auto">
          <a:xfrm>
            <a:off x="-1346200" y="2871788"/>
            <a:ext cx="1857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495625"/>
                                        </p:tgtEl>
                                      </p:cBhvr>
                                    </p:animEffect>
                                    <p:set>
                                      <p:cBhvr>
                                        <p:cTn id="7" dur="1" fill="hold">
                                          <p:stCondLst>
                                            <p:cond delay="499"/>
                                          </p:stCondLst>
                                        </p:cTn>
                                        <p:tgtEl>
                                          <p:spTgt spid="49562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9"/>
          <p:cNvSpPr>
            <a:spLocks noChangeArrowheads="1"/>
          </p:cNvSpPr>
          <p:nvPr/>
        </p:nvSpPr>
        <p:spPr bwMode="auto">
          <a:xfrm>
            <a:off x="1143000" y="50292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3200">
                <a:latin typeface="Gill Sans" charset="0"/>
              </a:rPr>
              <a:t>	</a:t>
            </a:r>
            <a:endParaRPr lang="en-US" altLang="ja-JP"/>
          </a:p>
        </p:txBody>
      </p:sp>
      <p:sp>
        <p:nvSpPr>
          <p:cNvPr id="4" name="Cloud Callout 3"/>
          <p:cNvSpPr/>
          <p:nvPr/>
        </p:nvSpPr>
        <p:spPr>
          <a:xfrm>
            <a:off x="1066800" y="609600"/>
            <a:ext cx="8077200" cy="2514600"/>
          </a:xfrm>
          <a:prstGeom prst="cloudCallout">
            <a:avLst>
              <a:gd name="adj1" fmla="val 43150"/>
              <a:gd name="adj2" fmla="val -12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987" name="TextBox 4"/>
          <p:cNvSpPr txBox="1">
            <a:spLocks noChangeArrowheads="1"/>
          </p:cNvSpPr>
          <p:nvPr/>
        </p:nvSpPr>
        <p:spPr bwMode="auto">
          <a:xfrm>
            <a:off x="2203450" y="804863"/>
            <a:ext cx="66357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a:solidFill>
                  <a:srgbClr val="0000FF"/>
                </a:solidFill>
                <a:latin typeface="Gill Sans" charset="0"/>
                <a:cs typeface="Gill Sans" charset="0"/>
              </a:rPr>
              <a:t>Self-talk</a:t>
            </a:r>
          </a:p>
        </p:txBody>
      </p:sp>
      <p:sp>
        <p:nvSpPr>
          <p:cNvPr id="6" name="Cloud Callout 5"/>
          <p:cNvSpPr/>
          <p:nvPr/>
        </p:nvSpPr>
        <p:spPr>
          <a:xfrm>
            <a:off x="0" y="0"/>
            <a:ext cx="5638800" cy="1371600"/>
          </a:xfrm>
          <a:prstGeom prst="cloudCallout">
            <a:avLst>
              <a:gd name="adj1" fmla="val -23167"/>
              <a:gd name="adj2" fmla="val 4077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6000" b="1" dirty="0">
                <a:solidFill>
                  <a:srgbClr val="FF0000"/>
                </a:solidFill>
                <a:latin typeface="Chalkduster"/>
                <a:cs typeface="Chalkduster"/>
              </a:rPr>
              <a:t>Positive</a:t>
            </a:r>
          </a:p>
          <a:p>
            <a:pPr algn="ctr">
              <a:defRPr/>
            </a:pPr>
            <a:endParaRPr lang="en-US" dirty="0"/>
          </a:p>
        </p:txBody>
      </p:sp>
      <p:sp>
        <p:nvSpPr>
          <p:cNvPr id="41989" name="TextBox 6"/>
          <p:cNvSpPr txBox="1">
            <a:spLocks noChangeArrowheads="1"/>
          </p:cNvSpPr>
          <p:nvPr/>
        </p:nvSpPr>
        <p:spPr bwMode="auto">
          <a:xfrm>
            <a:off x="-1346200" y="2871788"/>
            <a:ext cx="1857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a:p>
        </p:txBody>
      </p:sp>
      <p:sp>
        <p:nvSpPr>
          <p:cNvPr id="41990" name="TextBox 1"/>
          <p:cNvSpPr txBox="1">
            <a:spLocks noChangeArrowheads="1"/>
          </p:cNvSpPr>
          <p:nvPr/>
        </p:nvSpPr>
        <p:spPr bwMode="auto">
          <a:xfrm>
            <a:off x="762000" y="2743200"/>
            <a:ext cx="743902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a:latin typeface="Chalkduster" charset="0"/>
                <a:cs typeface="Chalkduster" charset="0"/>
              </a:rPr>
              <a:t>I am _____.</a:t>
            </a:r>
          </a:p>
          <a:p>
            <a:r>
              <a:rPr lang="en-US" sz="6600">
                <a:latin typeface="Chalkduster" charset="0"/>
                <a:cs typeface="Chalkduster" charset="0"/>
              </a:rPr>
              <a:t>    </a:t>
            </a:r>
          </a:p>
          <a:p>
            <a:endParaRPr lang="en-US"/>
          </a:p>
        </p:txBody>
      </p:sp>
      <p:sp>
        <p:nvSpPr>
          <p:cNvPr id="8" name="TextBox 7"/>
          <p:cNvSpPr txBox="1">
            <a:spLocks noChangeArrowheads="1"/>
          </p:cNvSpPr>
          <p:nvPr/>
        </p:nvSpPr>
        <p:spPr bwMode="auto">
          <a:xfrm>
            <a:off x="4114800" y="3863975"/>
            <a:ext cx="3725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a:latin typeface="Gill Sans" charset="0"/>
                <a:cs typeface="Gill Sans" charset="0"/>
              </a:rPr>
              <a:t>positive adjective</a:t>
            </a:r>
            <a:endParaRPr lang="en-US" sz="4000"/>
          </a:p>
        </p:txBody>
      </p:sp>
      <p:sp>
        <p:nvSpPr>
          <p:cNvPr id="9" name="TextBox 8"/>
          <p:cNvSpPr txBox="1">
            <a:spLocks noChangeArrowheads="1"/>
          </p:cNvSpPr>
          <p:nvPr/>
        </p:nvSpPr>
        <p:spPr bwMode="auto">
          <a:xfrm>
            <a:off x="4495800" y="4419600"/>
            <a:ext cx="2428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800">
                <a:solidFill>
                  <a:srgbClr val="0000FF"/>
                </a:solidFill>
                <a:latin typeface="Chalkduster" charset="0"/>
                <a:cs typeface="Chalkduster" charset="0"/>
              </a:rPr>
              <a:t>great!</a:t>
            </a:r>
            <a:endParaRPr lang="en-US" sz="4800">
              <a:solidFill>
                <a:srgbClr val="0000FF"/>
              </a:solidFill>
            </a:endParaRPr>
          </a:p>
        </p:txBody>
      </p:sp>
      <p:sp>
        <p:nvSpPr>
          <p:cNvPr id="10" name="TextBox 9"/>
          <p:cNvSpPr txBox="1">
            <a:spLocks noChangeArrowheads="1"/>
          </p:cNvSpPr>
          <p:nvPr/>
        </p:nvSpPr>
        <p:spPr bwMode="auto">
          <a:xfrm>
            <a:off x="1143000" y="4953000"/>
            <a:ext cx="32416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fantastic!</a:t>
            </a:r>
            <a:endParaRPr lang="en-US" sz="4400">
              <a:solidFill>
                <a:srgbClr val="0000FF"/>
              </a:solidFill>
            </a:endParaRPr>
          </a:p>
          <a:p>
            <a:endParaRPr lang="en-US"/>
          </a:p>
        </p:txBody>
      </p:sp>
      <p:sp>
        <p:nvSpPr>
          <p:cNvPr id="11" name="TextBox 10"/>
          <p:cNvSpPr txBox="1">
            <a:spLocks noChangeArrowheads="1"/>
          </p:cNvSpPr>
          <p:nvPr/>
        </p:nvSpPr>
        <p:spPr bwMode="auto">
          <a:xfrm>
            <a:off x="5943600" y="4953000"/>
            <a:ext cx="19002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kind!</a:t>
            </a:r>
          </a:p>
          <a:p>
            <a:endParaRPr lang="en-US"/>
          </a:p>
        </p:txBody>
      </p:sp>
      <p:sp>
        <p:nvSpPr>
          <p:cNvPr id="12" name="TextBox 11"/>
          <p:cNvSpPr txBox="1">
            <a:spLocks noChangeArrowheads="1"/>
          </p:cNvSpPr>
          <p:nvPr/>
        </p:nvSpPr>
        <p:spPr bwMode="auto">
          <a:xfrm>
            <a:off x="3124200" y="5410200"/>
            <a:ext cx="17224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cute!</a:t>
            </a:r>
            <a:endParaRPr lang="en-US" sz="4400">
              <a:solidFill>
                <a:srgbClr val="0000FF"/>
              </a:solidFill>
            </a:endParaRPr>
          </a:p>
        </p:txBody>
      </p:sp>
      <p:sp>
        <p:nvSpPr>
          <p:cNvPr id="13" name="TextBox 12"/>
          <p:cNvSpPr txBox="1">
            <a:spLocks noChangeArrowheads="1"/>
          </p:cNvSpPr>
          <p:nvPr/>
        </p:nvSpPr>
        <p:spPr bwMode="auto">
          <a:xfrm>
            <a:off x="228600" y="5791200"/>
            <a:ext cx="8859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Good. </a:t>
            </a:r>
            <a:r>
              <a:rPr lang="en-US" sz="2800">
                <a:solidFill>
                  <a:srgbClr val="0000FF"/>
                </a:solidFill>
                <a:latin typeface="Chalkduster" charset="0"/>
                <a:cs typeface="Chalkduster" charset="0"/>
              </a:rPr>
              <a:t>And parts of me are excellent!</a:t>
            </a:r>
          </a:p>
          <a:p>
            <a:r>
              <a:rPr lang="en-US" sz="2000">
                <a:solidFill>
                  <a:srgbClr val="0000FF"/>
                </a:solidFill>
                <a:latin typeface="Chalkduster" charset="0"/>
                <a:cs typeface="Chalkduster" charset="0"/>
              </a:rPr>
              <a:t>					         - Ashley Brilliant</a:t>
            </a:r>
            <a:endParaRPr lang="en-US" sz="2000">
              <a:solidFill>
                <a:srgbClr val="0000FF"/>
              </a:solidFill>
            </a:endParaRPr>
          </a:p>
        </p:txBody>
      </p:sp>
      <p:sp>
        <p:nvSpPr>
          <p:cNvPr id="14" name="TextBox 13"/>
          <p:cNvSpPr txBox="1">
            <a:spLocks noChangeArrowheads="1"/>
          </p:cNvSpPr>
          <p:nvPr/>
        </p:nvSpPr>
        <p:spPr bwMode="auto">
          <a:xfrm>
            <a:off x="5410200" y="5410200"/>
            <a:ext cx="21558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smart!</a:t>
            </a:r>
            <a:endParaRPr lang="en-US" sz="4400">
              <a:solidFill>
                <a:srgbClr val="0000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9"/>
          <p:cNvSpPr>
            <a:spLocks noChangeArrowheads="1"/>
          </p:cNvSpPr>
          <p:nvPr/>
        </p:nvSpPr>
        <p:spPr bwMode="auto">
          <a:xfrm>
            <a:off x="1143000" y="5029200"/>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3200">
                <a:latin typeface="Gill Sans" charset="0"/>
              </a:rPr>
              <a:t>	</a:t>
            </a:r>
            <a:endParaRPr lang="en-US" altLang="ja-JP"/>
          </a:p>
        </p:txBody>
      </p:sp>
      <p:sp>
        <p:nvSpPr>
          <p:cNvPr id="4" name="Cloud Callout 3"/>
          <p:cNvSpPr/>
          <p:nvPr/>
        </p:nvSpPr>
        <p:spPr>
          <a:xfrm>
            <a:off x="1066800" y="609600"/>
            <a:ext cx="8077200" cy="2514600"/>
          </a:xfrm>
          <a:prstGeom prst="cloudCallout">
            <a:avLst>
              <a:gd name="adj1" fmla="val 43150"/>
              <a:gd name="adj2" fmla="val -12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035" name="TextBox 4"/>
          <p:cNvSpPr txBox="1">
            <a:spLocks noChangeArrowheads="1"/>
          </p:cNvSpPr>
          <p:nvPr/>
        </p:nvSpPr>
        <p:spPr bwMode="auto">
          <a:xfrm>
            <a:off x="1143000" y="1066800"/>
            <a:ext cx="78914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a:solidFill>
                  <a:srgbClr val="0000FF"/>
                </a:solidFill>
                <a:latin typeface="Gill Sans" charset="0"/>
                <a:cs typeface="Gill Sans" charset="0"/>
              </a:rPr>
              <a:t>Self-distancing</a:t>
            </a:r>
          </a:p>
        </p:txBody>
      </p:sp>
      <p:sp>
        <p:nvSpPr>
          <p:cNvPr id="6" name="Cloud Callout 5"/>
          <p:cNvSpPr/>
          <p:nvPr/>
        </p:nvSpPr>
        <p:spPr>
          <a:xfrm>
            <a:off x="0" y="0"/>
            <a:ext cx="5638800" cy="1371600"/>
          </a:xfrm>
          <a:prstGeom prst="cloudCallout">
            <a:avLst>
              <a:gd name="adj1" fmla="val -23167"/>
              <a:gd name="adj2" fmla="val 4077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b="1" dirty="0">
                <a:solidFill>
                  <a:srgbClr val="FF0000"/>
                </a:solidFill>
                <a:latin typeface="Chalkduster"/>
                <a:cs typeface="Chalkduster"/>
              </a:rPr>
              <a:t>Linguistic</a:t>
            </a:r>
          </a:p>
          <a:p>
            <a:pPr algn="ctr">
              <a:defRPr/>
            </a:pPr>
            <a:endParaRPr lang="en-US" dirty="0"/>
          </a:p>
        </p:txBody>
      </p:sp>
      <p:sp>
        <p:nvSpPr>
          <p:cNvPr id="44037" name="TextBox 6"/>
          <p:cNvSpPr txBox="1">
            <a:spLocks noChangeArrowheads="1"/>
          </p:cNvSpPr>
          <p:nvPr/>
        </p:nvSpPr>
        <p:spPr bwMode="auto">
          <a:xfrm>
            <a:off x="-1346200" y="2871788"/>
            <a:ext cx="1857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a:p>
        </p:txBody>
      </p:sp>
      <p:sp>
        <p:nvSpPr>
          <p:cNvPr id="2" name="TextBox 1"/>
          <p:cNvSpPr txBox="1">
            <a:spLocks noChangeArrowheads="1"/>
          </p:cNvSpPr>
          <p:nvPr/>
        </p:nvSpPr>
        <p:spPr bwMode="auto">
          <a:xfrm>
            <a:off x="762000" y="2743200"/>
            <a:ext cx="743902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a:latin typeface="Chalkduster" charset="0"/>
                <a:cs typeface="Chalkduster" charset="0"/>
              </a:rPr>
              <a:t>I am _____.</a:t>
            </a:r>
          </a:p>
          <a:p>
            <a:r>
              <a:rPr lang="en-US" sz="6600">
                <a:latin typeface="Chalkduster" charset="0"/>
                <a:cs typeface="Chalkduster" charset="0"/>
              </a:rPr>
              <a:t>    </a:t>
            </a:r>
          </a:p>
          <a:p>
            <a:endParaRPr lang="en-US"/>
          </a:p>
        </p:txBody>
      </p:sp>
      <p:sp>
        <p:nvSpPr>
          <p:cNvPr id="44039" name="TextBox 8"/>
          <p:cNvSpPr txBox="1">
            <a:spLocks noChangeArrowheads="1"/>
          </p:cNvSpPr>
          <p:nvPr/>
        </p:nvSpPr>
        <p:spPr bwMode="auto">
          <a:xfrm>
            <a:off x="4495800" y="4419600"/>
            <a:ext cx="2428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800">
                <a:solidFill>
                  <a:srgbClr val="0000FF"/>
                </a:solidFill>
                <a:latin typeface="Chalkduster" charset="0"/>
                <a:cs typeface="Chalkduster" charset="0"/>
              </a:rPr>
              <a:t>great!</a:t>
            </a:r>
            <a:endParaRPr lang="en-US" sz="4800">
              <a:solidFill>
                <a:srgbClr val="0000FF"/>
              </a:solidFill>
            </a:endParaRPr>
          </a:p>
        </p:txBody>
      </p:sp>
      <p:sp>
        <p:nvSpPr>
          <p:cNvPr id="44040" name="TextBox 9"/>
          <p:cNvSpPr txBox="1">
            <a:spLocks noChangeArrowheads="1"/>
          </p:cNvSpPr>
          <p:nvPr/>
        </p:nvSpPr>
        <p:spPr bwMode="auto">
          <a:xfrm>
            <a:off x="1143000" y="4953000"/>
            <a:ext cx="32416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fantastic!</a:t>
            </a:r>
            <a:endParaRPr lang="en-US" sz="4400">
              <a:solidFill>
                <a:srgbClr val="0000FF"/>
              </a:solidFill>
            </a:endParaRPr>
          </a:p>
          <a:p>
            <a:endParaRPr lang="en-US"/>
          </a:p>
        </p:txBody>
      </p:sp>
      <p:sp>
        <p:nvSpPr>
          <p:cNvPr id="44041" name="TextBox 10"/>
          <p:cNvSpPr txBox="1">
            <a:spLocks noChangeArrowheads="1"/>
          </p:cNvSpPr>
          <p:nvPr/>
        </p:nvSpPr>
        <p:spPr bwMode="auto">
          <a:xfrm>
            <a:off x="5943600" y="4953000"/>
            <a:ext cx="19002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kind!</a:t>
            </a:r>
          </a:p>
          <a:p>
            <a:endParaRPr lang="en-US"/>
          </a:p>
        </p:txBody>
      </p:sp>
      <p:sp>
        <p:nvSpPr>
          <p:cNvPr id="44042" name="TextBox 11"/>
          <p:cNvSpPr txBox="1">
            <a:spLocks noChangeArrowheads="1"/>
          </p:cNvSpPr>
          <p:nvPr/>
        </p:nvSpPr>
        <p:spPr bwMode="auto">
          <a:xfrm>
            <a:off x="3124200" y="5410200"/>
            <a:ext cx="17224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cute!</a:t>
            </a:r>
            <a:endParaRPr lang="en-US" sz="4400">
              <a:solidFill>
                <a:srgbClr val="0000FF"/>
              </a:solidFill>
            </a:endParaRPr>
          </a:p>
        </p:txBody>
      </p:sp>
      <p:sp>
        <p:nvSpPr>
          <p:cNvPr id="44043" name="TextBox 12"/>
          <p:cNvSpPr txBox="1">
            <a:spLocks noChangeArrowheads="1"/>
          </p:cNvSpPr>
          <p:nvPr/>
        </p:nvSpPr>
        <p:spPr bwMode="auto">
          <a:xfrm>
            <a:off x="228600" y="5791200"/>
            <a:ext cx="8859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Good. </a:t>
            </a:r>
            <a:r>
              <a:rPr lang="en-US" sz="2800">
                <a:solidFill>
                  <a:srgbClr val="0000FF"/>
                </a:solidFill>
                <a:latin typeface="Chalkduster" charset="0"/>
                <a:cs typeface="Chalkduster" charset="0"/>
              </a:rPr>
              <a:t>And parts of me are excellent!</a:t>
            </a:r>
          </a:p>
          <a:p>
            <a:r>
              <a:rPr lang="en-US" sz="2000">
                <a:solidFill>
                  <a:srgbClr val="0000FF"/>
                </a:solidFill>
                <a:latin typeface="Chalkduster" charset="0"/>
                <a:cs typeface="Chalkduster" charset="0"/>
              </a:rPr>
              <a:t>					         - Ashley Brilliant</a:t>
            </a:r>
            <a:endParaRPr lang="en-US" sz="2000">
              <a:solidFill>
                <a:srgbClr val="0000FF"/>
              </a:solidFill>
            </a:endParaRPr>
          </a:p>
        </p:txBody>
      </p:sp>
      <p:sp>
        <p:nvSpPr>
          <p:cNvPr id="44044" name="TextBox 13"/>
          <p:cNvSpPr txBox="1">
            <a:spLocks noChangeArrowheads="1"/>
          </p:cNvSpPr>
          <p:nvPr/>
        </p:nvSpPr>
        <p:spPr bwMode="auto">
          <a:xfrm>
            <a:off x="5410200" y="5410200"/>
            <a:ext cx="21558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a:solidFill>
                  <a:srgbClr val="0000FF"/>
                </a:solidFill>
                <a:latin typeface="Chalkduster" charset="0"/>
                <a:cs typeface="Chalkduster" charset="0"/>
              </a:rPr>
              <a:t>smart!</a:t>
            </a:r>
            <a:endParaRPr lang="en-US" sz="4400">
              <a:solidFill>
                <a:srgbClr val="0000FF"/>
              </a:solidFill>
            </a:endParaRPr>
          </a:p>
        </p:txBody>
      </p:sp>
      <p:sp>
        <p:nvSpPr>
          <p:cNvPr id="3" name="TextBox 2"/>
          <p:cNvSpPr txBox="1">
            <a:spLocks noChangeArrowheads="1"/>
          </p:cNvSpPr>
          <p:nvPr/>
        </p:nvSpPr>
        <p:spPr bwMode="auto">
          <a:xfrm>
            <a:off x="609600" y="2667000"/>
            <a:ext cx="7620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a:solidFill>
                  <a:srgbClr val="0000FF"/>
                </a:solidFill>
                <a:latin typeface="Chalkduster" charset="0"/>
                <a:cs typeface="Chalkduster" charset="0"/>
              </a:rPr>
              <a:t>You are </a:t>
            </a:r>
            <a:r>
              <a:rPr lang="en-US" sz="8000">
                <a:latin typeface="Chalkduster" charset="0"/>
                <a:cs typeface="Chalkduster" charset="0"/>
              </a:rPr>
              <a:t>___.</a:t>
            </a:r>
          </a:p>
          <a:p>
            <a:endParaRPr lang="en-US"/>
          </a:p>
        </p:txBody>
      </p:sp>
      <p:sp>
        <p:nvSpPr>
          <p:cNvPr id="15" name="TextBox 14"/>
          <p:cNvSpPr txBox="1">
            <a:spLocks noChangeArrowheads="1"/>
          </p:cNvSpPr>
          <p:nvPr/>
        </p:nvSpPr>
        <p:spPr bwMode="auto">
          <a:xfrm>
            <a:off x="6781800" y="207963"/>
            <a:ext cx="21812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2000"/>
              <a:t>Kross, et al. 2014</a:t>
            </a:r>
          </a:p>
        </p:txBody>
      </p:sp>
      <p:sp>
        <p:nvSpPr>
          <p:cNvPr id="16" name="TextBox 15"/>
          <p:cNvSpPr txBox="1">
            <a:spLocks noChangeArrowheads="1"/>
          </p:cNvSpPr>
          <p:nvPr/>
        </p:nvSpPr>
        <p:spPr bwMode="auto">
          <a:xfrm>
            <a:off x="685800" y="2819400"/>
            <a:ext cx="87312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800">
                <a:solidFill>
                  <a:srgbClr val="FF0000"/>
                </a:solidFill>
                <a:latin typeface="Chalkduster" charset="0"/>
                <a:cs typeface="Chalkduster" charset="0"/>
              </a:rPr>
              <a:t>(Your name) </a:t>
            </a:r>
            <a:r>
              <a:rPr lang="en-US" sz="8000">
                <a:solidFill>
                  <a:srgbClr val="FF0000"/>
                </a:solidFill>
                <a:latin typeface="Chalkduster" charset="0"/>
                <a:cs typeface="Chalkduster" charset="0"/>
              </a:rPr>
              <a:t>is</a:t>
            </a:r>
            <a:r>
              <a:rPr lang="en-US" sz="8000">
                <a:solidFill>
                  <a:srgbClr val="0000FF"/>
                </a:solidFill>
                <a:latin typeface="Chalkduster" charset="0"/>
                <a:cs typeface="Chalkduster" charset="0"/>
              </a:rPr>
              <a:t> </a:t>
            </a:r>
            <a:r>
              <a:rPr lang="en-US" sz="8000">
                <a:latin typeface="Chalkduster" charset="0"/>
                <a:cs typeface="Chalkduster" charset="0"/>
              </a:rPr>
              <a:t>___.</a:t>
            </a:r>
          </a:p>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ctrTitle"/>
          </p:nvPr>
        </p:nvSpPr>
        <p:spPr>
          <a:xfrm>
            <a:off x="457200" y="3962400"/>
            <a:ext cx="7772400" cy="1470025"/>
          </a:xfrm>
        </p:spPr>
        <p:txBody>
          <a:bodyPr/>
          <a:lstStyle/>
          <a:p>
            <a:pPr algn="l" eaLnBrk="1" hangingPunct="1"/>
            <a:r>
              <a:rPr lang="en-US" sz="7200" b="1">
                <a:solidFill>
                  <a:srgbClr val="FFFF00"/>
                </a:solidFill>
                <a:latin typeface="Gill Sans" charset="0"/>
                <a:cs typeface="Gill Sans" charset="0"/>
              </a:rPr>
              <a:t>Power</a:t>
            </a:r>
            <a:br>
              <a:rPr lang="en-US" sz="7200" b="1">
                <a:solidFill>
                  <a:srgbClr val="FFFF00"/>
                </a:solidFill>
                <a:latin typeface="Gill Sans" charset="0"/>
                <a:cs typeface="Gill Sans" charset="0"/>
              </a:rPr>
            </a:br>
            <a:r>
              <a:rPr lang="en-US" sz="7200" b="1">
                <a:solidFill>
                  <a:srgbClr val="FFFF00"/>
                </a:solidFill>
                <a:latin typeface="Gill Sans" charset="0"/>
                <a:cs typeface="Gill Sans" charset="0"/>
              </a:rPr>
              <a:t>Pose</a:t>
            </a:r>
          </a:p>
        </p:txBody>
      </p:sp>
      <p:sp>
        <p:nvSpPr>
          <p:cNvPr id="3" name="Subtitle 2"/>
          <p:cNvSpPr>
            <a:spLocks noGrp="1"/>
          </p:cNvSpPr>
          <p:nvPr>
            <p:ph type="subTitle" idx="1"/>
          </p:nvPr>
        </p:nvSpPr>
        <p:spPr/>
        <p:txBody>
          <a:bodyPr/>
          <a:lstStyle/>
          <a:p>
            <a:pPr algn="r" eaLnBrk="1" hangingPunct="1">
              <a:defRPr/>
            </a:pPr>
            <a:r>
              <a:rPr lang="en-US" dirty="0" smtClean="0">
                <a:latin typeface="Gill Sans"/>
                <a:cs typeface="Gill Sans"/>
              </a:rPr>
              <a:t>a</a:t>
            </a:r>
            <a:endParaRPr lang="en-US" dirty="0">
              <a:latin typeface="Gill Sans"/>
              <a:cs typeface="Gill Sans"/>
            </a:endParaRPr>
          </a:p>
        </p:txBody>
      </p:sp>
      <p:pic>
        <p:nvPicPr>
          <p:cNvPr id="460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163"/>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3663" y="2895600"/>
            <a:ext cx="38735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p:cNvSpPr/>
          <p:nvPr/>
        </p:nvSpPr>
        <p:spPr>
          <a:xfrm>
            <a:off x="762000" y="990600"/>
            <a:ext cx="3886200" cy="2133600"/>
          </a:xfrm>
          <a:prstGeom prst="cloudCallout">
            <a:avLst>
              <a:gd name="adj1" fmla="val 86655"/>
              <a:gd name="adj2" fmla="val -40157"/>
            </a:avLst>
          </a:prstGeom>
          <a:solidFill>
            <a:srgbClr val="96EAFE"/>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chemeClr val="bg1"/>
              </a:solidFill>
              <a:latin typeface="Chalkduster"/>
              <a:cs typeface="Chalkduster"/>
            </a:endParaRPr>
          </a:p>
        </p:txBody>
      </p:sp>
      <p:sp>
        <p:nvSpPr>
          <p:cNvPr id="46086" name="TextBox 8"/>
          <p:cNvSpPr txBox="1">
            <a:spLocks noChangeArrowheads="1"/>
          </p:cNvSpPr>
          <p:nvPr/>
        </p:nvSpPr>
        <p:spPr bwMode="auto">
          <a:xfrm>
            <a:off x="838200" y="1447800"/>
            <a:ext cx="387032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a:solidFill>
                  <a:schemeClr val="bg1"/>
                </a:solidFill>
                <a:latin typeface="Chalkduster" charset="0"/>
                <a:cs typeface="Chalkduster" charset="0"/>
              </a:rPr>
              <a:t>(Your name)</a:t>
            </a:r>
          </a:p>
          <a:p>
            <a:r>
              <a:rPr lang="en-US" sz="4000">
                <a:solidFill>
                  <a:schemeClr val="bg1"/>
                </a:solidFill>
                <a:latin typeface="Chalkduster" charset="0"/>
                <a:cs typeface="Chalkduster" charset="0"/>
              </a:rPr>
              <a:t>is  ….</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ctrTitle"/>
          </p:nvPr>
        </p:nvSpPr>
        <p:spPr>
          <a:xfrm>
            <a:off x="304800" y="1196975"/>
            <a:ext cx="8534400" cy="1470025"/>
          </a:xfrm>
        </p:spPr>
        <p:txBody>
          <a:bodyPr/>
          <a:lstStyle/>
          <a:p>
            <a:pPr algn="l" eaLnBrk="1" hangingPunct="1"/>
            <a:r>
              <a:rPr lang="en-US" sz="8000" b="1" dirty="0" smtClean="0">
                <a:solidFill>
                  <a:srgbClr val="FFFF00"/>
                </a:solidFill>
                <a:latin typeface="Gill Sans" charset="0"/>
                <a:cs typeface="Gill Sans" charset="0"/>
              </a:rPr>
              <a:t>Power poses</a:t>
            </a:r>
            <a:br>
              <a:rPr lang="en-US" sz="8000" b="1" dirty="0" smtClean="0">
                <a:solidFill>
                  <a:srgbClr val="FFFF00"/>
                </a:solidFill>
                <a:latin typeface="Gill Sans" charset="0"/>
                <a:cs typeface="Gill Sans" charset="0"/>
              </a:rPr>
            </a:br>
            <a:r>
              <a:rPr lang="en-US" sz="8000" b="1" dirty="0" smtClean="0">
                <a:solidFill>
                  <a:srgbClr val="FFFF00"/>
                </a:solidFill>
                <a:latin typeface="Gill Sans" charset="0"/>
                <a:cs typeface="Gill Sans" charset="0"/>
              </a:rPr>
              <a:t/>
            </a:r>
            <a:br>
              <a:rPr lang="en-US" sz="8000" b="1" dirty="0" smtClean="0">
                <a:solidFill>
                  <a:srgbClr val="FFFF00"/>
                </a:solidFill>
                <a:latin typeface="Gill Sans" charset="0"/>
                <a:cs typeface="Gill Sans" charset="0"/>
              </a:rPr>
            </a:br>
            <a:endParaRPr lang="en-US" sz="8000" b="1" dirty="0">
              <a:solidFill>
                <a:srgbClr val="FFFF00"/>
              </a:solidFill>
              <a:latin typeface="Gill Sans" charset="0"/>
              <a:cs typeface="Gill Sans" charset="0"/>
            </a:endParaRPr>
          </a:p>
        </p:txBody>
      </p:sp>
      <p:sp>
        <p:nvSpPr>
          <p:cNvPr id="3" name="Subtitle 2"/>
          <p:cNvSpPr>
            <a:spLocks noGrp="1"/>
          </p:cNvSpPr>
          <p:nvPr>
            <p:ph type="subTitle" idx="1"/>
          </p:nvPr>
        </p:nvSpPr>
        <p:spPr/>
        <p:txBody>
          <a:bodyPr/>
          <a:lstStyle/>
          <a:p>
            <a:pPr algn="r" eaLnBrk="1" hangingPunct="1">
              <a:defRPr/>
            </a:pPr>
            <a:r>
              <a:rPr lang="en-US" dirty="0" smtClean="0">
                <a:latin typeface="Gill Sans"/>
                <a:cs typeface="Gill Sans"/>
              </a:rPr>
              <a:t>a</a:t>
            </a:r>
            <a:endParaRPr lang="en-US" dirty="0">
              <a:latin typeface="Gill Sans"/>
              <a:cs typeface="Gill Sans"/>
            </a:endParaRPr>
          </a:p>
        </p:txBody>
      </p:sp>
      <p:sp>
        <p:nvSpPr>
          <p:cNvPr id="5" name="Rectangle 4"/>
          <p:cNvSpPr/>
          <p:nvPr/>
        </p:nvSpPr>
        <p:spPr>
          <a:xfrm>
            <a:off x="5193514" y="5232737"/>
            <a:ext cx="3264686" cy="1015663"/>
          </a:xfrm>
          <a:prstGeom prst="rect">
            <a:avLst/>
          </a:prstGeom>
        </p:spPr>
        <p:txBody>
          <a:bodyPr wrap="none">
            <a:spAutoFit/>
          </a:bodyPr>
          <a:lstStyle/>
          <a:p>
            <a:pPr algn="r"/>
            <a:r>
              <a:rPr lang="en-US" sz="6000" b="1" dirty="0" smtClean="0">
                <a:solidFill>
                  <a:srgbClr val="FFFF00"/>
                </a:solidFill>
                <a:latin typeface="Gill Sans" charset="0"/>
                <a:cs typeface="Gill Sans" charset="0"/>
              </a:rPr>
              <a:t>Do you?</a:t>
            </a:r>
          </a:p>
        </p:txBody>
      </p:sp>
    </p:spTree>
    <p:extLst>
      <p:ext uri="{BB962C8B-B14F-4D97-AF65-F5344CB8AC3E}">
        <p14:creationId xmlns:p14="http://schemas.microsoft.com/office/powerpoint/2010/main" val="276088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0" y="91440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5400" dirty="0">
                <a:solidFill>
                  <a:schemeClr val="bg1"/>
                </a:solidFill>
                <a:latin typeface="Chalkduster"/>
                <a:cs typeface="Chalkduster"/>
              </a:rPr>
              <a:t>Fake it</a:t>
            </a:r>
          </a:p>
          <a:p>
            <a:pPr>
              <a:defRPr/>
            </a:pPr>
            <a:r>
              <a:rPr lang="en-US" sz="4400" dirty="0">
                <a:solidFill>
                  <a:schemeClr val="bg1"/>
                </a:solidFill>
                <a:latin typeface="Chalkduster"/>
                <a:cs typeface="Chalkduster"/>
              </a:rPr>
              <a:t>‘till you make it. Fa</a:t>
            </a:r>
          </a:p>
        </p:txBody>
      </p:sp>
      <p:sp>
        <p:nvSpPr>
          <p:cNvPr id="62466" name="TextBox 4"/>
          <p:cNvSpPr txBox="1">
            <a:spLocks noChangeArrowheads="1"/>
          </p:cNvSpPr>
          <p:nvPr/>
        </p:nvSpPr>
        <p:spPr bwMode="auto">
          <a:xfrm>
            <a:off x="152400" y="152400"/>
            <a:ext cx="38274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800" b="1" dirty="0">
                <a:solidFill>
                  <a:srgbClr val="FFFF00"/>
                </a:solidFill>
                <a:latin typeface="Gill Sans" charset="0"/>
                <a:cs typeface="Gill Sans" charset="0"/>
              </a:rPr>
              <a:t>Power</a:t>
            </a:r>
          </a:p>
          <a:p>
            <a:r>
              <a:rPr lang="en-US" sz="8800" b="1" dirty="0">
                <a:solidFill>
                  <a:srgbClr val="FFFF00"/>
                </a:solidFill>
                <a:latin typeface="Gill Sans" charset="0"/>
                <a:cs typeface="Gill Sans" charset="0"/>
              </a:rPr>
              <a:t>Pose</a:t>
            </a:r>
          </a:p>
        </p:txBody>
      </p:sp>
      <p:pic>
        <p:nvPicPr>
          <p:cNvPr id="624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3338"/>
            <a:ext cx="3211513" cy="68580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5562600" y="2895600"/>
            <a:ext cx="1371600" cy="1066800"/>
          </a:xfrm>
          <a:prstGeom prst="round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7696200" y="2895600"/>
            <a:ext cx="1371600" cy="9144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p:cNvSpPr/>
          <p:nvPr/>
        </p:nvSpPr>
        <p:spPr>
          <a:xfrm>
            <a:off x="5715000" y="5486400"/>
            <a:ext cx="1066800" cy="1752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Rectangle 12"/>
          <p:cNvSpPr/>
          <p:nvPr/>
        </p:nvSpPr>
        <p:spPr>
          <a:xfrm>
            <a:off x="8153400" y="5715000"/>
            <a:ext cx="1447800" cy="1143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Right Triangle 13"/>
          <p:cNvSpPr/>
          <p:nvPr/>
        </p:nvSpPr>
        <p:spPr>
          <a:xfrm>
            <a:off x="5715000" y="4648200"/>
            <a:ext cx="1219200" cy="990600"/>
          </a:xfrm>
          <a:prstGeom prst="rtTriangl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Isosceles Triangle 14"/>
          <p:cNvSpPr/>
          <p:nvPr/>
        </p:nvSpPr>
        <p:spPr>
          <a:xfrm rot="5400000">
            <a:off x="7924800" y="4419600"/>
            <a:ext cx="838200" cy="685800"/>
          </a:xfrm>
          <a:prstGeom prst="triangle">
            <a:avLst>
              <a:gd name="adj" fmla="val 47595"/>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Isosceles Triangle 15"/>
          <p:cNvSpPr/>
          <p:nvPr/>
        </p:nvSpPr>
        <p:spPr>
          <a:xfrm rot="16006936">
            <a:off x="6104731" y="4518820"/>
            <a:ext cx="1038225" cy="563562"/>
          </a:xfrm>
          <a:prstGeom prst="triangle">
            <a:avLst>
              <a:gd name="adj" fmla="val 48441"/>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Right Triangle 16"/>
          <p:cNvSpPr/>
          <p:nvPr/>
        </p:nvSpPr>
        <p:spPr>
          <a:xfrm rot="7823228">
            <a:off x="8482013" y="4946650"/>
            <a:ext cx="1295400" cy="1660525"/>
          </a:xfrm>
          <a:prstGeom prst="rtTriangl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 name="Right Triangle 17"/>
          <p:cNvSpPr/>
          <p:nvPr/>
        </p:nvSpPr>
        <p:spPr>
          <a:xfrm rot="6075942">
            <a:off x="5670550" y="3765550"/>
            <a:ext cx="1219200" cy="12192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Right Triangle 18"/>
          <p:cNvSpPr/>
          <p:nvPr/>
        </p:nvSpPr>
        <p:spPr>
          <a:xfrm rot="10572526">
            <a:off x="7980363" y="3721100"/>
            <a:ext cx="1981200" cy="1752600"/>
          </a:xfrm>
          <a:prstGeom prst="rtTriangl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extBox 1"/>
          <p:cNvSpPr txBox="1"/>
          <p:nvPr/>
        </p:nvSpPr>
        <p:spPr>
          <a:xfrm>
            <a:off x="228600" y="3048000"/>
            <a:ext cx="3159839" cy="2123658"/>
          </a:xfrm>
          <a:prstGeom prst="rect">
            <a:avLst/>
          </a:prstGeom>
          <a:noFill/>
        </p:spPr>
        <p:txBody>
          <a:bodyPr wrap="none" rtlCol="0">
            <a:spAutoFit/>
          </a:bodyPr>
          <a:lstStyle/>
          <a:p>
            <a:r>
              <a:rPr lang="en-US" sz="4400" dirty="0" smtClean="0">
                <a:latin typeface="Chalkduster"/>
                <a:cs typeface="Chalkduster"/>
              </a:rPr>
              <a:t>Fake it </a:t>
            </a:r>
          </a:p>
          <a:p>
            <a:r>
              <a:rPr lang="en-US" sz="4400" dirty="0" smtClean="0">
                <a:latin typeface="Chalkduster"/>
                <a:cs typeface="Chalkduster"/>
              </a:rPr>
              <a:t>Until you </a:t>
            </a:r>
          </a:p>
          <a:p>
            <a:r>
              <a:rPr lang="en-US" sz="4400" dirty="0" smtClean="0">
                <a:latin typeface="Chalkduster"/>
                <a:cs typeface="Chalkduster"/>
              </a:rPr>
              <a:t>make it</a:t>
            </a:r>
            <a:endParaRPr lang="en-US" sz="4400" dirty="0">
              <a:latin typeface="Chalkduster"/>
              <a:cs typeface="Chalkduster"/>
            </a:endParaRPr>
          </a:p>
        </p:txBody>
      </p:sp>
      <p:sp>
        <p:nvSpPr>
          <p:cNvPr id="20" name="TextBox 8"/>
          <p:cNvSpPr txBox="1">
            <a:spLocks noChangeArrowheads="1"/>
          </p:cNvSpPr>
          <p:nvPr/>
        </p:nvSpPr>
        <p:spPr bwMode="auto">
          <a:xfrm>
            <a:off x="1905000" y="5943600"/>
            <a:ext cx="57531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000" dirty="0" smtClean="0">
                <a:solidFill>
                  <a:srgbClr val="FFFFFF"/>
                </a:solidFill>
                <a:latin typeface="Gill Sans" charset="0"/>
                <a:cs typeface="Gill Sans" charset="0"/>
              </a:rPr>
              <a:t>Dr. Amy </a:t>
            </a:r>
            <a:r>
              <a:rPr lang="en-US" sz="4000" dirty="0" err="1" smtClean="0">
                <a:solidFill>
                  <a:srgbClr val="FFFFFF"/>
                </a:solidFill>
                <a:latin typeface="Gill Sans" charset="0"/>
                <a:cs typeface="Gill Sans" charset="0"/>
              </a:rPr>
              <a:t>Cuddy</a:t>
            </a:r>
            <a:r>
              <a:rPr lang="en-US" sz="4000" dirty="0" smtClean="0">
                <a:solidFill>
                  <a:srgbClr val="FFFFFF"/>
                </a:solidFill>
                <a:latin typeface="Gill Sans" charset="0"/>
                <a:cs typeface="Gill Sans" charset="0"/>
              </a:rPr>
              <a:t>, </a:t>
            </a:r>
            <a:r>
              <a:rPr lang="en-US" sz="4000" dirty="0" smtClean="0">
                <a:solidFill>
                  <a:srgbClr val="FFFFFF"/>
                </a:solidFill>
                <a:latin typeface="Gill Sans" charset="0"/>
                <a:cs typeface="Gill Sans" charset="0"/>
              </a:rPr>
              <a:t>Harvard U.</a:t>
            </a:r>
            <a:endParaRPr lang="en-US" sz="4000" dirty="0">
              <a:solidFill>
                <a:srgbClr val="FFFFFF"/>
              </a:solidFill>
              <a:latin typeface="Gill Sans" charset="0"/>
              <a:cs typeface="Gill Sans" charset="0"/>
            </a:endParaRPr>
          </a:p>
          <a:p>
            <a:endParaRPr lang="en-US" sz="4000" dirty="0">
              <a:solidFill>
                <a:srgbClr val="FFFFFF"/>
              </a:solidFill>
              <a:latin typeface="Gill Sans" charset="0"/>
              <a:cs typeface="Gill Sans" charset="0"/>
            </a:endParaRPr>
          </a:p>
        </p:txBody>
      </p:sp>
      <p:cxnSp>
        <p:nvCxnSpPr>
          <p:cNvPr id="7" name="Straight Connector 6"/>
          <p:cNvCxnSpPr/>
          <p:nvPr/>
        </p:nvCxnSpPr>
        <p:spPr>
          <a:xfrm>
            <a:off x="152400" y="4724400"/>
            <a:ext cx="2747433" cy="22860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81000" y="5105400"/>
            <a:ext cx="4315261" cy="830997"/>
          </a:xfrm>
          <a:prstGeom prst="rect">
            <a:avLst/>
          </a:prstGeom>
          <a:noFill/>
        </p:spPr>
        <p:txBody>
          <a:bodyPr wrap="none" rtlCol="0">
            <a:spAutoFit/>
          </a:bodyPr>
          <a:lstStyle/>
          <a:p>
            <a:r>
              <a:rPr lang="en-US" sz="4800" dirty="0" smtClean="0">
                <a:solidFill>
                  <a:srgbClr val="FFFF00"/>
                </a:solidFill>
                <a:latin typeface="Chalkduster"/>
                <a:cs typeface="Chalkduster"/>
              </a:rPr>
              <a:t>BECOME IT!</a:t>
            </a:r>
            <a:endParaRPr lang="en-US" sz="4800" dirty="0">
              <a:solidFill>
                <a:srgbClr val="FFFF00"/>
              </a:solidFill>
              <a:latin typeface="Chalkduster"/>
              <a:cs typeface="Chalkduster"/>
            </a:endParaRPr>
          </a:p>
        </p:txBody>
      </p:sp>
      <p:sp>
        <p:nvSpPr>
          <p:cNvPr id="25" name="Rectangle 24"/>
          <p:cNvSpPr/>
          <p:nvPr/>
        </p:nvSpPr>
        <p:spPr>
          <a:xfrm>
            <a:off x="5334000" y="-152400"/>
            <a:ext cx="4114800" cy="31242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0" nodeType="clickEffect">
                                  <p:stCondLst>
                                    <p:cond delay="0"/>
                                  </p:stCondLst>
                                  <p:childTnLst>
                                    <p:animEffect transition="out" filter="dissolv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9" presetClass="exit" presetSubtype="0" fill="hold" grpId="0" nodeType="withEffect">
                                  <p:stCondLst>
                                    <p:cond delay="0"/>
                                  </p:stCondLst>
                                  <p:childTnLst>
                                    <p:animEffect transition="out" filter="dissolv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9" presetClass="exit" presetSubtype="0" fill="hold" grpId="0" nodeType="with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9" presetClass="exit" presetSubtype="0" fill="hold" grpId="0" nodeType="withEffect">
                                  <p:stCondLst>
                                    <p:cond delay="0"/>
                                  </p:stCondLst>
                                  <p:childTnLst>
                                    <p:animEffect transition="out" filter="dissolv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9" presetClass="exit" presetSubtype="0" fill="hold" grpId="0" nodeType="withEffect">
                                  <p:stCondLst>
                                    <p:cond delay="0"/>
                                  </p:stCondLst>
                                  <p:childTnLst>
                                    <p:animEffect transition="out" filter="dissolv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9" presetClass="exit" presetSubtype="0" fill="hold" grpId="0" nodeType="withEffect">
                                  <p:stCondLst>
                                    <p:cond delay="0"/>
                                  </p:stCondLst>
                                  <p:childTnLst>
                                    <p:animEffect transition="out" filter="dissolv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 grpId="0"/>
      <p:bldP spid="20" grpId="0"/>
      <p:bldP spid="23" grpId="0"/>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ctrTitle"/>
          </p:nvPr>
        </p:nvSpPr>
        <p:spPr>
          <a:xfrm>
            <a:off x="228600" y="76200"/>
            <a:ext cx="7772400" cy="1470025"/>
          </a:xfrm>
        </p:spPr>
        <p:txBody>
          <a:bodyPr/>
          <a:lstStyle/>
          <a:p>
            <a:pPr algn="l" eaLnBrk="1" hangingPunct="1"/>
            <a:r>
              <a:rPr lang="en-US" sz="5400">
                <a:solidFill>
                  <a:srgbClr val="FFFF00"/>
                </a:solidFill>
                <a:latin typeface="Gill Sans" charset="0"/>
                <a:cs typeface="Gill Sans" charset="0"/>
              </a:rPr>
              <a:t>Thank you!</a:t>
            </a:r>
          </a:p>
        </p:txBody>
      </p:sp>
      <p:sp>
        <p:nvSpPr>
          <p:cNvPr id="3" name="Subtitle 2"/>
          <p:cNvSpPr>
            <a:spLocks noGrp="1"/>
          </p:cNvSpPr>
          <p:nvPr>
            <p:ph type="subTitle" idx="1"/>
          </p:nvPr>
        </p:nvSpPr>
        <p:spPr/>
        <p:txBody>
          <a:bodyPr/>
          <a:lstStyle/>
          <a:p>
            <a:pPr algn="r" eaLnBrk="1" hangingPunct="1">
              <a:defRPr/>
            </a:pPr>
            <a:r>
              <a:rPr lang="en-US" dirty="0" smtClean="0">
                <a:latin typeface="Gill Sans"/>
                <a:cs typeface="Gill Sans"/>
              </a:rPr>
              <a:t>a</a:t>
            </a:r>
            <a:endParaRPr lang="en-US" dirty="0">
              <a:latin typeface="Gill Sans"/>
              <a:cs typeface="Gill Sans"/>
            </a:endParaRPr>
          </a:p>
        </p:txBody>
      </p:sp>
      <p:pic>
        <p:nvPicPr>
          <p:cNvPr id="4915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81125"/>
            <a:ext cx="3827463"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00200"/>
            <a:ext cx="25908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600200"/>
            <a:ext cx="279982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524000"/>
            <a:ext cx="2587713" cy="495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ctrTitle"/>
          </p:nvPr>
        </p:nvSpPr>
        <p:spPr>
          <a:xfrm>
            <a:off x="30163" y="0"/>
            <a:ext cx="7772400" cy="1470025"/>
          </a:xfrm>
        </p:spPr>
        <p:txBody>
          <a:bodyPr/>
          <a:lstStyle/>
          <a:p>
            <a:pPr algn="l" eaLnBrk="1" hangingPunct="1"/>
            <a:r>
              <a:rPr lang="en-US">
                <a:solidFill>
                  <a:srgbClr val="FFFF00"/>
                </a:solidFill>
                <a:latin typeface="Gill Sans" charset="0"/>
                <a:cs typeface="Gill Sans" charset="0"/>
              </a:rPr>
              <a:t>Thank you!</a:t>
            </a:r>
          </a:p>
        </p:txBody>
      </p:sp>
      <p:sp>
        <p:nvSpPr>
          <p:cNvPr id="3" name="Subtitle 2"/>
          <p:cNvSpPr>
            <a:spLocks noGrp="1"/>
          </p:cNvSpPr>
          <p:nvPr>
            <p:ph type="subTitle" idx="1"/>
          </p:nvPr>
        </p:nvSpPr>
        <p:spPr/>
        <p:txBody>
          <a:bodyPr/>
          <a:lstStyle/>
          <a:p>
            <a:pPr algn="r" eaLnBrk="1" hangingPunct="1">
              <a:defRPr/>
            </a:pPr>
            <a:r>
              <a:rPr lang="en-US" dirty="0" smtClean="0">
                <a:latin typeface="Gill Sans"/>
                <a:cs typeface="Gill Sans"/>
              </a:rPr>
              <a:t>a</a:t>
            </a:r>
            <a:endParaRPr lang="en-US" dirty="0">
              <a:latin typeface="Gill Sans"/>
              <a:cs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p:txBody>
          <a:bodyPr/>
          <a:lstStyle/>
          <a:p>
            <a:pPr algn="l" eaLnBrk="1" hangingPunct="1"/>
            <a:endParaRPr lang="en-US">
              <a:latin typeface="Gill Sans" charset="0"/>
              <a:cs typeface="Gill Sans" charset="0"/>
            </a:endParaRPr>
          </a:p>
        </p:txBody>
      </p:sp>
      <p:sp>
        <p:nvSpPr>
          <p:cNvPr id="3" name="Subtitle 2"/>
          <p:cNvSpPr>
            <a:spLocks noGrp="1"/>
          </p:cNvSpPr>
          <p:nvPr>
            <p:ph type="subTitle" idx="1"/>
          </p:nvPr>
        </p:nvSpPr>
        <p:spPr/>
        <p:txBody>
          <a:bodyPr/>
          <a:lstStyle/>
          <a:p>
            <a:pPr algn="r" eaLnBrk="1" hangingPunct="1">
              <a:defRPr/>
            </a:pPr>
            <a:r>
              <a:rPr lang="en-US" dirty="0" smtClean="0">
                <a:latin typeface="Gill Sans"/>
                <a:cs typeface="Gill Sans"/>
              </a:rPr>
              <a:t>a</a:t>
            </a:r>
            <a:endParaRPr lang="en-US" dirty="0">
              <a:latin typeface="Gill Sans"/>
              <a:cs typeface="Gill Sans"/>
            </a:endParaRPr>
          </a:p>
        </p:txBody>
      </p:sp>
      <p:pic>
        <p:nvPicPr>
          <p:cNvPr id="5017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6350"/>
            <a:ext cx="3582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762000"/>
            <a:ext cx="1981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609600"/>
            <a:ext cx="2133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txBox="1">
            <a:spLocks/>
          </p:cNvSpPr>
          <p:nvPr/>
        </p:nvSpPr>
        <p:spPr bwMode="auto">
          <a:xfrm>
            <a:off x="685800" y="1981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sz="6000" b="1" dirty="0">
              <a:latin typeface="Gill Sans" charset="0"/>
              <a:cs typeface="Gill Sans" charset="0"/>
            </a:endParaRPr>
          </a:p>
        </p:txBody>
      </p:sp>
      <p:pic>
        <p:nvPicPr>
          <p:cNvPr id="8" name="Picture 7"/>
          <p:cNvPicPr>
            <a:picLocks noChangeAspect="1"/>
          </p:cNvPicPr>
          <p:nvPr/>
        </p:nvPicPr>
        <p:blipFill>
          <a:blip r:embed="rId5"/>
          <a:stretch>
            <a:fillRect/>
          </a:stretch>
        </p:blipFill>
        <p:spPr>
          <a:xfrm>
            <a:off x="6629400" y="8467"/>
            <a:ext cx="1960332" cy="3072621"/>
          </a:xfrm>
          <a:prstGeom prst="rect">
            <a:avLst/>
          </a:prstGeom>
        </p:spPr>
      </p:pic>
      <p:sp>
        <p:nvSpPr>
          <p:cNvPr id="2" name="TextBox 1"/>
          <p:cNvSpPr txBox="1"/>
          <p:nvPr/>
        </p:nvSpPr>
        <p:spPr>
          <a:xfrm>
            <a:off x="228600" y="152400"/>
            <a:ext cx="4800600" cy="3250121"/>
          </a:xfrm>
          <a:prstGeom prst="rect">
            <a:avLst/>
          </a:prstGeom>
          <a:noFill/>
        </p:spPr>
        <p:txBody>
          <a:bodyPr wrap="square" rtlCol="0">
            <a:spAutoFit/>
          </a:bodyPr>
          <a:lstStyle/>
          <a:p>
            <a:r>
              <a:rPr lang="en-US" sz="6600" b="1" dirty="0">
                <a:solidFill>
                  <a:srgbClr val="800000"/>
                </a:solidFill>
                <a:latin typeface="Gill Sans"/>
                <a:cs typeface="Gill Sans"/>
              </a:rPr>
              <a:t>S</a:t>
            </a:r>
            <a:r>
              <a:rPr lang="en-US" sz="6600" b="1" dirty="0" smtClean="0">
                <a:solidFill>
                  <a:srgbClr val="800000"/>
                </a:solidFill>
                <a:latin typeface="Gill Sans"/>
                <a:cs typeface="Gill Sans"/>
              </a:rPr>
              <a:t>ad or </a:t>
            </a:r>
          </a:p>
          <a:p>
            <a:r>
              <a:rPr lang="en-US" sz="6600" b="1" dirty="0" smtClean="0">
                <a:solidFill>
                  <a:srgbClr val="800000"/>
                </a:solidFill>
                <a:latin typeface="Gill Sans"/>
                <a:cs typeface="Gill Sans"/>
              </a:rPr>
              <a:t>depressed. </a:t>
            </a:r>
            <a:endParaRPr lang="en-US" sz="6600" dirty="0" smtClean="0">
              <a:latin typeface="Gill Sans"/>
              <a:cs typeface="Gill Sans"/>
            </a:endParaRPr>
          </a:p>
          <a:p>
            <a:endParaRPr lang="en-US" sz="5400" dirty="0">
              <a:latin typeface="Gill Sans"/>
              <a:cs typeface="Gill Sans"/>
            </a:endParaRPr>
          </a:p>
        </p:txBody>
      </p:sp>
      <p:sp>
        <p:nvSpPr>
          <p:cNvPr id="3" name="TextBox 2"/>
          <p:cNvSpPr txBox="1"/>
          <p:nvPr/>
        </p:nvSpPr>
        <p:spPr>
          <a:xfrm>
            <a:off x="381000" y="2362200"/>
            <a:ext cx="7490114" cy="3139321"/>
          </a:xfrm>
          <a:prstGeom prst="rect">
            <a:avLst/>
          </a:prstGeom>
          <a:noFill/>
        </p:spPr>
        <p:txBody>
          <a:bodyPr wrap="none" rtlCol="0">
            <a:spAutoFit/>
          </a:bodyPr>
          <a:lstStyle/>
          <a:p>
            <a:r>
              <a:rPr lang="en-US" sz="6600" dirty="0" smtClean="0">
                <a:latin typeface="Gill Sans"/>
                <a:cs typeface="Gill Sans"/>
              </a:rPr>
              <a:t>Ask yourself the</a:t>
            </a:r>
          </a:p>
          <a:p>
            <a:r>
              <a:rPr lang="en-US" sz="6600" dirty="0">
                <a:latin typeface="Gill Sans"/>
                <a:cs typeface="Gill Sans"/>
              </a:rPr>
              <a:t> </a:t>
            </a:r>
            <a:r>
              <a:rPr lang="en-US" sz="6600" dirty="0" smtClean="0">
                <a:latin typeface="Gill Sans"/>
                <a:cs typeface="Gill Sans"/>
              </a:rPr>
              <a:t>                  </a:t>
            </a:r>
            <a:r>
              <a:rPr lang="en-US" sz="6600" dirty="0" err="1" smtClean="0">
                <a:latin typeface="Gill Sans"/>
                <a:cs typeface="Gill Sans"/>
              </a:rPr>
              <a:t>uestions</a:t>
            </a:r>
            <a:endParaRPr lang="en-US" sz="6600" dirty="0" smtClean="0">
              <a:latin typeface="Gill Sans"/>
              <a:cs typeface="Gill Sans"/>
            </a:endParaRPr>
          </a:p>
          <a:p>
            <a:r>
              <a:rPr lang="en-US" sz="6600" dirty="0">
                <a:latin typeface="Gill Sans"/>
                <a:cs typeface="Gill Sans"/>
              </a:rPr>
              <a:t>t</a:t>
            </a:r>
            <a:r>
              <a:rPr lang="en-US" sz="6600" dirty="0" smtClean="0">
                <a:latin typeface="Gill Sans"/>
                <a:cs typeface="Gill Sans"/>
              </a:rPr>
              <a:t>o remember clearly.</a:t>
            </a:r>
            <a:endParaRPr lang="en-US" sz="6600" dirty="0">
              <a:latin typeface="Gill Sans"/>
              <a:cs typeface="Gill Sans"/>
            </a:endParaRPr>
          </a:p>
        </p:txBody>
      </p:sp>
      <p:sp>
        <p:nvSpPr>
          <p:cNvPr id="4" name="TextBox 3"/>
          <p:cNvSpPr txBox="1"/>
          <p:nvPr/>
        </p:nvSpPr>
        <p:spPr>
          <a:xfrm>
            <a:off x="1143000" y="3937000"/>
            <a:ext cx="184666" cy="230832"/>
          </a:xfrm>
          <a:prstGeom prst="rect">
            <a:avLst/>
          </a:prstGeom>
          <a:noFill/>
        </p:spPr>
        <p:txBody>
          <a:bodyPr wrap="none" rtlCol="0">
            <a:spAutoFit/>
          </a:bodyPr>
          <a:lstStyle/>
          <a:p>
            <a:endParaRPr lang="en-US" dirty="0"/>
          </a:p>
        </p:txBody>
      </p:sp>
      <p:pic>
        <p:nvPicPr>
          <p:cNvPr id="10" name="Picture 5"/>
          <p:cNvPicPr>
            <a:picLocks noChangeAspect="1"/>
          </p:cNvPicPr>
          <p:nvPr/>
        </p:nvPicPr>
        <p:blipFill>
          <a:blip r:embed="rId6"/>
          <a:srcRect/>
          <a:stretch>
            <a:fillRect/>
          </a:stretch>
        </p:blipFill>
        <p:spPr bwMode="auto">
          <a:xfrm>
            <a:off x="381000" y="3352800"/>
            <a:ext cx="1227072" cy="1219200"/>
          </a:xfrm>
          <a:prstGeom prst="rect">
            <a:avLst/>
          </a:prstGeom>
          <a:noFill/>
          <a:ln w="9525">
            <a:noFill/>
            <a:miter lim="800000"/>
            <a:headEnd/>
            <a:tailEnd/>
          </a:ln>
        </p:spPr>
      </p:pic>
      <p:pic>
        <p:nvPicPr>
          <p:cNvPr id="11" name="Picture 7"/>
          <p:cNvPicPr>
            <a:picLocks noChangeAspect="1"/>
          </p:cNvPicPr>
          <p:nvPr/>
        </p:nvPicPr>
        <p:blipFill>
          <a:blip r:embed="rId7"/>
          <a:srcRect/>
          <a:stretch>
            <a:fillRect/>
          </a:stretch>
        </p:blipFill>
        <p:spPr bwMode="auto">
          <a:xfrm>
            <a:off x="3505201" y="3352800"/>
            <a:ext cx="1333782" cy="1295400"/>
          </a:xfrm>
          <a:prstGeom prst="rect">
            <a:avLst/>
          </a:prstGeom>
          <a:noFill/>
          <a:ln w="9525">
            <a:noFill/>
            <a:miter lim="800000"/>
            <a:headEnd/>
            <a:tailEnd/>
          </a:ln>
        </p:spPr>
      </p:pic>
      <p:pic>
        <p:nvPicPr>
          <p:cNvPr id="12" name="Picture 6"/>
          <p:cNvPicPr>
            <a:picLocks noChangeAspect="1"/>
          </p:cNvPicPr>
          <p:nvPr/>
        </p:nvPicPr>
        <p:blipFill>
          <a:blip r:embed="rId8"/>
          <a:srcRect/>
          <a:stretch>
            <a:fillRect/>
          </a:stretch>
        </p:blipFill>
        <p:spPr bwMode="auto">
          <a:xfrm>
            <a:off x="1600200" y="3352800"/>
            <a:ext cx="1278828" cy="1295400"/>
          </a:xfrm>
          <a:prstGeom prst="rect">
            <a:avLst/>
          </a:prstGeom>
          <a:noFill/>
          <a:ln w="9525">
            <a:noFill/>
            <a:miter lim="800000"/>
            <a:headEnd/>
            <a:tailEnd/>
          </a:ln>
        </p:spPr>
      </p:pic>
    </p:spTree>
    <p:extLst>
      <p:ext uri="{BB962C8B-B14F-4D97-AF65-F5344CB8AC3E}">
        <p14:creationId xmlns:p14="http://schemas.microsoft.com/office/powerpoint/2010/main" val="40343426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202" name="TextBox 4"/>
          <p:cNvSpPr txBox="1">
            <a:spLocks noChangeArrowheads="1"/>
          </p:cNvSpPr>
          <p:nvPr/>
        </p:nvSpPr>
        <p:spPr bwMode="auto">
          <a:xfrm>
            <a:off x="152400" y="152400"/>
            <a:ext cx="38274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800" b="1">
                <a:solidFill>
                  <a:srgbClr val="FFFF00"/>
                </a:solidFill>
                <a:latin typeface="Gill Sans" charset="0"/>
                <a:cs typeface="Gill Sans" charset="0"/>
              </a:rPr>
              <a:t>Power</a:t>
            </a:r>
          </a:p>
          <a:p>
            <a:r>
              <a:rPr lang="en-US" sz="8800" b="1">
                <a:solidFill>
                  <a:srgbClr val="FFFF00"/>
                </a:solidFill>
                <a:latin typeface="Gill Sans" charset="0"/>
                <a:cs typeface="Gill Sans" charset="0"/>
              </a:rPr>
              <a:t>Pose</a:t>
            </a:r>
          </a:p>
        </p:txBody>
      </p:sp>
      <p:pic>
        <p:nvPicPr>
          <p:cNvPr id="5120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163"/>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7"/>
          <p:cNvSpPr txBox="1">
            <a:spLocks noChangeArrowheads="1"/>
          </p:cNvSpPr>
          <p:nvPr/>
        </p:nvSpPr>
        <p:spPr bwMode="auto">
          <a:xfrm>
            <a:off x="5791200" y="990600"/>
            <a:ext cx="18415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sz="28700" b="1">
              <a:latin typeface="Gill Sans" charset="0"/>
              <a:cs typeface="Gill Sans" charset="0"/>
            </a:endParaRPr>
          </a:p>
        </p:txBody>
      </p:sp>
      <p:pic>
        <p:nvPicPr>
          <p:cNvPr id="512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95600"/>
            <a:ext cx="38735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250" name="TextBox 4"/>
          <p:cNvSpPr txBox="1">
            <a:spLocks noChangeArrowheads="1"/>
          </p:cNvSpPr>
          <p:nvPr/>
        </p:nvSpPr>
        <p:spPr bwMode="auto">
          <a:xfrm>
            <a:off x="152400" y="152400"/>
            <a:ext cx="38274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800" b="1">
                <a:solidFill>
                  <a:srgbClr val="FFFF00"/>
                </a:solidFill>
                <a:latin typeface="Gill Sans" charset="0"/>
                <a:cs typeface="Gill Sans" charset="0"/>
              </a:rPr>
              <a:t>Power</a:t>
            </a:r>
          </a:p>
          <a:p>
            <a:r>
              <a:rPr lang="en-US" sz="8800" b="1">
                <a:solidFill>
                  <a:srgbClr val="FFFF00"/>
                </a:solidFill>
                <a:latin typeface="Gill Sans" charset="0"/>
                <a:cs typeface="Gill Sans" charset="0"/>
              </a:rPr>
              <a:t>Pose</a:t>
            </a:r>
          </a:p>
        </p:txBody>
      </p:sp>
      <p:pic>
        <p:nvPicPr>
          <p:cNvPr id="5325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163"/>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4038600" y="0"/>
            <a:ext cx="5105400" cy="6629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253" name="TextBox 7"/>
          <p:cNvSpPr txBox="1">
            <a:spLocks noChangeArrowheads="1"/>
          </p:cNvSpPr>
          <p:nvPr/>
        </p:nvSpPr>
        <p:spPr bwMode="auto">
          <a:xfrm>
            <a:off x="5791200" y="990600"/>
            <a:ext cx="16002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28700" b="1">
                <a:latin typeface="Gill Sans" charset="0"/>
                <a:cs typeface="Gill Sans" charset="0"/>
              </a:rPr>
              <a:t>?</a:t>
            </a:r>
          </a:p>
        </p:txBody>
      </p:sp>
      <p:sp>
        <p:nvSpPr>
          <p:cNvPr id="53254" name="TextBox 8"/>
          <p:cNvSpPr txBox="1">
            <a:spLocks noChangeArrowheads="1"/>
          </p:cNvSpPr>
          <p:nvPr/>
        </p:nvSpPr>
        <p:spPr bwMode="auto">
          <a:xfrm>
            <a:off x="30163" y="3413125"/>
            <a:ext cx="41211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6600">
                <a:solidFill>
                  <a:srgbClr val="FFFFFF"/>
                </a:solidFill>
                <a:latin typeface="Gill Sans" charset="0"/>
                <a:cs typeface="Gill Sans" charset="0"/>
              </a:rPr>
              <a:t>½ - Pose A</a:t>
            </a:r>
          </a:p>
          <a:p>
            <a:r>
              <a:rPr lang="en-US" sz="6600">
                <a:solidFill>
                  <a:srgbClr val="FFFFFF"/>
                </a:solidFill>
                <a:latin typeface="Gill Sans" charset="0"/>
                <a:cs typeface="Gill Sans" charset="0"/>
              </a:rPr>
              <a:t>½ - Pose D</a:t>
            </a:r>
          </a:p>
          <a:p>
            <a:endParaRPr lang="en-US" sz="6600">
              <a:solidFill>
                <a:srgbClr val="FFFFFF"/>
              </a:solidFill>
              <a:latin typeface="Gill Sans" charset="0"/>
              <a:cs typeface="Gill Sans"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75"/>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chemeClr val="bg1"/>
              </a:solidFill>
              <a:latin typeface="Gill Sans"/>
              <a:cs typeface="Gill Sans"/>
              <a:sym typeface="Wingdings"/>
            </a:endParaRPr>
          </a:p>
          <a:p>
            <a:pPr algn="ctr">
              <a:defRPr/>
            </a:pPr>
            <a:endParaRPr lang="en-US" dirty="0"/>
          </a:p>
        </p:txBody>
      </p:sp>
      <p:pic>
        <p:nvPicPr>
          <p:cNvPr id="542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5738" y="6350"/>
            <a:ext cx="2608262"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28788"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1752600" y="1566863"/>
            <a:ext cx="14160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a:solidFill>
                  <a:srgbClr val="FFFF00"/>
                </a:solidFill>
                <a:latin typeface="Gill Sans" charset="0"/>
                <a:cs typeface="Gill Sans" charset="0"/>
              </a:rPr>
              <a:t>A</a:t>
            </a:r>
          </a:p>
        </p:txBody>
      </p:sp>
      <p:sp>
        <p:nvSpPr>
          <p:cNvPr id="54277" name="TextBox 5"/>
          <p:cNvSpPr txBox="1">
            <a:spLocks noChangeArrowheads="1"/>
          </p:cNvSpPr>
          <p:nvPr/>
        </p:nvSpPr>
        <p:spPr bwMode="auto">
          <a:xfrm>
            <a:off x="5334000" y="1657350"/>
            <a:ext cx="12890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a:solidFill>
                  <a:srgbClr val="FFFF00"/>
                </a:solidFill>
                <a:latin typeface="Gill Sans" charset="0"/>
                <a:cs typeface="Gill Sans" charset="0"/>
              </a:rPr>
              <a:t>B</a:t>
            </a:r>
          </a:p>
          <a:p>
            <a:endParaRPr lang="en-US"/>
          </a:p>
        </p:txBody>
      </p:sp>
      <p:sp>
        <p:nvSpPr>
          <p:cNvPr id="8" name="TextBox 7"/>
          <p:cNvSpPr txBox="1">
            <a:spLocks noChangeArrowheads="1"/>
          </p:cNvSpPr>
          <p:nvPr/>
        </p:nvSpPr>
        <p:spPr bwMode="auto">
          <a:xfrm>
            <a:off x="3216275" y="1981200"/>
            <a:ext cx="219392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a:solidFill>
                  <a:schemeClr val="bg1"/>
                </a:solidFill>
                <a:latin typeface="Gill Sans" charset="0"/>
                <a:cs typeface="Gill Sans" charset="0"/>
                <a:sym typeface="Wingdings" charset="0"/>
              </a:rPr>
              <a:t></a:t>
            </a:r>
          </a:p>
          <a:p>
            <a:endParaRPr lang="en-US"/>
          </a:p>
        </p:txBody>
      </p:sp>
      <p:pic>
        <p:nvPicPr>
          <p:cNvPr id="5427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225" y="3352800"/>
            <a:ext cx="18113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Box 8"/>
          <p:cNvSpPr txBox="1">
            <a:spLocks noChangeArrowheads="1"/>
          </p:cNvSpPr>
          <p:nvPr/>
        </p:nvSpPr>
        <p:spPr bwMode="auto">
          <a:xfrm>
            <a:off x="1905000" y="4933950"/>
            <a:ext cx="128111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a:solidFill>
                  <a:srgbClr val="FFFF00"/>
                </a:solidFill>
                <a:latin typeface="Gill Sans" charset="0"/>
                <a:cs typeface="Gill Sans" charset="0"/>
              </a:rPr>
              <a:t>C</a:t>
            </a:r>
          </a:p>
          <a:p>
            <a:endParaRPr lang="en-US"/>
          </a:p>
        </p:txBody>
      </p:sp>
      <p:sp>
        <p:nvSpPr>
          <p:cNvPr id="11" name="TextBox 10"/>
          <p:cNvSpPr txBox="1">
            <a:spLocks noChangeArrowheads="1"/>
          </p:cNvSpPr>
          <p:nvPr/>
        </p:nvSpPr>
        <p:spPr bwMode="auto">
          <a:xfrm>
            <a:off x="3124200" y="5181600"/>
            <a:ext cx="21939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a:solidFill>
                  <a:schemeClr val="bg1"/>
                </a:solidFill>
                <a:latin typeface="Gill Sans" charset="0"/>
                <a:cs typeface="Gill Sans" charset="0"/>
                <a:sym typeface="Wingdings" charset="0"/>
              </a:rPr>
              <a:t></a:t>
            </a:r>
          </a:p>
          <a:p>
            <a:endParaRPr lang="en-US" sz="8000" b="1">
              <a:latin typeface="Gill Sans" charset="0"/>
              <a:cs typeface="Gill Sans" charset="0"/>
            </a:endParaRPr>
          </a:p>
        </p:txBody>
      </p:sp>
      <p:sp>
        <p:nvSpPr>
          <p:cNvPr id="54282" name="TextBox 11"/>
          <p:cNvSpPr txBox="1">
            <a:spLocks noChangeArrowheads="1"/>
          </p:cNvSpPr>
          <p:nvPr/>
        </p:nvSpPr>
        <p:spPr bwMode="auto">
          <a:xfrm>
            <a:off x="5500688" y="5010150"/>
            <a:ext cx="139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1500" b="1">
                <a:solidFill>
                  <a:srgbClr val="FFFF00"/>
                </a:solidFill>
                <a:latin typeface="Gill Sans" charset="0"/>
                <a:cs typeface="Gill Sans" charset="0"/>
              </a:rPr>
              <a:t>D</a:t>
            </a:r>
          </a:p>
          <a:p>
            <a:endParaRPr lang="en-US"/>
          </a:p>
        </p:txBody>
      </p:sp>
      <p:pic>
        <p:nvPicPr>
          <p:cNvPr id="5428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4425" y="3352800"/>
            <a:ext cx="18319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rot="-5400000">
            <a:off x="1524794" y="3566319"/>
            <a:ext cx="219392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a:solidFill>
                  <a:schemeClr val="bg1"/>
                </a:solidFill>
                <a:latin typeface="Gill Sans" charset="0"/>
                <a:cs typeface="Gill Sans" charset="0"/>
                <a:sym typeface="Wingdings" charset="0"/>
              </a:rPr>
              <a:t></a:t>
            </a:r>
          </a:p>
          <a:p>
            <a:endParaRPr lang="en-US"/>
          </a:p>
        </p:txBody>
      </p:sp>
      <p:sp>
        <p:nvSpPr>
          <p:cNvPr id="17" name="TextBox 16"/>
          <p:cNvSpPr txBox="1">
            <a:spLocks noChangeArrowheads="1"/>
          </p:cNvSpPr>
          <p:nvPr/>
        </p:nvSpPr>
        <p:spPr bwMode="auto">
          <a:xfrm rot="5400000">
            <a:off x="4968081" y="3718719"/>
            <a:ext cx="219392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a:solidFill>
                  <a:schemeClr val="bg1"/>
                </a:solidFill>
                <a:latin typeface="Gill Sans" charset="0"/>
                <a:cs typeface="Gill Sans" charset="0"/>
                <a:sym typeface="Wingdings" charset="0"/>
              </a:rPr>
              <a:t></a:t>
            </a:r>
          </a:p>
          <a:p>
            <a:endParaRPr lang="en-US"/>
          </a:p>
        </p:txBody>
      </p:sp>
      <p:sp>
        <p:nvSpPr>
          <p:cNvPr id="19" name="TextBox 18"/>
          <p:cNvSpPr txBox="1">
            <a:spLocks noChangeArrowheads="1"/>
          </p:cNvSpPr>
          <p:nvPr/>
        </p:nvSpPr>
        <p:spPr bwMode="auto">
          <a:xfrm rot="2753480">
            <a:off x="3009107" y="3936206"/>
            <a:ext cx="32004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a:solidFill>
                  <a:schemeClr val="bg1"/>
                </a:solidFill>
                <a:latin typeface="Gill Sans" charset="0"/>
                <a:cs typeface="Gill Sans" charset="0"/>
                <a:sym typeface="Wingdings" charset="0"/>
              </a:rPr>
              <a:t>  </a:t>
            </a:r>
          </a:p>
          <a:p>
            <a:endParaRPr lang="en-US"/>
          </a:p>
        </p:txBody>
      </p:sp>
      <p:sp>
        <p:nvSpPr>
          <p:cNvPr id="20" name="TextBox 19"/>
          <p:cNvSpPr txBox="1">
            <a:spLocks noChangeArrowheads="1"/>
          </p:cNvSpPr>
          <p:nvPr/>
        </p:nvSpPr>
        <p:spPr bwMode="auto">
          <a:xfrm rot="-2657443">
            <a:off x="3021013" y="3594100"/>
            <a:ext cx="3249612"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000" b="1">
                <a:solidFill>
                  <a:schemeClr val="bg1"/>
                </a:solidFill>
                <a:latin typeface="Gill Sans" charset="0"/>
                <a:cs typeface="Gill Sans" charset="0"/>
                <a:sym typeface="Wingdings" charset="0"/>
              </a:rPr>
              <a:t>  </a:t>
            </a:r>
          </a:p>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15" grpId="0"/>
      <p:bldP spid="15" grpId="1"/>
      <p:bldP spid="17" grpId="0"/>
      <p:bldP spid="17" grpId="1"/>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322" name="TextBox 4"/>
          <p:cNvSpPr txBox="1">
            <a:spLocks noChangeArrowheads="1"/>
          </p:cNvSpPr>
          <p:nvPr/>
        </p:nvSpPr>
        <p:spPr bwMode="auto">
          <a:xfrm>
            <a:off x="152400" y="152400"/>
            <a:ext cx="38274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800" b="1">
                <a:solidFill>
                  <a:srgbClr val="FFFF00"/>
                </a:solidFill>
                <a:latin typeface="Gill Sans" charset="0"/>
                <a:cs typeface="Gill Sans" charset="0"/>
              </a:rPr>
              <a:t>Power</a:t>
            </a:r>
          </a:p>
          <a:p>
            <a:r>
              <a:rPr lang="en-US" sz="8800" b="1">
                <a:solidFill>
                  <a:srgbClr val="FFFF00"/>
                </a:solidFill>
                <a:latin typeface="Gill Sans" charset="0"/>
                <a:cs typeface="Gill Sans" charset="0"/>
              </a:rPr>
              <a:t>Pose</a:t>
            </a:r>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3338"/>
            <a:ext cx="3429000" cy="697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7838" y="228600"/>
            <a:ext cx="28495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30702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0238" y="381000"/>
            <a:ext cx="28495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73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3338"/>
            <a:ext cx="3429000" cy="697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7838" y="228600"/>
            <a:ext cx="28495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37338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370" name="TextBox 4"/>
          <p:cNvSpPr txBox="1">
            <a:spLocks noChangeArrowheads="1"/>
          </p:cNvSpPr>
          <p:nvPr/>
        </p:nvSpPr>
        <p:spPr bwMode="auto">
          <a:xfrm>
            <a:off x="152400" y="152400"/>
            <a:ext cx="38274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800" b="1">
                <a:solidFill>
                  <a:srgbClr val="FFFF00"/>
                </a:solidFill>
                <a:latin typeface="Gill Sans" charset="0"/>
                <a:cs typeface="Gill Sans" charset="0"/>
              </a:rPr>
              <a:t>Power</a:t>
            </a:r>
          </a:p>
          <a:p>
            <a:r>
              <a:rPr lang="en-US" sz="8800" b="1">
                <a:solidFill>
                  <a:srgbClr val="FFFF00"/>
                </a:solidFill>
                <a:latin typeface="Gill Sans" charset="0"/>
                <a:cs typeface="Gill Sans" charset="0"/>
              </a:rPr>
              <a:t>Pose</a:t>
            </a:r>
          </a:p>
        </p:txBody>
      </p:sp>
      <p:pic>
        <p:nvPicPr>
          <p:cNvPr id="5837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1013" y="6350"/>
            <a:ext cx="3582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412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0638"/>
            <a:ext cx="53467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0418" name="TextBox 4"/>
          <p:cNvSpPr txBox="1">
            <a:spLocks noChangeArrowheads="1"/>
          </p:cNvSpPr>
          <p:nvPr/>
        </p:nvSpPr>
        <p:spPr bwMode="auto">
          <a:xfrm>
            <a:off x="152400" y="152400"/>
            <a:ext cx="38274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8800" b="1">
                <a:solidFill>
                  <a:srgbClr val="FFFF00"/>
                </a:solidFill>
                <a:latin typeface="Gill Sans" charset="0"/>
                <a:cs typeface="Gill Sans" charset="0"/>
              </a:rPr>
              <a:t>Power</a:t>
            </a:r>
          </a:p>
          <a:p>
            <a:r>
              <a:rPr lang="en-US" sz="8800" b="1">
                <a:solidFill>
                  <a:srgbClr val="FFFF00"/>
                </a:solidFill>
                <a:latin typeface="Gill Sans" charset="0"/>
                <a:cs typeface="Gill Sans" charset="0"/>
              </a:rPr>
              <a:t>Pose</a:t>
            </a:r>
          </a:p>
        </p:txBody>
      </p:sp>
      <p:pic>
        <p:nvPicPr>
          <p:cNvPr id="6041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1750"/>
            <a:ext cx="387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3000" cy="66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5181600" y="838200"/>
            <a:ext cx="4648200" cy="3810000"/>
          </a:xfrm>
          <a:prstGeom prst="ellipse">
            <a:avLst/>
          </a:prstGeom>
          <a:solidFill>
            <a:srgbClr val="3366FF"/>
          </a:soli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ctrTitle"/>
          </p:nvPr>
        </p:nvSpPr>
        <p:spPr>
          <a:xfrm>
            <a:off x="381000" y="990600"/>
            <a:ext cx="7772400" cy="1470025"/>
          </a:xfrm>
        </p:spPr>
        <p:txBody>
          <a:bodyPr/>
          <a:lstStyle/>
          <a:p>
            <a:pPr algn="l"/>
            <a:r>
              <a:rPr lang="en-US" sz="7200" b="1">
                <a:latin typeface="Gill Sans" charset="0"/>
                <a:cs typeface="Gill Sans" charset="0"/>
              </a:rPr>
              <a:t>Let’s </a:t>
            </a:r>
            <a:br>
              <a:rPr lang="en-US" sz="7200" b="1">
                <a:latin typeface="Gill Sans" charset="0"/>
                <a:cs typeface="Gill Sans" charset="0"/>
              </a:rPr>
            </a:br>
            <a:r>
              <a:rPr lang="en-US" sz="7200" b="1">
                <a:latin typeface="Gill Sans" charset="0"/>
                <a:cs typeface="Gill Sans" charset="0"/>
              </a:rPr>
              <a:t>try!</a:t>
            </a:r>
          </a:p>
        </p:txBody>
      </p:sp>
      <p:pic>
        <p:nvPicPr>
          <p:cNvPr id="706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295400"/>
            <a:ext cx="5692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810000" y="1295400"/>
            <a:ext cx="609600" cy="533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6934200" y="1295400"/>
            <a:ext cx="609600" cy="5334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ctrTitle"/>
          </p:nvPr>
        </p:nvSpPr>
        <p:spPr>
          <a:xfrm>
            <a:off x="381000" y="990600"/>
            <a:ext cx="7772400" cy="1470025"/>
          </a:xfrm>
        </p:spPr>
        <p:txBody>
          <a:bodyPr/>
          <a:lstStyle/>
          <a:p>
            <a:pPr algn="l"/>
            <a:endParaRPr lang="en-US" sz="7200" b="1" dirty="0">
              <a:latin typeface="Gill Sans" charset="0"/>
              <a:cs typeface="Gill Sans"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762000"/>
            <a:ext cx="1981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609600"/>
            <a:ext cx="2133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txBox="1">
            <a:spLocks/>
          </p:cNvSpPr>
          <p:nvPr/>
        </p:nvSpPr>
        <p:spPr bwMode="auto">
          <a:xfrm>
            <a:off x="685800" y="1981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sz="6000" b="1" dirty="0">
              <a:latin typeface="Gill Sans" charset="0"/>
              <a:cs typeface="Gill Sans" charset="0"/>
            </a:endParaRPr>
          </a:p>
        </p:txBody>
      </p:sp>
      <p:pic>
        <p:nvPicPr>
          <p:cNvPr id="8" name="Picture 7"/>
          <p:cNvPicPr>
            <a:picLocks noChangeAspect="1"/>
          </p:cNvPicPr>
          <p:nvPr/>
        </p:nvPicPr>
        <p:blipFill>
          <a:blip r:embed="rId5"/>
          <a:stretch>
            <a:fillRect/>
          </a:stretch>
        </p:blipFill>
        <p:spPr>
          <a:xfrm>
            <a:off x="6629400" y="8467"/>
            <a:ext cx="1960332" cy="3072621"/>
          </a:xfrm>
          <a:prstGeom prst="rect">
            <a:avLst/>
          </a:prstGeom>
        </p:spPr>
      </p:pic>
      <p:sp>
        <p:nvSpPr>
          <p:cNvPr id="2" name="TextBox 1"/>
          <p:cNvSpPr txBox="1"/>
          <p:nvPr/>
        </p:nvSpPr>
        <p:spPr>
          <a:xfrm>
            <a:off x="4648200" y="-381000"/>
            <a:ext cx="762000" cy="1938992"/>
          </a:xfrm>
          <a:prstGeom prst="rect">
            <a:avLst/>
          </a:prstGeom>
          <a:noFill/>
        </p:spPr>
        <p:txBody>
          <a:bodyPr wrap="square" rtlCol="0">
            <a:spAutoFit/>
          </a:bodyPr>
          <a:lstStyle/>
          <a:p>
            <a:r>
              <a:rPr lang="en-US" sz="6600" b="1" dirty="0" smtClean="0">
                <a:solidFill>
                  <a:srgbClr val="800000"/>
                </a:solidFill>
                <a:latin typeface="Gill Sans"/>
                <a:cs typeface="Gill Sans"/>
              </a:rPr>
              <a:t> </a:t>
            </a:r>
            <a:endParaRPr lang="en-US" sz="6600" dirty="0" smtClean="0">
              <a:latin typeface="Gill Sans"/>
              <a:cs typeface="Gill Sans"/>
            </a:endParaRPr>
          </a:p>
          <a:p>
            <a:r>
              <a:rPr lang="en-US" sz="5400" dirty="0" smtClean="0">
                <a:latin typeface="Gill Sans"/>
                <a:cs typeface="Gill Sans"/>
              </a:rPr>
              <a:t>‘s</a:t>
            </a:r>
            <a:endParaRPr lang="en-US" sz="5400" dirty="0">
              <a:latin typeface="Gill Sans"/>
              <a:cs typeface="Gill Sans"/>
            </a:endParaRPr>
          </a:p>
        </p:txBody>
      </p:sp>
      <p:sp>
        <p:nvSpPr>
          <p:cNvPr id="4" name="TextBox 3"/>
          <p:cNvSpPr txBox="1"/>
          <p:nvPr/>
        </p:nvSpPr>
        <p:spPr>
          <a:xfrm>
            <a:off x="1143000" y="3937000"/>
            <a:ext cx="184666" cy="230832"/>
          </a:xfrm>
          <a:prstGeom prst="rect">
            <a:avLst/>
          </a:prstGeom>
          <a:noFill/>
        </p:spPr>
        <p:txBody>
          <a:bodyPr wrap="none" rtlCol="0">
            <a:spAutoFit/>
          </a:bodyPr>
          <a:lstStyle/>
          <a:p>
            <a:endParaRPr lang="en-US" dirty="0"/>
          </a:p>
        </p:txBody>
      </p:sp>
      <p:pic>
        <p:nvPicPr>
          <p:cNvPr id="10" name="Picture 5"/>
          <p:cNvPicPr>
            <a:picLocks noChangeAspect="1"/>
          </p:cNvPicPr>
          <p:nvPr/>
        </p:nvPicPr>
        <p:blipFill>
          <a:blip r:embed="rId6"/>
          <a:srcRect/>
          <a:stretch>
            <a:fillRect/>
          </a:stretch>
        </p:blipFill>
        <p:spPr bwMode="auto">
          <a:xfrm>
            <a:off x="228600" y="304800"/>
            <a:ext cx="1227072" cy="1219200"/>
          </a:xfrm>
          <a:prstGeom prst="rect">
            <a:avLst/>
          </a:prstGeom>
          <a:noFill/>
          <a:ln w="9525">
            <a:noFill/>
            <a:miter lim="800000"/>
            <a:headEnd/>
            <a:tailEnd/>
          </a:ln>
        </p:spPr>
      </p:pic>
      <p:pic>
        <p:nvPicPr>
          <p:cNvPr id="11" name="Picture 7"/>
          <p:cNvPicPr>
            <a:picLocks noChangeAspect="1"/>
          </p:cNvPicPr>
          <p:nvPr/>
        </p:nvPicPr>
        <p:blipFill>
          <a:blip r:embed="rId7"/>
          <a:srcRect/>
          <a:stretch>
            <a:fillRect/>
          </a:stretch>
        </p:blipFill>
        <p:spPr bwMode="auto">
          <a:xfrm>
            <a:off x="3276600" y="304800"/>
            <a:ext cx="1333782" cy="1295400"/>
          </a:xfrm>
          <a:prstGeom prst="rect">
            <a:avLst/>
          </a:prstGeom>
          <a:noFill/>
          <a:ln w="9525">
            <a:noFill/>
            <a:miter lim="800000"/>
            <a:headEnd/>
            <a:tailEnd/>
          </a:ln>
        </p:spPr>
      </p:pic>
      <p:pic>
        <p:nvPicPr>
          <p:cNvPr id="12" name="Picture 6"/>
          <p:cNvPicPr>
            <a:picLocks noChangeAspect="1"/>
          </p:cNvPicPr>
          <p:nvPr/>
        </p:nvPicPr>
        <p:blipFill>
          <a:blip r:embed="rId8"/>
          <a:srcRect/>
          <a:stretch>
            <a:fillRect/>
          </a:stretch>
        </p:blipFill>
        <p:spPr bwMode="auto">
          <a:xfrm>
            <a:off x="1524000" y="304800"/>
            <a:ext cx="1278828" cy="1295400"/>
          </a:xfrm>
          <a:prstGeom prst="rect">
            <a:avLst/>
          </a:prstGeom>
          <a:noFill/>
          <a:ln w="9525">
            <a:noFill/>
            <a:miter lim="800000"/>
            <a:headEnd/>
            <a:tailEnd/>
          </a:ln>
        </p:spPr>
      </p:pic>
      <p:sp>
        <p:nvSpPr>
          <p:cNvPr id="5" name="TextBox 4"/>
          <p:cNvSpPr txBox="1"/>
          <p:nvPr/>
        </p:nvSpPr>
        <p:spPr>
          <a:xfrm>
            <a:off x="338667" y="1848556"/>
            <a:ext cx="6481462" cy="4662815"/>
          </a:xfrm>
          <a:prstGeom prst="rect">
            <a:avLst/>
          </a:prstGeom>
          <a:noFill/>
        </p:spPr>
        <p:txBody>
          <a:bodyPr wrap="none" rtlCol="0">
            <a:spAutoFit/>
          </a:bodyPr>
          <a:lstStyle/>
          <a:p>
            <a:r>
              <a:rPr lang="en-US" sz="4800" dirty="0"/>
              <a:t>When did this happen?</a:t>
            </a:r>
          </a:p>
          <a:p>
            <a:r>
              <a:rPr lang="en-US" sz="4800" dirty="0"/>
              <a:t>Where were you?</a:t>
            </a:r>
          </a:p>
          <a:p>
            <a:r>
              <a:rPr lang="en-US" sz="4800" dirty="0"/>
              <a:t>Who were you with</a:t>
            </a:r>
            <a:r>
              <a:rPr lang="en-US" sz="4800" dirty="0" smtClean="0"/>
              <a:t>? </a:t>
            </a:r>
            <a:endParaRPr lang="en-US" sz="4800" dirty="0"/>
          </a:p>
          <a:p>
            <a:r>
              <a:rPr lang="en-US" sz="4800" dirty="0"/>
              <a:t>What </a:t>
            </a:r>
            <a:r>
              <a:rPr lang="en-US" sz="4800" dirty="0" smtClean="0"/>
              <a:t>happened? </a:t>
            </a:r>
            <a:endParaRPr lang="en-US" sz="4800" dirty="0"/>
          </a:p>
          <a:p>
            <a:r>
              <a:rPr lang="en-US" sz="4800" dirty="0"/>
              <a:t>Why did it happen?</a:t>
            </a:r>
          </a:p>
          <a:p>
            <a:r>
              <a:rPr lang="en-US" sz="4800" dirty="0"/>
              <a:t>How did you feel?</a:t>
            </a:r>
          </a:p>
          <a:p>
            <a:endParaRPr lang="en-US" dirty="0"/>
          </a:p>
        </p:txBody>
      </p:sp>
    </p:spTree>
    <p:extLst>
      <p:ext uri="{BB962C8B-B14F-4D97-AF65-F5344CB8AC3E}">
        <p14:creationId xmlns:p14="http://schemas.microsoft.com/office/powerpoint/2010/main" val="3672185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V="1">
            <a:off x="762000" y="4114800"/>
            <a:ext cx="8077200" cy="7620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6867" name="TextBox 1"/>
          <p:cNvSpPr txBox="1">
            <a:spLocks noChangeArrowheads="1"/>
          </p:cNvSpPr>
          <p:nvPr/>
        </p:nvSpPr>
        <p:spPr bwMode="auto">
          <a:xfrm>
            <a:off x="152400" y="152400"/>
            <a:ext cx="2268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200">
                <a:solidFill>
                  <a:schemeClr val="bg1"/>
                </a:solidFill>
                <a:latin typeface="Gill Sans" charset="0"/>
                <a:cs typeface="Gill Sans" charset="0"/>
              </a:rPr>
              <a:t>Slide from Amy Cuddy’s TED talk.</a:t>
            </a:r>
          </a:p>
        </p:txBody>
      </p:sp>
      <p:sp>
        <p:nvSpPr>
          <p:cNvPr id="2" name="TextBox 1"/>
          <p:cNvSpPr txBox="1">
            <a:spLocks noChangeArrowheads="1"/>
          </p:cNvSpPr>
          <p:nvPr/>
        </p:nvSpPr>
        <p:spPr bwMode="auto">
          <a:xfrm>
            <a:off x="1905000" y="1066800"/>
            <a:ext cx="3543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ja-JP" altLang="en-US" sz="4400"/>
              <a:t>テストステロン</a:t>
            </a:r>
            <a:endParaRPr lang="en-US" sz="4400"/>
          </a:p>
        </p:txBody>
      </p:sp>
      <p:sp>
        <p:nvSpPr>
          <p:cNvPr id="3" name="Rectangle 2"/>
          <p:cNvSpPr/>
          <p:nvPr/>
        </p:nvSpPr>
        <p:spPr>
          <a:xfrm>
            <a:off x="152400" y="16933"/>
            <a:ext cx="2621230" cy="307777"/>
          </a:xfrm>
          <a:prstGeom prst="rect">
            <a:avLst/>
          </a:prstGeom>
        </p:spPr>
        <p:txBody>
          <a:bodyPr wrap="none">
            <a:spAutoFit/>
          </a:bodyPr>
          <a:lstStyle/>
          <a:p>
            <a:r>
              <a:rPr lang="en-US" sz="1400" dirty="0">
                <a:solidFill>
                  <a:srgbClr val="FFFFFF"/>
                </a:solidFill>
                <a:latin typeface="Gill Sans" charset="0"/>
                <a:cs typeface="Gill Sans" charset="0"/>
              </a:rPr>
              <a:t>Slide from Amy </a:t>
            </a:r>
            <a:r>
              <a:rPr lang="en-US" sz="1400" dirty="0" err="1">
                <a:solidFill>
                  <a:srgbClr val="FFFFFF"/>
                </a:solidFill>
                <a:latin typeface="Gill Sans" charset="0"/>
                <a:cs typeface="Gill Sans" charset="0"/>
              </a:rPr>
              <a:t>Cuddy’s</a:t>
            </a:r>
            <a:r>
              <a:rPr lang="en-US" sz="1400" dirty="0">
                <a:solidFill>
                  <a:srgbClr val="FFFFFF"/>
                </a:solidFill>
                <a:latin typeface="Gill Sans" charset="0"/>
                <a:cs typeface="Gill Sans" charset="0"/>
              </a:rPr>
              <a:t> TED talk.</a:t>
            </a:r>
          </a:p>
        </p:txBody>
      </p:sp>
    </p:spTree>
    <p:extLst>
      <p:ext uri="{BB962C8B-B14F-4D97-AF65-F5344CB8AC3E}">
        <p14:creationId xmlns:p14="http://schemas.microsoft.com/office/powerpoint/2010/main" val="294681067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85813" y="914400"/>
            <a:ext cx="45481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800">
                <a:solidFill>
                  <a:schemeClr val="bg1"/>
                </a:solidFill>
                <a:latin typeface="Gill Sans" charset="0"/>
                <a:cs typeface="Gill Sans" charset="0"/>
              </a:rPr>
              <a:t>(Stress hormone)</a:t>
            </a:r>
          </a:p>
        </p:txBody>
      </p:sp>
      <p:cxnSp>
        <p:nvCxnSpPr>
          <p:cNvPr id="6" name="Straight Connector 5"/>
          <p:cNvCxnSpPr/>
          <p:nvPr/>
        </p:nvCxnSpPr>
        <p:spPr>
          <a:xfrm flipV="1">
            <a:off x="914400" y="3505200"/>
            <a:ext cx="7696200" cy="7620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7892" name="TextBox 1"/>
          <p:cNvSpPr txBox="1">
            <a:spLocks noChangeArrowheads="1"/>
          </p:cNvSpPr>
          <p:nvPr/>
        </p:nvSpPr>
        <p:spPr bwMode="auto">
          <a:xfrm>
            <a:off x="169863" y="76200"/>
            <a:ext cx="262123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1400" dirty="0">
                <a:solidFill>
                  <a:srgbClr val="FFFFFF"/>
                </a:solidFill>
                <a:latin typeface="Gill Sans" charset="0"/>
                <a:cs typeface="Gill Sans" charset="0"/>
              </a:rPr>
              <a:t>Slide from Amy </a:t>
            </a:r>
            <a:r>
              <a:rPr lang="en-US" sz="1400" dirty="0" err="1">
                <a:solidFill>
                  <a:srgbClr val="FFFFFF"/>
                </a:solidFill>
                <a:latin typeface="Gill Sans" charset="0"/>
                <a:cs typeface="Gill Sans" charset="0"/>
              </a:rPr>
              <a:t>Cuddy’s</a:t>
            </a:r>
            <a:r>
              <a:rPr lang="en-US" sz="1400" dirty="0">
                <a:solidFill>
                  <a:srgbClr val="FFFFFF"/>
                </a:solidFill>
                <a:latin typeface="Gill Sans" charset="0"/>
                <a:cs typeface="Gill Sans" charset="0"/>
              </a:rPr>
              <a:t> TED talk.</a:t>
            </a:r>
          </a:p>
          <a:p>
            <a:endParaRPr lang="en-US" dirty="0"/>
          </a:p>
        </p:txBody>
      </p:sp>
      <p:sp>
        <p:nvSpPr>
          <p:cNvPr id="2" name="TextBox 1"/>
          <p:cNvSpPr txBox="1">
            <a:spLocks noChangeArrowheads="1"/>
          </p:cNvSpPr>
          <p:nvPr/>
        </p:nvSpPr>
        <p:spPr bwMode="auto">
          <a:xfrm>
            <a:off x="685800" y="914400"/>
            <a:ext cx="33162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ja-JP" altLang="en-US" sz="4400"/>
              <a:t>コルチゾール</a:t>
            </a:r>
            <a:endParaRPr lang="en-US" sz="4400"/>
          </a:p>
        </p:txBody>
      </p:sp>
      <p:sp>
        <p:nvSpPr>
          <p:cNvPr id="3" name="TextBox 2"/>
          <p:cNvSpPr txBox="1">
            <a:spLocks noChangeArrowheads="1"/>
          </p:cNvSpPr>
          <p:nvPr/>
        </p:nvSpPr>
        <p:spPr bwMode="auto">
          <a:xfrm>
            <a:off x="4864100" y="914400"/>
            <a:ext cx="4127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ja-JP" altLang="en-US" sz="4400"/>
              <a:t>ストレスホルモン</a:t>
            </a:r>
          </a:p>
          <a:p>
            <a:endParaRPr lang="en-US"/>
          </a:p>
        </p:txBody>
      </p:sp>
    </p:spTree>
    <p:extLst>
      <p:ext uri="{BB962C8B-B14F-4D97-AF65-F5344CB8AC3E}">
        <p14:creationId xmlns:p14="http://schemas.microsoft.com/office/powerpoint/2010/main" val="23255114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1981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1046162"/>
            <a:ext cx="2133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7"/>
          <p:cNvSpPr txBox="1">
            <a:spLocks noChangeArrowheads="1"/>
          </p:cNvSpPr>
          <p:nvPr/>
        </p:nvSpPr>
        <p:spPr bwMode="auto">
          <a:xfrm>
            <a:off x="2667000" y="3962400"/>
            <a:ext cx="603621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sz="6600" b="1" dirty="0" smtClean="0">
                <a:latin typeface="Gill Sans" charset="0"/>
                <a:cs typeface="Gill Sans" charset="0"/>
              </a:rPr>
              <a:t>Notice your </a:t>
            </a:r>
          </a:p>
          <a:p>
            <a:pPr algn="r"/>
            <a:r>
              <a:rPr lang="en-US" sz="6600" b="1" dirty="0" smtClean="0">
                <a:latin typeface="Gill Sans" charset="0"/>
                <a:cs typeface="Gill Sans" charset="0"/>
              </a:rPr>
              <a:t>body position</a:t>
            </a:r>
            <a:endParaRPr lang="en-US" sz="6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5777"/>
                                        </p:tgtEl>
                                        <p:attrNameLst>
                                          <p:attrName>style.visibility</p:attrName>
                                        </p:attrNameLst>
                                      </p:cBhvr>
                                      <p:to>
                                        <p:strVal val="visible"/>
                                      </p:to>
                                    </p:set>
                                    <p:animEffect transition="in" filter="dissolve">
                                      <p:cBhvr>
                                        <p:cTn id="7" dur="500"/>
                                        <p:tgtEl>
                                          <p:spTgt spid="75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762000"/>
            <a:ext cx="1981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609600"/>
            <a:ext cx="2133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txBox="1">
            <a:spLocks/>
          </p:cNvSpPr>
          <p:nvPr/>
        </p:nvSpPr>
        <p:spPr bwMode="auto">
          <a:xfrm>
            <a:off x="685800" y="1981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sz="6000" b="1" dirty="0">
              <a:latin typeface="Gill Sans" charset="0"/>
              <a:cs typeface="Gill Sans" charset="0"/>
            </a:endParaRPr>
          </a:p>
        </p:txBody>
      </p:sp>
      <p:sp>
        <p:nvSpPr>
          <p:cNvPr id="75780" name="TextBox 7"/>
          <p:cNvSpPr txBox="1">
            <a:spLocks noChangeArrowheads="1"/>
          </p:cNvSpPr>
          <p:nvPr/>
        </p:nvSpPr>
        <p:spPr bwMode="auto">
          <a:xfrm>
            <a:off x="228600" y="76200"/>
            <a:ext cx="5882214"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5400" b="1" dirty="0" smtClean="0">
                <a:latin typeface="Gill Sans" charset="0"/>
                <a:cs typeface="Gill Sans" charset="0"/>
              </a:rPr>
              <a:t>Stand up.</a:t>
            </a:r>
          </a:p>
          <a:p>
            <a:r>
              <a:rPr lang="en-US" sz="5400" b="1" dirty="0" smtClean="0">
                <a:latin typeface="Gill Sans" charset="0"/>
                <a:cs typeface="Gill Sans" charset="0"/>
              </a:rPr>
              <a:t>Close your eyes. </a:t>
            </a:r>
          </a:p>
        </p:txBody>
      </p:sp>
      <p:pic>
        <p:nvPicPr>
          <p:cNvPr id="8" name="Picture 7"/>
          <p:cNvPicPr>
            <a:picLocks noChangeAspect="1"/>
          </p:cNvPicPr>
          <p:nvPr/>
        </p:nvPicPr>
        <p:blipFill>
          <a:blip r:embed="rId4"/>
          <a:stretch>
            <a:fillRect/>
          </a:stretch>
        </p:blipFill>
        <p:spPr>
          <a:xfrm rot="10800000">
            <a:off x="6400800" y="3505200"/>
            <a:ext cx="1960332" cy="3072621"/>
          </a:xfrm>
          <a:prstGeom prst="rect">
            <a:avLst/>
          </a:prstGeom>
        </p:spPr>
      </p:pic>
      <p:sp>
        <p:nvSpPr>
          <p:cNvPr id="2" name="TextBox 1"/>
          <p:cNvSpPr txBox="1"/>
          <p:nvPr/>
        </p:nvSpPr>
        <p:spPr>
          <a:xfrm>
            <a:off x="304800" y="2438400"/>
            <a:ext cx="7166107" cy="2769989"/>
          </a:xfrm>
          <a:prstGeom prst="rect">
            <a:avLst/>
          </a:prstGeom>
          <a:noFill/>
        </p:spPr>
        <p:txBody>
          <a:bodyPr wrap="none" rtlCol="0">
            <a:spAutoFit/>
          </a:bodyPr>
          <a:lstStyle/>
          <a:p>
            <a:r>
              <a:rPr lang="en-US" sz="5400" b="1" dirty="0" smtClean="0">
                <a:latin typeface="Gill Sans"/>
                <a:cs typeface="Gill Sans"/>
              </a:rPr>
              <a:t>Think  about a time</a:t>
            </a:r>
          </a:p>
          <a:p>
            <a:r>
              <a:rPr lang="en-US" sz="5400" b="1" dirty="0" smtClean="0">
                <a:latin typeface="Gill Sans"/>
                <a:cs typeface="Gill Sans"/>
              </a:rPr>
              <a:t>you felt </a:t>
            </a:r>
            <a:r>
              <a:rPr lang="en-US" sz="6600" b="1" dirty="0" smtClean="0">
                <a:solidFill>
                  <a:srgbClr val="800000"/>
                </a:solidFill>
                <a:latin typeface="Gill Sans"/>
                <a:cs typeface="Gill Sans"/>
              </a:rPr>
              <a:t>happy. </a:t>
            </a:r>
            <a:endParaRPr lang="en-US" sz="6600" dirty="0" smtClean="0">
              <a:latin typeface="Gill Sans"/>
              <a:cs typeface="Gill Sans"/>
            </a:endParaRPr>
          </a:p>
          <a:p>
            <a:endParaRPr lang="en-US" sz="5400" dirty="0">
              <a:latin typeface="Gill Sans"/>
              <a:cs typeface="Gill Sans"/>
            </a:endParaRPr>
          </a:p>
        </p:txBody>
      </p:sp>
    </p:spTree>
    <p:extLst>
      <p:ext uri="{BB962C8B-B14F-4D97-AF65-F5344CB8AC3E}">
        <p14:creationId xmlns:p14="http://schemas.microsoft.com/office/powerpoint/2010/main" val="811570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762000"/>
            <a:ext cx="1981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609600"/>
            <a:ext cx="2133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txBox="1">
            <a:spLocks/>
          </p:cNvSpPr>
          <p:nvPr/>
        </p:nvSpPr>
        <p:spPr bwMode="auto">
          <a:xfrm>
            <a:off x="685800" y="1981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sz="6000" b="1" dirty="0">
              <a:latin typeface="Gill Sans" charset="0"/>
              <a:cs typeface="Gill Sans" charset="0"/>
            </a:endParaRPr>
          </a:p>
        </p:txBody>
      </p:sp>
      <p:pic>
        <p:nvPicPr>
          <p:cNvPr id="8" name="Picture 7"/>
          <p:cNvPicPr>
            <a:picLocks noChangeAspect="1"/>
          </p:cNvPicPr>
          <p:nvPr/>
        </p:nvPicPr>
        <p:blipFill>
          <a:blip r:embed="rId5"/>
          <a:stretch>
            <a:fillRect/>
          </a:stretch>
        </p:blipFill>
        <p:spPr>
          <a:xfrm rot="10800000">
            <a:off x="6629400" y="8467"/>
            <a:ext cx="1960332" cy="3072621"/>
          </a:xfrm>
          <a:prstGeom prst="rect">
            <a:avLst/>
          </a:prstGeom>
        </p:spPr>
      </p:pic>
      <p:sp>
        <p:nvSpPr>
          <p:cNvPr id="2" name="TextBox 1"/>
          <p:cNvSpPr txBox="1"/>
          <p:nvPr/>
        </p:nvSpPr>
        <p:spPr>
          <a:xfrm>
            <a:off x="228600" y="152400"/>
            <a:ext cx="4800600" cy="1938992"/>
          </a:xfrm>
          <a:prstGeom prst="rect">
            <a:avLst/>
          </a:prstGeom>
          <a:noFill/>
        </p:spPr>
        <p:txBody>
          <a:bodyPr wrap="square" rtlCol="0">
            <a:spAutoFit/>
          </a:bodyPr>
          <a:lstStyle/>
          <a:p>
            <a:r>
              <a:rPr lang="en-US" sz="6600" b="1" dirty="0" smtClean="0">
                <a:solidFill>
                  <a:srgbClr val="800000"/>
                </a:solidFill>
                <a:latin typeface="Gill Sans"/>
                <a:cs typeface="Gill Sans"/>
              </a:rPr>
              <a:t>Happy. </a:t>
            </a:r>
            <a:endParaRPr lang="en-US" sz="6600" dirty="0" smtClean="0">
              <a:latin typeface="Gill Sans"/>
              <a:cs typeface="Gill Sans"/>
            </a:endParaRPr>
          </a:p>
          <a:p>
            <a:endParaRPr lang="en-US" sz="5400" dirty="0">
              <a:latin typeface="Gill Sans"/>
              <a:cs typeface="Gill Sans"/>
            </a:endParaRPr>
          </a:p>
        </p:txBody>
      </p:sp>
      <p:sp>
        <p:nvSpPr>
          <p:cNvPr id="3" name="TextBox 2"/>
          <p:cNvSpPr txBox="1"/>
          <p:nvPr/>
        </p:nvSpPr>
        <p:spPr>
          <a:xfrm>
            <a:off x="381000" y="2362200"/>
            <a:ext cx="7490114" cy="3139321"/>
          </a:xfrm>
          <a:prstGeom prst="rect">
            <a:avLst/>
          </a:prstGeom>
          <a:noFill/>
        </p:spPr>
        <p:txBody>
          <a:bodyPr wrap="none" rtlCol="0">
            <a:spAutoFit/>
          </a:bodyPr>
          <a:lstStyle/>
          <a:p>
            <a:r>
              <a:rPr lang="en-US" sz="6600" dirty="0" smtClean="0">
                <a:latin typeface="Gill Sans"/>
                <a:cs typeface="Gill Sans"/>
              </a:rPr>
              <a:t>Ask yourself the</a:t>
            </a:r>
          </a:p>
          <a:p>
            <a:r>
              <a:rPr lang="en-US" sz="6600" dirty="0">
                <a:latin typeface="Gill Sans"/>
                <a:cs typeface="Gill Sans"/>
              </a:rPr>
              <a:t> </a:t>
            </a:r>
            <a:r>
              <a:rPr lang="en-US" sz="6600" dirty="0" smtClean="0">
                <a:latin typeface="Gill Sans"/>
                <a:cs typeface="Gill Sans"/>
              </a:rPr>
              <a:t>                  </a:t>
            </a:r>
            <a:r>
              <a:rPr lang="en-US" sz="6600" dirty="0" err="1" smtClean="0">
                <a:latin typeface="Gill Sans"/>
                <a:cs typeface="Gill Sans"/>
              </a:rPr>
              <a:t>uestions</a:t>
            </a:r>
            <a:endParaRPr lang="en-US" sz="6600" dirty="0" smtClean="0">
              <a:latin typeface="Gill Sans"/>
              <a:cs typeface="Gill Sans"/>
            </a:endParaRPr>
          </a:p>
          <a:p>
            <a:r>
              <a:rPr lang="en-US" sz="6600" dirty="0">
                <a:latin typeface="Gill Sans"/>
                <a:cs typeface="Gill Sans"/>
              </a:rPr>
              <a:t>t</a:t>
            </a:r>
            <a:r>
              <a:rPr lang="en-US" sz="6600" dirty="0" smtClean="0">
                <a:latin typeface="Gill Sans"/>
                <a:cs typeface="Gill Sans"/>
              </a:rPr>
              <a:t>o remember clearly.</a:t>
            </a:r>
            <a:endParaRPr lang="en-US" sz="6600" dirty="0">
              <a:latin typeface="Gill Sans"/>
              <a:cs typeface="Gill Sans"/>
            </a:endParaRPr>
          </a:p>
        </p:txBody>
      </p:sp>
      <p:sp>
        <p:nvSpPr>
          <p:cNvPr id="4" name="TextBox 3"/>
          <p:cNvSpPr txBox="1"/>
          <p:nvPr/>
        </p:nvSpPr>
        <p:spPr>
          <a:xfrm>
            <a:off x="1143000" y="3937000"/>
            <a:ext cx="184666" cy="230832"/>
          </a:xfrm>
          <a:prstGeom prst="rect">
            <a:avLst/>
          </a:prstGeom>
          <a:noFill/>
        </p:spPr>
        <p:txBody>
          <a:bodyPr wrap="none" rtlCol="0">
            <a:spAutoFit/>
          </a:bodyPr>
          <a:lstStyle/>
          <a:p>
            <a:endParaRPr lang="en-US" dirty="0"/>
          </a:p>
        </p:txBody>
      </p:sp>
      <p:pic>
        <p:nvPicPr>
          <p:cNvPr id="10" name="Picture 5"/>
          <p:cNvPicPr>
            <a:picLocks noChangeAspect="1"/>
          </p:cNvPicPr>
          <p:nvPr/>
        </p:nvPicPr>
        <p:blipFill>
          <a:blip r:embed="rId6"/>
          <a:srcRect/>
          <a:stretch>
            <a:fillRect/>
          </a:stretch>
        </p:blipFill>
        <p:spPr bwMode="auto">
          <a:xfrm>
            <a:off x="381000" y="3352800"/>
            <a:ext cx="1227072" cy="1219200"/>
          </a:xfrm>
          <a:prstGeom prst="rect">
            <a:avLst/>
          </a:prstGeom>
          <a:noFill/>
          <a:ln w="9525">
            <a:noFill/>
            <a:miter lim="800000"/>
            <a:headEnd/>
            <a:tailEnd/>
          </a:ln>
        </p:spPr>
      </p:pic>
      <p:pic>
        <p:nvPicPr>
          <p:cNvPr id="11" name="Picture 7"/>
          <p:cNvPicPr>
            <a:picLocks noChangeAspect="1"/>
          </p:cNvPicPr>
          <p:nvPr/>
        </p:nvPicPr>
        <p:blipFill>
          <a:blip r:embed="rId7"/>
          <a:srcRect/>
          <a:stretch>
            <a:fillRect/>
          </a:stretch>
        </p:blipFill>
        <p:spPr bwMode="auto">
          <a:xfrm>
            <a:off x="3505201" y="3352800"/>
            <a:ext cx="1333782" cy="1295400"/>
          </a:xfrm>
          <a:prstGeom prst="rect">
            <a:avLst/>
          </a:prstGeom>
          <a:noFill/>
          <a:ln w="9525">
            <a:noFill/>
            <a:miter lim="800000"/>
            <a:headEnd/>
            <a:tailEnd/>
          </a:ln>
        </p:spPr>
      </p:pic>
      <p:pic>
        <p:nvPicPr>
          <p:cNvPr id="12" name="Picture 6"/>
          <p:cNvPicPr>
            <a:picLocks noChangeAspect="1"/>
          </p:cNvPicPr>
          <p:nvPr/>
        </p:nvPicPr>
        <p:blipFill>
          <a:blip r:embed="rId8"/>
          <a:srcRect/>
          <a:stretch>
            <a:fillRect/>
          </a:stretch>
        </p:blipFill>
        <p:spPr bwMode="auto">
          <a:xfrm>
            <a:off x="1600200" y="3352800"/>
            <a:ext cx="1278828" cy="1295400"/>
          </a:xfrm>
          <a:prstGeom prst="rect">
            <a:avLst/>
          </a:prstGeom>
          <a:noFill/>
          <a:ln w="9525">
            <a:noFill/>
            <a:miter lim="800000"/>
            <a:headEnd/>
            <a:tailEnd/>
          </a:ln>
        </p:spPr>
      </p:pic>
    </p:spTree>
    <p:extLst>
      <p:ext uri="{BB962C8B-B14F-4D97-AF65-F5344CB8AC3E}">
        <p14:creationId xmlns:p14="http://schemas.microsoft.com/office/powerpoint/2010/main" val="4569084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762000"/>
            <a:ext cx="1981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609600"/>
            <a:ext cx="2133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txBox="1">
            <a:spLocks/>
          </p:cNvSpPr>
          <p:nvPr/>
        </p:nvSpPr>
        <p:spPr bwMode="auto">
          <a:xfrm>
            <a:off x="685800" y="1981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900">
                <a:solidFill>
                  <a:schemeClr val="tx1"/>
                </a:solidFill>
                <a:latin typeface="Arial" charset="0"/>
                <a:ea typeface="ＭＳ Ｐゴシック" charset="0"/>
                <a:cs typeface="ＭＳ Ｐゴシック" charset="0"/>
              </a:defRPr>
            </a:lvl1pPr>
            <a:lvl2pPr marL="742950" indent="-285750" defTabSz="457200">
              <a:defRPr sz="900">
                <a:solidFill>
                  <a:schemeClr val="tx1"/>
                </a:solidFill>
                <a:latin typeface="Arial" charset="0"/>
                <a:ea typeface="ＭＳ Ｐゴシック" charset="0"/>
              </a:defRPr>
            </a:lvl2pPr>
            <a:lvl3pPr marL="1143000" indent="-228600" defTabSz="457200">
              <a:defRPr sz="900">
                <a:solidFill>
                  <a:schemeClr val="tx1"/>
                </a:solidFill>
                <a:latin typeface="Arial" charset="0"/>
                <a:ea typeface="ＭＳ Ｐゴシック" charset="0"/>
              </a:defRPr>
            </a:lvl3pPr>
            <a:lvl4pPr marL="1600200" indent="-228600" defTabSz="457200">
              <a:defRPr sz="900">
                <a:solidFill>
                  <a:schemeClr val="tx1"/>
                </a:solidFill>
                <a:latin typeface="Arial" charset="0"/>
                <a:ea typeface="ＭＳ Ｐゴシック" charset="0"/>
              </a:defRPr>
            </a:lvl4pPr>
            <a:lvl5pPr marL="2057400" indent="-228600" defTabSz="4572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endParaRPr lang="en-US" sz="6000" b="1" dirty="0">
              <a:latin typeface="Gill Sans" charset="0"/>
              <a:cs typeface="Gill Sans" charset="0"/>
            </a:endParaRPr>
          </a:p>
        </p:txBody>
      </p:sp>
      <p:pic>
        <p:nvPicPr>
          <p:cNvPr id="8" name="Picture 7"/>
          <p:cNvPicPr>
            <a:picLocks noChangeAspect="1"/>
          </p:cNvPicPr>
          <p:nvPr/>
        </p:nvPicPr>
        <p:blipFill>
          <a:blip r:embed="rId5"/>
          <a:stretch>
            <a:fillRect/>
          </a:stretch>
        </p:blipFill>
        <p:spPr>
          <a:xfrm>
            <a:off x="6629400" y="8467"/>
            <a:ext cx="1960332" cy="3072621"/>
          </a:xfrm>
          <a:prstGeom prst="rect">
            <a:avLst/>
          </a:prstGeom>
        </p:spPr>
      </p:pic>
      <p:sp>
        <p:nvSpPr>
          <p:cNvPr id="2" name="TextBox 1"/>
          <p:cNvSpPr txBox="1"/>
          <p:nvPr/>
        </p:nvSpPr>
        <p:spPr>
          <a:xfrm>
            <a:off x="4648200" y="-381000"/>
            <a:ext cx="762000" cy="1938992"/>
          </a:xfrm>
          <a:prstGeom prst="rect">
            <a:avLst/>
          </a:prstGeom>
          <a:noFill/>
        </p:spPr>
        <p:txBody>
          <a:bodyPr wrap="square" rtlCol="0">
            <a:spAutoFit/>
          </a:bodyPr>
          <a:lstStyle/>
          <a:p>
            <a:r>
              <a:rPr lang="en-US" sz="6600" b="1" dirty="0" smtClean="0">
                <a:solidFill>
                  <a:srgbClr val="800000"/>
                </a:solidFill>
                <a:latin typeface="Gill Sans"/>
                <a:cs typeface="Gill Sans"/>
              </a:rPr>
              <a:t> </a:t>
            </a:r>
            <a:endParaRPr lang="en-US" sz="6600" dirty="0" smtClean="0">
              <a:latin typeface="Gill Sans"/>
              <a:cs typeface="Gill Sans"/>
            </a:endParaRPr>
          </a:p>
          <a:p>
            <a:r>
              <a:rPr lang="en-US" sz="5400" dirty="0" smtClean="0">
                <a:latin typeface="Gill Sans"/>
                <a:cs typeface="Gill Sans"/>
              </a:rPr>
              <a:t>‘s</a:t>
            </a:r>
            <a:endParaRPr lang="en-US" sz="5400" dirty="0">
              <a:latin typeface="Gill Sans"/>
              <a:cs typeface="Gill Sans"/>
            </a:endParaRPr>
          </a:p>
        </p:txBody>
      </p:sp>
      <p:sp>
        <p:nvSpPr>
          <p:cNvPr id="4" name="TextBox 3"/>
          <p:cNvSpPr txBox="1"/>
          <p:nvPr/>
        </p:nvSpPr>
        <p:spPr>
          <a:xfrm>
            <a:off x="1143000" y="3937000"/>
            <a:ext cx="184666" cy="230832"/>
          </a:xfrm>
          <a:prstGeom prst="rect">
            <a:avLst/>
          </a:prstGeom>
          <a:noFill/>
        </p:spPr>
        <p:txBody>
          <a:bodyPr wrap="none" rtlCol="0">
            <a:spAutoFit/>
          </a:bodyPr>
          <a:lstStyle/>
          <a:p>
            <a:endParaRPr lang="en-US" dirty="0"/>
          </a:p>
        </p:txBody>
      </p:sp>
      <p:pic>
        <p:nvPicPr>
          <p:cNvPr id="10" name="Picture 5"/>
          <p:cNvPicPr>
            <a:picLocks noChangeAspect="1"/>
          </p:cNvPicPr>
          <p:nvPr/>
        </p:nvPicPr>
        <p:blipFill>
          <a:blip r:embed="rId6"/>
          <a:srcRect/>
          <a:stretch>
            <a:fillRect/>
          </a:stretch>
        </p:blipFill>
        <p:spPr bwMode="auto">
          <a:xfrm>
            <a:off x="228600" y="304800"/>
            <a:ext cx="1227072" cy="1219200"/>
          </a:xfrm>
          <a:prstGeom prst="rect">
            <a:avLst/>
          </a:prstGeom>
          <a:noFill/>
          <a:ln w="9525">
            <a:noFill/>
            <a:miter lim="800000"/>
            <a:headEnd/>
            <a:tailEnd/>
          </a:ln>
        </p:spPr>
      </p:pic>
      <p:pic>
        <p:nvPicPr>
          <p:cNvPr id="11" name="Picture 7"/>
          <p:cNvPicPr>
            <a:picLocks noChangeAspect="1"/>
          </p:cNvPicPr>
          <p:nvPr/>
        </p:nvPicPr>
        <p:blipFill>
          <a:blip r:embed="rId7"/>
          <a:srcRect/>
          <a:stretch>
            <a:fillRect/>
          </a:stretch>
        </p:blipFill>
        <p:spPr bwMode="auto">
          <a:xfrm>
            <a:off x="3276600" y="304800"/>
            <a:ext cx="1333782" cy="1295400"/>
          </a:xfrm>
          <a:prstGeom prst="rect">
            <a:avLst/>
          </a:prstGeom>
          <a:noFill/>
          <a:ln w="9525">
            <a:noFill/>
            <a:miter lim="800000"/>
            <a:headEnd/>
            <a:tailEnd/>
          </a:ln>
        </p:spPr>
      </p:pic>
      <p:pic>
        <p:nvPicPr>
          <p:cNvPr id="12" name="Picture 6"/>
          <p:cNvPicPr>
            <a:picLocks noChangeAspect="1"/>
          </p:cNvPicPr>
          <p:nvPr/>
        </p:nvPicPr>
        <p:blipFill>
          <a:blip r:embed="rId8"/>
          <a:srcRect/>
          <a:stretch>
            <a:fillRect/>
          </a:stretch>
        </p:blipFill>
        <p:spPr bwMode="auto">
          <a:xfrm>
            <a:off x="1524000" y="304800"/>
            <a:ext cx="1278828" cy="1295400"/>
          </a:xfrm>
          <a:prstGeom prst="rect">
            <a:avLst/>
          </a:prstGeom>
          <a:noFill/>
          <a:ln w="9525">
            <a:noFill/>
            <a:miter lim="800000"/>
            <a:headEnd/>
            <a:tailEnd/>
          </a:ln>
        </p:spPr>
      </p:pic>
      <p:sp>
        <p:nvSpPr>
          <p:cNvPr id="5" name="TextBox 4"/>
          <p:cNvSpPr txBox="1"/>
          <p:nvPr/>
        </p:nvSpPr>
        <p:spPr>
          <a:xfrm>
            <a:off x="338667" y="1848556"/>
            <a:ext cx="6481462" cy="4662815"/>
          </a:xfrm>
          <a:prstGeom prst="rect">
            <a:avLst/>
          </a:prstGeom>
          <a:noFill/>
        </p:spPr>
        <p:txBody>
          <a:bodyPr wrap="none" rtlCol="0">
            <a:spAutoFit/>
          </a:bodyPr>
          <a:lstStyle/>
          <a:p>
            <a:r>
              <a:rPr lang="en-US" sz="4800" dirty="0"/>
              <a:t>When did this happen?</a:t>
            </a:r>
          </a:p>
          <a:p>
            <a:r>
              <a:rPr lang="en-US" sz="4800" dirty="0"/>
              <a:t>Where were you?</a:t>
            </a:r>
          </a:p>
          <a:p>
            <a:r>
              <a:rPr lang="en-US" sz="4800" dirty="0"/>
              <a:t>Who were you with</a:t>
            </a:r>
            <a:r>
              <a:rPr lang="en-US" sz="4800" dirty="0" smtClean="0"/>
              <a:t>? </a:t>
            </a:r>
            <a:endParaRPr lang="en-US" sz="4800" dirty="0"/>
          </a:p>
          <a:p>
            <a:r>
              <a:rPr lang="en-US" sz="4800" dirty="0"/>
              <a:t>What </a:t>
            </a:r>
            <a:r>
              <a:rPr lang="en-US" sz="4800" dirty="0" smtClean="0"/>
              <a:t>happened? </a:t>
            </a:r>
            <a:endParaRPr lang="en-US" sz="4800" dirty="0"/>
          </a:p>
          <a:p>
            <a:r>
              <a:rPr lang="en-US" sz="4800" dirty="0"/>
              <a:t>Why did it happen?</a:t>
            </a:r>
          </a:p>
          <a:p>
            <a:r>
              <a:rPr lang="en-US" sz="4800" dirty="0"/>
              <a:t>How did you feel?</a:t>
            </a:r>
          </a:p>
          <a:p>
            <a:endParaRPr lang="en-US" dirty="0"/>
          </a:p>
        </p:txBody>
      </p:sp>
    </p:spTree>
    <p:extLst>
      <p:ext uri="{BB962C8B-B14F-4D97-AF65-F5344CB8AC3E}">
        <p14:creationId xmlns:p14="http://schemas.microsoft.com/office/powerpoint/2010/main" val="2989770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3483</TotalTime>
  <Words>777</Words>
  <Application>Microsoft Macintosh PowerPoint</Application>
  <PresentationFormat>On-screen Show (4:3)</PresentationFormat>
  <Paragraphs>365</Paragraphs>
  <Slides>51</Slides>
  <Notes>18</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Black</vt:lpstr>
      <vt:lpstr>This presentation is © 2016 Marc Helgesen.  Previous versions are © 2010- 2014 Marc Helgesen.  All rights reserved.   This presentation is licensed to ITECC, Manila for use in the Philippines.  It may be used by teachers with their students.  It may NOT be used for teacher training in commercial ways without the specific permission of Marc Helgesen and/or ITECC.  Any such use is illegal, a copyright violation and unethical.      Note to teachers in Japan.  Slides xx and xy are variations on slides xa and xb.  They have Japanese translations of testosterone,  cortisol and stress hormones.  You might want to use those slides.  For teachers in other countries, consider adding the local language for technical vocabulary.   Most of the photographs are © clipart.com.  They are used under license.   </vt:lpstr>
      <vt:lpstr>Power Poses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poses are body positions. </vt:lpstr>
      <vt:lpstr>PowerPoint Presentation</vt:lpstr>
      <vt:lpstr>PowerPoint Presentation</vt:lpstr>
      <vt:lpstr>PowerPoint Presentation</vt:lpstr>
      <vt:lpstr>Power poses are body positions. </vt:lpstr>
      <vt:lpstr>Let’s try!</vt:lpstr>
      <vt:lpstr>Vocabulary check: Body parts</vt:lpstr>
      <vt:lpstr>PowerPoint Presentation</vt:lpstr>
      <vt:lpstr>PowerPoint Presentation</vt:lpstr>
      <vt:lpstr>PowerPoint Presentation</vt:lpstr>
      <vt:lpstr>Divide the class into 4 groups: A, B, C &amp; D</vt:lpstr>
      <vt:lpstr>With your partner,  read the handout.  </vt:lpstr>
      <vt:lpstr>PowerPoint Presentation</vt:lpstr>
      <vt:lpstr>PowerPoint Presentation</vt:lpstr>
      <vt:lpstr>Wonder Woman / Superman</vt:lpstr>
      <vt:lpstr>King/Queen of the world</vt:lpstr>
      <vt:lpstr>Lean in</vt:lpstr>
      <vt:lpstr>Victory</vt:lpstr>
      <vt:lpstr>Think Ahead: </vt:lpstr>
      <vt:lpstr>PowerPoint Presentation</vt:lpstr>
      <vt:lpstr>PowerPoint Presentation</vt:lpstr>
      <vt:lpstr>Power Pose</vt:lpstr>
      <vt:lpstr>Power poses  </vt:lpstr>
      <vt:lpstr>PowerPoint Presentation</vt:lpstr>
      <vt:lpstr>Thank you!</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try!</vt:lpstr>
      <vt:lpstr>PowerPoint Presentation</vt:lpstr>
      <vt:lpstr>PowerPoint Presentation</vt:lpstr>
      <vt:lpstr>PowerPoint Presentation</vt:lpstr>
    </vt:vector>
  </TitlesOfParts>
  <Manager/>
  <Company>Home of the Clan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Michael Chan</dc:creator>
  <cp:keywords/>
  <dc:description/>
  <cp:lastModifiedBy>Marc Helgesen</cp:lastModifiedBy>
  <cp:revision>436</cp:revision>
  <cp:lastPrinted>2009-10-21T09:04:40Z</cp:lastPrinted>
  <dcterms:created xsi:type="dcterms:W3CDTF">2009-10-24T08:55:08Z</dcterms:created>
  <dcterms:modified xsi:type="dcterms:W3CDTF">2015-04-20T11:18:33Z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TC010900251033</vt:lpwstr>
  </property>
  <property fmtid="{D5CDD505-2E9C-101B-9397-08002B2CF9AE}" pid="3" name="_AdHocReviewCycleID">
    <vt:i4>-1647013615</vt:i4>
  </property>
  <property fmtid="{D5CDD505-2E9C-101B-9397-08002B2CF9AE}" pid="4" name="_EmailSubject">
    <vt:lpwstr>EF Powerpoint Presentation</vt:lpwstr>
  </property>
  <property fmtid="{D5CDD505-2E9C-101B-9397-08002B2CF9AE}" pid="5" name="_AuthorEmail">
    <vt:lpwstr>MichaelC@PearsonEd.com.hk</vt:lpwstr>
  </property>
  <property fmtid="{D5CDD505-2E9C-101B-9397-08002B2CF9AE}" pid="6" name="_AuthorEmailDisplayName">
    <vt:lpwstr>Chan, Michael</vt:lpwstr>
  </property>
</Properties>
</file>