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 snapToObjects="1">
      <p:cViewPr varScale="1">
        <p:scale>
          <a:sx n="58" d="100"/>
          <a:sy n="58" d="100"/>
        </p:scale>
        <p:origin x="9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0E2874-78F9-5502-6DB3-DF2246777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6655EC-C244-C1D2-B999-FA70863E3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27CEAC-2909-10D7-554D-710600DE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A95B-BE88-8545-9374-BB26CB4D3793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4F25E7-77DA-8E31-925B-AE2AD2A5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667BDC-EE48-5391-AD08-F1E2CD808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84A1-C0C7-E54E-8BD5-F2E0E3FD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65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B5CADF-5798-5C9E-4458-53A9E31B7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2A3126-4937-F2C5-15E7-7BB0E2F7B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3D7495-1D87-A878-3C30-E0C7AE86B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A95B-BE88-8545-9374-BB26CB4D3793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40C941-AD74-38D9-3D6A-982A41C3F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0532D9-382F-CA1D-E55D-C3FAABE0B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84A1-C0C7-E54E-8BD5-F2E0E3FD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94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645FF3-A1C6-C15A-383F-64806D7D1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391525-F534-C97E-70BA-72D3D624F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C9D8F7-B60A-F277-2779-B9E6C4804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A95B-BE88-8545-9374-BB26CB4D3793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D11FB3-CE16-99FC-659C-DFEF9048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5514F6-314F-463C-9254-91A39345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84A1-C0C7-E54E-8BD5-F2E0E3FD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12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A779E-E460-E190-CE6F-2F609455F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A69007-74D4-4EC9-5E64-28CC4931D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997C19-6E43-A283-9041-F27BBD4EB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A95B-BE88-8545-9374-BB26CB4D3793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51583F-CB7E-3844-F44C-BB6613EBE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C801C0-304F-713D-638C-F47A24488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84A1-C0C7-E54E-8BD5-F2E0E3FD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35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BC9318-668F-6E7C-4BC6-9A4633E4E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44F71E-E1EF-C261-ADA6-B2F515064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242F78-A5E0-2666-B49B-C6CC75936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A95B-BE88-8545-9374-BB26CB4D3793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482F22-F17A-F5D3-297A-062DD937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9B73A9-9795-898A-0DA0-A9BEC4E0D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84A1-C0C7-E54E-8BD5-F2E0E3FD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3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76BD4C-66AB-80B4-6DAB-9810827F7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101213-4E9C-EE20-0C1F-B07AF50D0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E083D0-3B99-E828-EAF8-C787305FE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89F4AA-2125-0034-B1AE-6064A1BA7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A95B-BE88-8545-9374-BB26CB4D3793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80CF2D-25C0-C29E-0053-6081731B1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BE747D-C329-4E61-8A9F-AD5363677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84A1-C0C7-E54E-8BD5-F2E0E3FD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4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4F1FAC-232B-A86B-C889-19CFA136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E43BDC-3BA8-4A7C-76F3-3FE27B642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B9C1AE3-F3F7-A864-BF0C-B2CF22A5C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41DB66-63BC-90C5-10A2-916DA45F7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FC2449-B7E5-45A0-F5CB-BCFB0ECB28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358DB47-06ED-76BD-272D-6573F5BD5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A95B-BE88-8545-9374-BB26CB4D3793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DF39703-1FF3-B141-B603-F664CFBA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36635CC-6AF9-B5D1-4AF2-F5F789D47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84A1-C0C7-E54E-8BD5-F2E0E3FD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7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9D7BEC-F692-CA71-0AD4-3AED6F3AD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DBCB7B-BEF5-8AFE-ED35-867151C82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A95B-BE88-8545-9374-BB26CB4D3793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87152FE-3C60-8098-AC77-48ABB4B2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1CED26-2C5D-00EF-A3A2-7E5F87B8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84A1-C0C7-E54E-8BD5-F2E0E3FD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49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EC0956-741F-06C9-3EB2-C31D4DF5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A95B-BE88-8545-9374-BB26CB4D3793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D59117-FD22-5469-450D-BFBBA5F2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7DA9249-1575-39C6-F4CF-53B51155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84A1-C0C7-E54E-8BD5-F2E0E3FD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36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D9755C-4E0D-ADEA-1A57-B1BFA98A3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F71708-589F-4031-D99E-4FE5AE4A1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EEAA08-E938-C061-7CFD-910050003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9DE696-C08D-3F7A-50DA-FE62EFE15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A95B-BE88-8545-9374-BB26CB4D3793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B8FDD7-7E0B-0A79-062E-11A7674A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531157-7E11-E589-714E-3CD419969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84A1-C0C7-E54E-8BD5-F2E0E3FD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75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9D1890-C3D2-E4A7-E45F-7684890E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830502-5DC6-DA60-0A49-328315DCF7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21FA59B-0DDC-A712-8E00-EFBD40CA1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C3E1FF-F439-801E-D61E-3F2A94EE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A95B-BE88-8545-9374-BB26CB4D3793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DAAA1C-6482-7124-2D3E-5CB7D285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A45881-FC20-EF22-7AE8-19528F43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84A1-C0C7-E54E-8BD5-F2E0E3FD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52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B5A512C-1CE7-458E-4484-5C9474809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A9D85E4-A8DD-9537-9C14-496ADDFFE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B0667F-249A-EC87-1965-BD74D4564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5A95B-BE88-8545-9374-BB26CB4D3793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C64383-4127-58C6-B978-E7442C242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DA6566-1DC1-450D-EB0D-8B6800E58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384A1-C0C7-E54E-8BD5-F2E0E3FD7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77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5709A9F-5C41-D96D-143B-2DF8F40BB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>
                <a:latin typeface="Cooper Black" panose="0208090404030B020404" pitchFamily="18" charset="0"/>
              </a:rPr>
              <a:t>Exercise in our class</a:t>
            </a:r>
            <a:endParaRPr lang="ja-JP" altLang="en-US" sz="4800">
              <a:latin typeface="Cooper Black" panose="0208090404030B020404" pitchFamily="18" charset="0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AA997C9-CDDB-4697-78E9-EC8987203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1. Stand up.</a:t>
            </a:r>
          </a:p>
          <a:p>
            <a:pPr marL="0" indent="0">
              <a:buNone/>
            </a:pPr>
            <a:r>
              <a:rPr lang="en-US" altLang="ja-JP" dirty="0"/>
              <a:t>2. Make a fist with each hand.</a:t>
            </a:r>
          </a:p>
          <a:p>
            <a:pPr marL="0" indent="0">
              <a:buNone/>
            </a:pPr>
            <a:r>
              <a:rPr lang="en-US" altLang="ja-JP" dirty="0"/>
              <a:t>3. Raise your right arm energetically and lower it. </a:t>
            </a:r>
          </a:p>
          <a:p>
            <a:pPr marL="0" indent="0">
              <a:buNone/>
            </a:pPr>
            <a:r>
              <a:rPr lang="en-US" altLang="ja-JP" dirty="0"/>
              <a:t>4. Raise your left arm energetically and </a:t>
            </a:r>
            <a:r>
              <a:rPr lang="en-US" altLang="ja-JP"/>
              <a:t>lower it.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5. Repeat this for 30 seconds.</a:t>
            </a:r>
          </a:p>
          <a:p>
            <a:pPr marL="0" indent="0">
              <a:buNone/>
            </a:pPr>
            <a:r>
              <a:rPr lang="en-US" altLang="ja-JP" dirty="0"/>
              <a:t>6. Sit down.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Kanzaki</a:t>
            </a:r>
            <a:r>
              <a:rPr lang="en-US" altLang="ja-JP" dirty="0"/>
              <a:t> </a:t>
            </a:r>
            <a:r>
              <a:rPr lang="en-US" altLang="ja-JP" dirty="0" err="1"/>
              <a:t>Soyoka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/>
          </a:p>
        </p:txBody>
      </p:sp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A85C265A-55A6-835A-808C-D3F54436BC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1" t="-5324" r="-661" b="47199"/>
          <a:stretch/>
        </p:blipFill>
        <p:spPr>
          <a:xfrm rot="919852">
            <a:off x="9779908" y="705017"/>
            <a:ext cx="1616580" cy="2793419"/>
          </a:xfrm>
          <a:prstGeom prst="rect">
            <a:avLst/>
          </a:prstGeom>
        </p:spPr>
      </p:pic>
      <p:pic>
        <p:nvPicPr>
          <p:cNvPr id="7" name="図 6" descr="ダイアグラム&#10;&#10;自動的に生成された説明">
            <a:extLst>
              <a:ext uri="{FF2B5EF4-FFF2-40B4-BE49-F238E27FC236}">
                <a16:creationId xmlns:a16="http://schemas.microsoft.com/office/drawing/2014/main" id="{F0EF2E06-38F4-42F7-B36D-800BDD6E44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1" t="-5324" r="-661" b="47199"/>
          <a:stretch/>
        </p:blipFill>
        <p:spPr>
          <a:xfrm rot="20351494" flipH="1">
            <a:off x="8893756" y="3287586"/>
            <a:ext cx="1603515" cy="269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258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Cooper Black</vt:lpstr>
      <vt:lpstr>Office テーマ</vt:lpstr>
      <vt:lpstr>Exercise in our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in our class</dc:title>
  <dc:creator>lg229015 神崎　涼加</dc:creator>
  <cp:lastModifiedBy>stephen ryan</cp:lastModifiedBy>
  <cp:revision>4</cp:revision>
  <dcterms:created xsi:type="dcterms:W3CDTF">2022-06-21T09:14:22Z</dcterms:created>
  <dcterms:modified xsi:type="dcterms:W3CDTF">2022-07-05T02:22:33Z</dcterms:modified>
</cp:coreProperties>
</file>