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2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5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5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1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5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0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1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1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7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9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B950-6965-6245-BCC4-8CCC0DCF4AC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F383-215C-F042-B5D0-8A80118D8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6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372"/>
            <a:ext cx="9135725" cy="795213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30693" y="0"/>
            <a:ext cx="7785100" cy="1385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20651" y="179933"/>
            <a:ext cx="795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ill Sans"/>
                <a:cs typeface="Gill Sans"/>
              </a:rPr>
              <a:t> Please take a minute to </a:t>
            </a:r>
            <a:r>
              <a:rPr lang="en-US" sz="4000" b="1" dirty="0" smtClean="0">
                <a:solidFill>
                  <a:srgbClr val="FF0000"/>
                </a:solidFill>
                <a:latin typeface="Gill Sans"/>
                <a:cs typeface="Gill Sans"/>
              </a:rPr>
              <a:t>thank</a:t>
            </a:r>
            <a:r>
              <a:rPr lang="en-US" sz="4000" b="1" dirty="0" smtClean="0">
                <a:latin typeface="Gill Sans"/>
                <a:cs typeface="Gill Sans"/>
              </a:rPr>
              <a:t> the Pink Shirt interns.</a:t>
            </a:r>
            <a:r>
              <a:rPr lang="en-US" b="1" dirty="0" smtClean="0">
                <a:latin typeface="Gill Sans"/>
                <a:cs typeface="Gill Sans"/>
              </a:rPr>
              <a:t> 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2951" y="4000500"/>
            <a:ext cx="4787900" cy="26035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04214" y="3879564"/>
            <a:ext cx="4839786" cy="28315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Better yet, have a 2-3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minute conversation.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They help us so much.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 Let’s appreciate them.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1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938"/>
            <a:ext cx="9144000" cy="702993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7471" y="294353"/>
            <a:ext cx="7785100" cy="1385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0651" y="294353"/>
            <a:ext cx="795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ill Sans"/>
                <a:cs typeface="Gill Sans"/>
              </a:rPr>
              <a:t> Please take a minute to </a:t>
            </a:r>
            <a:r>
              <a:rPr lang="en-US" sz="4000" b="1" dirty="0" smtClean="0">
                <a:solidFill>
                  <a:srgbClr val="FF0000"/>
                </a:solidFill>
                <a:latin typeface="Gill Sans"/>
                <a:cs typeface="Gill Sans"/>
              </a:rPr>
              <a:t>thank</a:t>
            </a:r>
            <a:r>
              <a:rPr lang="en-US" sz="4000" b="1" dirty="0" smtClean="0">
                <a:latin typeface="Gill Sans"/>
                <a:cs typeface="Gill Sans"/>
              </a:rPr>
              <a:t> the Pink Shirt interns.</a:t>
            </a:r>
            <a:r>
              <a:rPr lang="en-US" b="1" dirty="0" smtClean="0">
                <a:latin typeface="Gill Sans"/>
                <a:cs typeface="Gill Sans"/>
              </a:rPr>
              <a:t> 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82951" y="4000500"/>
            <a:ext cx="4787900" cy="26035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04214" y="3879564"/>
            <a:ext cx="4839786" cy="28315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Better yet, have a 2-3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minute conversation.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They help us so much.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 Let’s appreciate them.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1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92200" y="697468"/>
            <a:ext cx="7785100" cy="1385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82700" y="583168"/>
            <a:ext cx="795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ill Sans"/>
                <a:cs typeface="Gill Sans"/>
              </a:rPr>
              <a:t> Please take a minute to </a:t>
            </a:r>
            <a:r>
              <a:rPr lang="en-US" sz="4000" b="1" dirty="0" smtClean="0">
                <a:solidFill>
                  <a:srgbClr val="FF0000"/>
                </a:solidFill>
                <a:latin typeface="Gill Sans"/>
                <a:cs typeface="Gill Sans"/>
              </a:rPr>
              <a:t>thank</a:t>
            </a:r>
            <a:r>
              <a:rPr lang="en-US" sz="4000" b="1" dirty="0" smtClean="0">
                <a:latin typeface="Gill Sans"/>
                <a:cs typeface="Gill Sans"/>
              </a:rPr>
              <a:t> the Pink Shirt interns.</a:t>
            </a:r>
            <a:r>
              <a:rPr lang="en-US" b="1" dirty="0" smtClean="0">
                <a:latin typeface="Gill Sans"/>
                <a:cs typeface="Gill Sans"/>
              </a:rPr>
              <a:t> 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9400" y="4000500"/>
            <a:ext cx="4787900" cy="2603500"/>
          </a:xfrm>
          <a:prstGeom prst="roundRect">
            <a:avLst/>
          </a:prstGeom>
          <a:solidFill>
            <a:schemeClr val="bg1"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89400" y="4000500"/>
            <a:ext cx="4839786" cy="28315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Better yet, have a 2-3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minute conversation.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They help us so much.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 Let’s appreciate them.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0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729" y="-263985"/>
            <a:ext cx="10691356" cy="71219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7471" y="-48299"/>
            <a:ext cx="7785100" cy="1385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4583" y="-122286"/>
            <a:ext cx="795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ill Sans"/>
                <a:cs typeface="Gill Sans"/>
              </a:rPr>
              <a:t> Please take a minute to </a:t>
            </a:r>
            <a:r>
              <a:rPr lang="en-US" sz="4000" b="1" dirty="0" smtClean="0">
                <a:solidFill>
                  <a:srgbClr val="FF0000"/>
                </a:solidFill>
                <a:latin typeface="Gill Sans"/>
                <a:cs typeface="Gill Sans"/>
              </a:rPr>
              <a:t>thank</a:t>
            </a:r>
            <a:r>
              <a:rPr lang="en-US" sz="4000" b="1" dirty="0" smtClean="0">
                <a:latin typeface="Gill Sans"/>
                <a:cs typeface="Gill Sans"/>
              </a:rPr>
              <a:t> the Pink Shirt interns.</a:t>
            </a:r>
            <a:r>
              <a:rPr lang="en-US" b="1" dirty="0" smtClean="0">
                <a:latin typeface="Gill Sans"/>
                <a:cs typeface="Gill Sans"/>
              </a:rPr>
              <a:t> 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11910" y="4000500"/>
            <a:ext cx="4787900" cy="26035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59234" y="4003829"/>
            <a:ext cx="4839786" cy="28315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Better yet, have a 2-3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minute conversation.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They help us so much.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 Let’s appreciate them.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6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599" y="-749701"/>
            <a:ext cx="12385103" cy="869107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19701" y="178203"/>
            <a:ext cx="6801443" cy="1922781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19701" y="401767"/>
            <a:ext cx="795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ill Sans"/>
                <a:cs typeface="Gill Sans"/>
              </a:rPr>
              <a:t> Please take a minute to </a:t>
            </a:r>
            <a:r>
              <a:rPr lang="en-US" sz="4000" b="1" dirty="0" smtClean="0">
                <a:solidFill>
                  <a:srgbClr val="FF0000"/>
                </a:solidFill>
                <a:latin typeface="Gill Sans"/>
                <a:cs typeface="Gill Sans"/>
              </a:rPr>
              <a:t>thank</a:t>
            </a:r>
            <a:r>
              <a:rPr lang="en-US" sz="4000" b="1" dirty="0" smtClean="0">
                <a:latin typeface="Gill Sans"/>
                <a:cs typeface="Gill Sans"/>
              </a:rPr>
              <a:t> Pink Shirt interns.</a:t>
            </a:r>
            <a:r>
              <a:rPr lang="en-US" b="1" dirty="0" smtClean="0">
                <a:latin typeface="Gill Sans"/>
                <a:cs typeface="Gill Sans"/>
              </a:rPr>
              <a:t> 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91290" y="1725206"/>
            <a:ext cx="3305850" cy="557118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62808" y="1725206"/>
            <a:ext cx="2981192" cy="529375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Better yet, 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have a 2-3 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minute 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conversation. 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They help us 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so much.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Appreciate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t</a:t>
            </a:r>
            <a:r>
              <a:rPr lang="en-US" sz="4000" dirty="0" smtClean="0">
                <a:latin typeface="Gill Sans"/>
                <a:cs typeface="Gill Sans"/>
              </a:rPr>
              <a:t>hem!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7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7471" y="294353"/>
            <a:ext cx="7785100" cy="1385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7813" y="272848"/>
            <a:ext cx="795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ill Sans"/>
                <a:cs typeface="Gill Sans"/>
              </a:rPr>
              <a:t> Please take a minute to </a:t>
            </a:r>
            <a:r>
              <a:rPr lang="en-US" sz="4000" b="1" dirty="0" smtClean="0">
                <a:solidFill>
                  <a:srgbClr val="FF0000"/>
                </a:solidFill>
                <a:latin typeface="Gill Sans"/>
                <a:cs typeface="Gill Sans"/>
              </a:rPr>
              <a:t>thank</a:t>
            </a:r>
            <a:r>
              <a:rPr lang="en-US" sz="4000" b="1" dirty="0" smtClean="0">
                <a:latin typeface="Gill Sans"/>
                <a:cs typeface="Gill Sans"/>
              </a:rPr>
              <a:t> the Pink Shirt interns.</a:t>
            </a:r>
            <a:r>
              <a:rPr lang="en-US" b="1" dirty="0" smtClean="0">
                <a:latin typeface="Gill Sans"/>
                <a:cs typeface="Gill Sans"/>
              </a:rPr>
              <a:t> 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20113" y="4050470"/>
            <a:ext cx="4787900" cy="26035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75459" y="4026456"/>
            <a:ext cx="4839786" cy="28315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Better yet, have a 2-3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minute conversation.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They help us so much.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 Let’s appreciate them.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9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336"/>
            <a:ext cx="9144000" cy="622813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7471" y="-209547"/>
            <a:ext cx="7785100" cy="1385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170031" y="3133802"/>
            <a:ext cx="4787900" cy="260350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8145" y="3133802"/>
            <a:ext cx="4839786" cy="28315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Better yet, have a 2-3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minute conversation. 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They help us so much.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 Let’s appreciate them.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6206" y="-247780"/>
            <a:ext cx="795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ill Sans"/>
                <a:cs typeface="Gill Sans"/>
              </a:rPr>
              <a:t> Please take a minute to </a:t>
            </a:r>
            <a:r>
              <a:rPr lang="en-US" sz="4000" b="1" dirty="0" smtClean="0">
                <a:solidFill>
                  <a:srgbClr val="FF0000"/>
                </a:solidFill>
                <a:latin typeface="Gill Sans"/>
                <a:cs typeface="Gill Sans"/>
              </a:rPr>
              <a:t>thank</a:t>
            </a:r>
            <a:r>
              <a:rPr lang="en-US" sz="4000" b="1" dirty="0" smtClean="0">
                <a:latin typeface="Gill Sans"/>
                <a:cs typeface="Gill Sans"/>
              </a:rPr>
              <a:t> the Pink Shirt interns.</a:t>
            </a:r>
            <a:r>
              <a:rPr lang="en-US" b="1" dirty="0" smtClean="0">
                <a:latin typeface="Gill Sans"/>
                <a:cs typeface="Gill Sans"/>
              </a:rPr>
              <a:t> </a:t>
            </a:r>
            <a:endParaRPr lang="en-US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2467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48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36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242</Words>
  <Application>Microsoft Macintosh PowerPoint</Application>
  <PresentationFormat>On-screen Show (4:3)</PresentationFormat>
  <Paragraphs>46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8</cp:revision>
  <dcterms:created xsi:type="dcterms:W3CDTF">2018-11-11T09:06:08Z</dcterms:created>
  <dcterms:modified xsi:type="dcterms:W3CDTF">2018-11-12T07:00:55Z</dcterms:modified>
</cp:coreProperties>
</file>