
<file path=[Content_Types].xml><?xml version="1.0" encoding="utf-8"?>
<Types xmlns="http://schemas.openxmlformats.org/package/2006/content-types">
  <Default Extension="xml" ContentType="application/xml"/>
  <Default Extension="doc" ContentType="application/msword"/>
  <Default Extension="mp3" ContentType="audio/unknown"/>
  <Default Extension="emf" ContentType="image/x-emf"/>
  <Default Extension="rels" ContentType="application/vnd.openxmlformats-package.relationships+xml"/>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3"/>
  </p:notesMasterIdLst>
  <p:handoutMasterIdLst>
    <p:handoutMasterId r:id="rId104"/>
  </p:handoutMasterIdLst>
  <p:sldIdLst>
    <p:sldId id="620" r:id="rId2"/>
    <p:sldId id="506" r:id="rId3"/>
    <p:sldId id="520" r:id="rId4"/>
    <p:sldId id="686" r:id="rId5"/>
    <p:sldId id="521" r:id="rId6"/>
    <p:sldId id="522" r:id="rId7"/>
    <p:sldId id="469" r:id="rId8"/>
    <p:sldId id="509" r:id="rId9"/>
    <p:sldId id="680" r:id="rId10"/>
    <p:sldId id="601" r:id="rId11"/>
    <p:sldId id="504" r:id="rId12"/>
    <p:sldId id="612" r:id="rId13"/>
    <p:sldId id="613" r:id="rId14"/>
    <p:sldId id="614" r:id="rId15"/>
    <p:sldId id="615" r:id="rId16"/>
    <p:sldId id="417" r:id="rId17"/>
    <p:sldId id="510" r:id="rId18"/>
    <p:sldId id="416" r:id="rId19"/>
    <p:sldId id="415" r:id="rId20"/>
    <p:sldId id="672" r:id="rId21"/>
    <p:sldId id="607" r:id="rId22"/>
    <p:sldId id="524" r:id="rId23"/>
    <p:sldId id="525" r:id="rId24"/>
    <p:sldId id="526" r:id="rId25"/>
    <p:sldId id="626" r:id="rId26"/>
    <p:sldId id="627" r:id="rId27"/>
    <p:sldId id="628" r:id="rId28"/>
    <p:sldId id="629" r:id="rId29"/>
    <p:sldId id="630" r:id="rId30"/>
    <p:sldId id="631" r:id="rId31"/>
    <p:sldId id="632" r:id="rId32"/>
    <p:sldId id="633" r:id="rId33"/>
    <p:sldId id="640" r:id="rId34"/>
    <p:sldId id="634" r:id="rId35"/>
    <p:sldId id="635" r:id="rId36"/>
    <p:sldId id="636" r:id="rId37"/>
    <p:sldId id="682" r:id="rId38"/>
    <p:sldId id="637" r:id="rId39"/>
    <p:sldId id="688" r:id="rId40"/>
    <p:sldId id="638" r:id="rId41"/>
    <p:sldId id="683" r:id="rId42"/>
    <p:sldId id="639" r:id="rId43"/>
    <p:sldId id="527" r:id="rId44"/>
    <p:sldId id="518" r:id="rId45"/>
    <p:sldId id="519" r:id="rId46"/>
    <p:sldId id="608" r:id="rId47"/>
    <p:sldId id="616" r:id="rId48"/>
    <p:sldId id="610" r:id="rId49"/>
    <p:sldId id="602" r:id="rId50"/>
    <p:sldId id="606" r:id="rId51"/>
    <p:sldId id="681" r:id="rId52"/>
    <p:sldId id="622" r:id="rId53"/>
    <p:sldId id="502" r:id="rId54"/>
    <p:sldId id="497" r:id="rId55"/>
    <p:sldId id="500" r:id="rId56"/>
    <p:sldId id="542" r:id="rId57"/>
    <p:sldId id="496" r:id="rId58"/>
    <p:sldId id="488" r:id="rId59"/>
    <p:sldId id="489" r:id="rId60"/>
    <p:sldId id="490" r:id="rId61"/>
    <p:sldId id="491" r:id="rId62"/>
    <p:sldId id="492" r:id="rId63"/>
    <p:sldId id="493" r:id="rId64"/>
    <p:sldId id="494" r:id="rId65"/>
    <p:sldId id="642" r:id="rId66"/>
    <p:sldId id="643" r:id="rId67"/>
    <p:sldId id="644" r:id="rId68"/>
    <p:sldId id="645" r:id="rId69"/>
    <p:sldId id="646" r:id="rId70"/>
    <p:sldId id="647" r:id="rId71"/>
    <p:sldId id="648" r:id="rId72"/>
    <p:sldId id="649" r:id="rId73"/>
    <p:sldId id="544" r:id="rId74"/>
    <p:sldId id="687" r:id="rId75"/>
    <p:sldId id="543" r:id="rId76"/>
    <p:sldId id="621" r:id="rId77"/>
    <p:sldId id="511" r:id="rId78"/>
    <p:sldId id="679" r:id="rId79"/>
    <p:sldId id="689" r:id="rId80"/>
    <p:sldId id="657" r:id="rId81"/>
    <p:sldId id="658" r:id="rId82"/>
    <p:sldId id="659" r:id="rId83"/>
    <p:sldId id="660" r:id="rId84"/>
    <p:sldId id="661" r:id="rId85"/>
    <p:sldId id="662" r:id="rId86"/>
    <p:sldId id="663" r:id="rId87"/>
    <p:sldId id="664" r:id="rId88"/>
    <p:sldId id="665" r:id="rId89"/>
    <p:sldId id="666" r:id="rId90"/>
    <p:sldId id="667" r:id="rId91"/>
    <p:sldId id="668" r:id="rId92"/>
    <p:sldId id="669" r:id="rId93"/>
    <p:sldId id="670" r:id="rId94"/>
    <p:sldId id="671" r:id="rId95"/>
    <p:sldId id="685" r:id="rId96"/>
    <p:sldId id="673" r:id="rId97"/>
    <p:sldId id="674" r:id="rId98"/>
    <p:sldId id="675" r:id="rId99"/>
    <p:sldId id="676" r:id="rId100"/>
    <p:sldId id="677" r:id="rId101"/>
    <p:sldId id="678" r:id="rId102"/>
  </p:sldIdLst>
  <p:sldSz cx="9144000" cy="6858000" type="screen4x3"/>
  <p:notesSz cx="6858000" cy="9144000"/>
  <p:defaultTextStyle>
    <a:defPPr>
      <a:defRPr lang="en-US"/>
    </a:defPPr>
    <a:lvl1pPr algn="l" rtl="0" fontAlgn="base">
      <a:spcBef>
        <a:spcPct val="0"/>
      </a:spcBef>
      <a:spcAft>
        <a:spcPct val="0"/>
      </a:spcAft>
      <a:defRPr sz="800" kern="1200">
        <a:solidFill>
          <a:schemeClr val="tx1"/>
        </a:solidFill>
        <a:latin typeface="Lucida Calligraphy" pitchFamily="-108" charset="0"/>
        <a:ea typeface="ＭＳ Ｐゴシック" pitchFamily="-108" charset="-128"/>
        <a:cs typeface="ＭＳ Ｐゴシック" pitchFamily="-108" charset="-128"/>
      </a:defRPr>
    </a:lvl1pPr>
    <a:lvl2pPr marL="457200" algn="l" rtl="0" fontAlgn="base">
      <a:spcBef>
        <a:spcPct val="0"/>
      </a:spcBef>
      <a:spcAft>
        <a:spcPct val="0"/>
      </a:spcAft>
      <a:defRPr sz="800" kern="1200">
        <a:solidFill>
          <a:schemeClr val="tx1"/>
        </a:solidFill>
        <a:latin typeface="Lucida Calligraphy" pitchFamily="-108" charset="0"/>
        <a:ea typeface="ＭＳ Ｐゴシック" pitchFamily="-108" charset="-128"/>
        <a:cs typeface="ＭＳ Ｐゴシック" pitchFamily="-108" charset="-128"/>
      </a:defRPr>
    </a:lvl2pPr>
    <a:lvl3pPr marL="914400" algn="l" rtl="0" fontAlgn="base">
      <a:spcBef>
        <a:spcPct val="0"/>
      </a:spcBef>
      <a:spcAft>
        <a:spcPct val="0"/>
      </a:spcAft>
      <a:defRPr sz="800" kern="1200">
        <a:solidFill>
          <a:schemeClr val="tx1"/>
        </a:solidFill>
        <a:latin typeface="Lucida Calligraphy" pitchFamily="-108" charset="0"/>
        <a:ea typeface="ＭＳ Ｐゴシック" pitchFamily="-108" charset="-128"/>
        <a:cs typeface="ＭＳ Ｐゴシック" pitchFamily="-108" charset="-128"/>
      </a:defRPr>
    </a:lvl3pPr>
    <a:lvl4pPr marL="1371600" algn="l" rtl="0" fontAlgn="base">
      <a:spcBef>
        <a:spcPct val="0"/>
      </a:spcBef>
      <a:spcAft>
        <a:spcPct val="0"/>
      </a:spcAft>
      <a:defRPr sz="800" kern="1200">
        <a:solidFill>
          <a:schemeClr val="tx1"/>
        </a:solidFill>
        <a:latin typeface="Lucida Calligraphy" pitchFamily="-108" charset="0"/>
        <a:ea typeface="ＭＳ Ｐゴシック" pitchFamily="-108" charset="-128"/>
        <a:cs typeface="ＭＳ Ｐゴシック" pitchFamily="-108" charset="-128"/>
      </a:defRPr>
    </a:lvl4pPr>
    <a:lvl5pPr marL="1828800" algn="l" rtl="0" fontAlgn="base">
      <a:spcBef>
        <a:spcPct val="0"/>
      </a:spcBef>
      <a:spcAft>
        <a:spcPct val="0"/>
      </a:spcAft>
      <a:defRPr sz="800" kern="1200">
        <a:solidFill>
          <a:schemeClr val="tx1"/>
        </a:solidFill>
        <a:latin typeface="Lucida Calligraphy" pitchFamily="-108" charset="0"/>
        <a:ea typeface="ＭＳ Ｐゴシック" pitchFamily="-108" charset="-128"/>
        <a:cs typeface="ＭＳ Ｐゴシック" pitchFamily="-108" charset="-128"/>
      </a:defRPr>
    </a:lvl5pPr>
    <a:lvl6pPr marL="2286000" algn="l" defTabSz="457200" rtl="0" eaLnBrk="1" latinLnBrk="0" hangingPunct="1">
      <a:defRPr sz="800" kern="1200">
        <a:solidFill>
          <a:schemeClr val="tx1"/>
        </a:solidFill>
        <a:latin typeface="Lucida Calligraphy" pitchFamily="-108" charset="0"/>
        <a:ea typeface="ＭＳ Ｐゴシック" pitchFamily="-108" charset="-128"/>
        <a:cs typeface="ＭＳ Ｐゴシック" pitchFamily="-108" charset="-128"/>
      </a:defRPr>
    </a:lvl6pPr>
    <a:lvl7pPr marL="2743200" algn="l" defTabSz="457200" rtl="0" eaLnBrk="1" latinLnBrk="0" hangingPunct="1">
      <a:defRPr sz="800" kern="1200">
        <a:solidFill>
          <a:schemeClr val="tx1"/>
        </a:solidFill>
        <a:latin typeface="Lucida Calligraphy" pitchFamily="-108" charset="0"/>
        <a:ea typeface="ＭＳ Ｐゴシック" pitchFamily="-108" charset="-128"/>
        <a:cs typeface="ＭＳ Ｐゴシック" pitchFamily="-108" charset="-128"/>
      </a:defRPr>
    </a:lvl7pPr>
    <a:lvl8pPr marL="3200400" algn="l" defTabSz="457200" rtl="0" eaLnBrk="1" latinLnBrk="0" hangingPunct="1">
      <a:defRPr sz="800" kern="1200">
        <a:solidFill>
          <a:schemeClr val="tx1"/>
        </a:solidFill>
        <a:latin typeface="Lucida Calligraphy" pitchFamily="-108" charset="0"/>
        <a:ea typeface="ＭＳ Ｐゴシック" pitchFamily="-108" charset="-128"/>
        <a:cs typeface="ＭＳ Ｐゴシック" pitchFamily="-108" charset="-128"/>
      </a:defRPr>
    </a:lvl8pPr>
    <a:lvl9pPr marL="3657600" algn="l" defTabSz="457200" rtl="0" eaLnBrk="1" latinLnBrk="0" hangingPunct="1">
      <a:defRPr sz="800" kern="1200">
        <a:solidFill>
          <a:schemeClr val="tx1"/>
        </a:solidFill>
        <a:latin typeface="Lucida Calligraphy" pitchFamily="-108" charset="0"/>
        <a:ea typeface="ＭＳ Ｐゴシック" pitchFamily="-108" charset="-128"/>
        <a:cs typeface="ＭＳ Ｐゴシック" pitchFamily="-108"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CC3C"/>
    <a:srgbClr val="808080"/>
    <a:srgbClr val="890DE9"/>
    <a:srgbClr val="555555"/>
    <a:srgbClr val="C8C8C8"/>
    <a:srgbClr val="6F1F12"/>
    <a:srgbClr val="996633"/>
    <a:srgbClr val="FF0000"/>
    <a:srgbClr val="F6F5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82" autoAdjust="0"/>
    <p:restoredTop sz="94660"/>
  </p:normalViewPr>
  <p:slideViewPr>
    <p:cSldViewPr>
      <p:cViewPr>
        <p:scale>
          <a:sx n="68" d="100"/>
          <a:sy n="68" d="100"/>
        </p:scale>
        <p:origin x="-1184" y="-80"/>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12264"/>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notesMaster" Target="notesMasters/notesMaster1.xml"/><Relationship Id="rId104" Type="http://schemas.openxmlformats.org/officeDocument/2006/relationships/handoutMaster" Target="handoutMasters/handoutMaster1.xml"/><Relationship Id="rId105" Type="http://schemas.openxmlformats.org/officeDocument/2006/relationships/printerSettings" Target="printerSettings/printerSettings1.bin"/><Relationship Id="rId106" Type="http://schemas.openxmlformats.org/officeDocument/2006/relationships/presProps" Target="presProps.xml"/><Relationship Id="rId107"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theme" Target="theme/theme1.xml"/><Relationship Id="rId10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vl1pPr>
          </a:lstStyle>
          <a:p>
            <a:endParaRPr lang="ja-JP" altLang="en-US"/>
          </a:p>
        </p:txBody>
      </p:sp>
      <p:sp>
        <p:nvSpPr>
          <p:cNvPr id="6584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vl1pPr>
          </a:lstStyle>
          <a:p>
            <a:endParaRPr lang="ja-JP" altLang="en-US"/>
          </a:p>
        </p:txBody>
      </p:sp>
      <p:sp>
        <p:nvSpPr>
          <p:cNvPr id="6584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vl1pPr>
          </a:lstStyle>
          <a:p>
            <a:endParaRPr lang="ja-JP" altLang="en-US"/>
          </a:p>
        </p:txBody>
      </p:sp>
      <p:sp>
        <p:nvSpPr>
          <p:cNvPr id="6584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fld id="{7EDC4B79-8252-E941-9932-470047EE78A9}" type="slidenum">
              <a:rPr lang="en-US" altLang="ja-JP"/>
              <a:pPr/>
              <a:t>‹#›</a:t>
            </a:fld>
            <a:endParaRPr lang="en-US" altLang="ja-JP"/>
          </a:p>
        </p:txBody>
      </p:sp>
    </p:spTree>
    <p:extLst>
      <p:ext uri="{BB962C8B-B14F-4D97-AF65-F5344CB8AC3E}">
        <p14:creationId xmlns:p14="http://schemas.microsoft.com/office/powerpoint/2010/main" val="275112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99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vl1pPr>
          </a:lstStyle>
          <a:p>
            <a:endParaRPr lang="ja-JP" altLang="en-US"/>
          </a:p>
        </p:txBody>
      </p:sp>
      <p:sp>
        <p:nvSpPr>
          <p:cNvPr id="3399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vl1pPr>
          </a:lstStyle>
          <a:p>
            <a:endParaRPr lang="ja-JP" alt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399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3399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vl1pPr>
          </a:lstStyle>
          <a:p>
            <a:endParaRPr lang="ja-JP" altLang="en-US"/>
          </a:p>
        </p:txBody>
      </p:sp>
      <p:sp>
        <p:nvSpPr>
          <p:cNvPr id="3399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fld id="{1DEF84EC-DA1C-2446-968C-0C6C4F53E2DD}" type="slidenum">
              <a:rPr lang="en-US" altLang="ja-JP"/>
              <a:pPr/>
              <a:t>‹#›</a:t>
            </a:fld>
            <a:endParaRPr lang="en-US" altLang="ja-JP"/>
          </a:p>
        </p:txBody>
      </p:sp>
    </p:spTree>
    <p:extLst>
      <p:ext uri="{BB962C8B-B14F-4D97-AF65-F5344CB8AC3E}">
        <p14:creationId xmlns:p14="http://schemas.microsoft.com/office/powerpoint/2010/main" val="18712680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06"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kumimoji="1" sz="1200" kern="1200">
        <a:solidFill>
          <a:schemeClr val="tx1"/>
        </a:solidFill>
        <a:latin typeface="Times New Roman" pitchFamily="-106" charset="0"/>
        <a:ea typeface="ＭＳ Ｐゴシック" pitchFamily="-106"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06" charset="0"/>
        <a:ea typeface="ＭＳ Ｐゴシック" pitchFamily="-106"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06" charset="0"/>
        <a:ea typeface="ＭＳ Ｐゴシック" pitchFamily="-106"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fld id="{DA1EB75D-398F-A342-B259-491E0F1B5EE4}" type="slidenum">
              <a:rPr lang="en-US" altLang="ja-JP"/>
              <a:pPr/>
              <a:t>1</a:t>
            </a:fld>
            <a:endParaRPr lang="en-US" altLang="ja-JP"/>
          </a:p>
        </p:txBody>
      </p:sp>
      <p:sp>
        <p:nvSpPr>
          <p:cNvPr id="36866" name="Rectangle 2"/>
          <p:cNvSpPr>
            <a:spLocks noGrp="1" noRot="1" noChangeAspect="1" noChangeArrowheads="1"/>
          </p:cNvSpPr>
          <p:nvPr>
            <p:ph type="sldImg"/>
          </p:nvPr>
        </p:nvSpPr>
        <p:spPr>
          <a:solidFill>
            <a:srgbClr val="FFFFFF"/>
          </a:solidFill>
          <a:ln/>
        </p:spPr>
      </p:sp>
      <p:sp>
        <p:nvSpPr>
          <p:cNvPr id="36867" name="Rectangle 3"/>
          <p:cNvSpPr>
            <a:spLocks noGrp="1" noChangeArrowheads="1"/>
          </p:cNvSpPr>
          <p:nvPr>
            <p:ph type="body" idx="1"/>
          </p:nvPr>
        </p:nvSpPr>
        <p:spPr>
          <a:xfrm>
            <a:off x="838200" y="4343400"/>
            <a:ext cx="5029200" cy="4114800"/>
          </a:xfrm>
          <a:solidFill>
            <a:srgbClr val="FFFFFF"/>
          </a:solidFill>
          <a:ln>
            <a:solidFill>
              <a:srgbClr val="000000"/>
            </a:solidFill>
          </a:ln>
        </p:spPr>
        <p:txBody>
          <a:bodyPr/>
          <a:lstStyle/>
          <a:p>
            <a:pPr eaLnBrk="1" hangingPunct="1"/>
            <a:r>
              <a:rPr lang="en-US" altLang="ja-JP">
                <a:latin typeface="Times New Roman" pitchFamily="-108" charset="0"/>
                <a:ea typeface="Osaka" pitchFamily="-108" charset="-128"/>
                <a:cs typeface="Osaka" pitchFamily="-108" charset="-128"/>
              </a:rPr>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wrap="square"/>
          <a:lstStyle/>
          <a:p>
            <a:fld id="{7B113ACD-DEF1-EB44-A434-A7E01BD299EC}" type="slidenum">
              <a:rPr lang="en-US" altLang="ja-JP">
                <a:latin typeface="Arial" pitchFamily="-108" charset="0"/>
              </a:rPr>
              <a:pPr/>
              <a:t>12</a:t>
            </a:fld>
            <a:endParaRPr lang="en-US" altLang="ja-JP">
              <a:latin typeface="Arial" pitchFamily="-108" charset="0"/>
            </a:endParaRPr>
          </a:p>
        </p:txBody>
      </p:sp>
      <p:sp>
        <p:nvSpPr>
          <p:cNvPr id="63490" name="Rectangle 2"/>
          <p:cNvSpPr>
            <a:spLocks noGrp="1" noRot="1" noChangeAspect="1" noChangeArrowheads="1"/>
          </p:cNvSpPr>
          <p:nvPr>
            <p:ph type="sldImg"/>
          </p:nvPr>
        </p:nvSpPr>
        <p:spPr>
          <a:solidFill>
            <a:srgbClr val="FFFFFF"/>
          </a:solidFill>
          <a:ln/>
        </p:spPr>
      </p:sp>
      <p:sp>
        <p:nvSpPr>
          <p:cNvPr id="63491" name="Rectangle 3"/>
          <p:cNvSpPr>
            <a:spLocks noGrp="1" noChangeArrowheads="1"/>
          </p:cNvSpPr>
          <p:nvPr>
            <p:ph type="body" idx="1"/>
          </p:nvPr>
        </p:nvSpPr>
        <p:spPr>
          <a:solidFill>
            <a:srgbClr val="FFFFFF"/>
          </a:solidFill>
          <a:ln>
            <a:solidFill>
              <a:srgbClr val="000000"/>
            </a:solidFill>
          </a:ln>
        </p:spPr>
        <p:txBody>
          <a:bodyPr wrap="square"/>
          <a:lstStyle/>
          <a:p>
            <a:pPr>
              <a:spcBef>
                <a:spcPct val="0"/>
              </a:spcBef>
            </a:pPr>
            <a:r>
              <a:rPr lang="en-US" altLang="ja-JP" b="1">
                <a:latin typeface="Times New Roman" pitchFamily="-108" charset="0"/>
                <a:ea typeface="ＭＳ Ｐゴシック" pitchFamily="-108" charset="-128"/>
                <a:cs typeface="ＭＳ Ｐゴシック" pitchFamily="-108" charset="-128"/>
              </a:rPr>
              <a:t>Increased fluency:</a:t>
            </a:r>
            <a:r>
              <a:rPr lang="en-US" altLang="ja-JP">
                <a:latin typeface="Times New Roman" pitchFamily="-108" charset="0"/>
                <a:ea typeface="ＭＳ Ｐゴシック" pitchFamily="-108" charset="-128"/>
                <a:cs typeface="ＭＳ Ｐゴシック" pitchFamily="-108" charset="-128"/>
              </a:rPr>
              <a:t> </a:t>
            </a:r>
          </a:p>
          <a:p>
            <a:pPr>
              <a:spcBef>
                <a:spcPct val="0"/>
              </a:spcBef>
            </a:pPr>
            <a:r>
              <a:rPr lang="en-US" altLang="ja-JP">
                <a:latin typeface="Times New Roman" pitchFamily="-108" charset="0"/>
                <a:ea typeface="ＭＳ Ｐゴシック" pitchFamily="-108" charset="-128"/>
                <a:cs typeface="ＭＳ Ｐゴシック" pitchFamily="-108" charset="-128"/>
              </a:rPr>
              <a:t>	This makes sense: You’ve been through what you want to say mentally. When you say it aloud, it is like saying it the second time -- so of course it is smoother. 	</a:t>
            </a:r>
          </a:p>
          <a:p>
            <a:pPr>
              <a:spcBef>
                <a:spcPct val="0"/>
              </a:spcBef>
            </a:pPr>
            <a:endParaRPr lang="en-US" altLang="ja-JP">
              <a:latin typeface="Times New Roman" pitchFamily="-108" charset="0"/>
              <a:ea typeface="ＭＳ Ｐゴシック" pitchFamily="-108" charset="-128"/>
              <a:cs typeface="ＭＳ Ｐゴシック" pitchFamily="-108" charset="-128"/>
            </a:endParaRPr>
          </a:p>
          <a:p>
            <a:pPr>
              <a:spcBef>
                <a:spcPct val="0"/>
              </a:spcBef>
            </a:pPr>
            <a:endParaRPr lang="en-US" altLang="ja-JP">
              <a:latin typeface="Times New Roman" pitchFamily="-108" charset="0"/>
              <a:ea typeface="ＭＳ Ｐゴシック" pitchFamily="-108" charset="-128"/>
              <a:cs typeface="ＭＳ Ｐゴシック" pitchFamily="-108" charset="-128"/>
            </a:endParaRPr>
          </a:p>
          <a:p>
            <a:pPr>
              <a:spcBef>
                <a:spcPct val="0"/>
              </a:spcBef>
            </a:pPr>
            <a:endParaRPr lang="en-US" altLang="ja-JP">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wrap="square"/>
          <a:lstStyle/>
          <a:p>
            <a:fld id="{F5A8E634-7384-0D4F-9BB4-9F938CFB3715}" type="slidenum">
              <a:rPr lang="en-US" altLang="ja-JP">
                <a:latin typeface="Arial" pitchFamily="-108" charset="0"/>
              </a:rPr>
              <a:pPr/>
              <a:t>13</a:t>
            </a:fld>
            <a:endParaRPr lang="en-US" altLang="ja-JP">
              <a:latin typeface="Arial" pitchFamily="-108" charset="0"/>
            </a:endParaRPr>
          </a:p>
        </p:txBody>
      </p:sp>
      <p:sp>
        <p:nvSpPr>
          <p:cNvPr id="65538" name="Rectangle 2"/>
          <p:cNvSpPr>
            <a:spLocks noGrp="1" noRot="1" noChangeAspect="1" noChangeArrowheads="1"/>
          </p:cNvSpPr>
          <p:nvPr>
            <p:ph type="sldImg"/>
          </p:nvPr>
        </p:nvSpPr>
        <p:spPr>
          <a:solidFill>
            <a:srgbClr val="FFFFFF"/>
          </a:solidFill>
          <a:ln/>
        </p:spPr>
      </p:sp>
      <p:sp>
        <p:nvSpPr>
          <p:cNvPr id="65539" name="Rectangle 3"/>
          <p:cNvSpPr>
            <a:spLocks noGrp="1" noChangeArrowheads="1"/>
          </p:cNvSpPr>
          <p:nvPr>
            <p:ph type="body" idx="1"/>
          </p:nvPr>
        </p:nvSpPr>
        <p:spPr>
          <a:solidFill>
            <a:srgbClr val="FFFFFF"/>
          </a:solidFill>
          <a:ln>
            <a:solidFill>
              <a:srgbClr val="000000"/>
            </a:solidFill>
          </a:ln>
        </p:spPr>
        <p:txBody>
          <a:bodyPr wrap="square"/>
          <a:lstStyle/>
          <a:p>
            <a:pPr>
              <a:spcBef>
                <a:spcPct val="0"/>
              </a:spcBef>
            </a:pPr>
            <a:r>
              <a:rPr lang="en-US" altLang="ja-JP" b="1">
                <a:latin typeface="Times New Roman" pitchFamily="-108" charset="0"/>
                <a:ea typeface="ＭＳ Ｐゴシック" pitchFamily="-108" charset="-128"/>
                <a:cs typeface="ＭＳ Ｐゴシック" pitchFamily="-108" charset="-128"/>
              </a:rPr>
              <a:t>Increased complexity</a:t>
            </a:r>
            <a:r>
              <a:rPr lang="en-US" altLang="ja-JP">
                <a:latin typeface="Times New Roman" pitchFamily="-108" charset="0"/>
                <a:ea typeface="ＭＳ Ｐゴシック" pitchFamily="-108" charset="-128"/>
                <a:cs typeface="ＭＳ Ｐゴシック" pitchFamily="-108" charset="-128"/>
              </a:rPr>
              <a:t>:</a:t>
            </a:r>
          </a:p>
          <a:p>
            <a:pPr>
              <a:spcBef>
                <a:spcPct val="0"/>
              </a:spcBef>
            </a:pPr>
            <a:r>
              <a:rPr lang="en-US" altLang="ja-JP">
                <a:latin typeface="Times New Roman" pitchFamily="-108" charset="0"/>
                <a:ea typeface="ＭＳ Ｐゴシック" pitchFamily="-108" charset="-128"/>
                <a:cs typeface="ＭＳ Ｐゴシック" pitchFamily="-108" charset="-128"/>
              </a:rPr>
              <a:t>	Again, this makes sense. You are saying it for the second item. You put it together in a more precise way.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wrap="square"/>
          <a:lstStyle/>
          <a:p>
            <a:fld id="{DC5FA271-4249-5E4E-93C8-3774E3F56175}" type="slidenum">
              <a:rPr lang="en-US" altLang="ja-JP">
                <a:latin typeface="Arial" pitchFamily="-108" charset="0"/>
              </a:rPr>
              <a:pPr/>
              <a:t>14</a:t>
            </a:fld>
            <a:endParaRPr lang="en-US" altLang="ja-JP">
              <a:latin typeface="Arial" pitchFamily="-108" charset="0"/>
            </a:endParaRPr>
          </a:p>
        </p:txBody>
      </p:sp>
      <p:sp>
        <p:nvSpPr>
          <p:cNvPr id="67586" name="Rectangle 2"/>
          <p:cNvSpPr>
            <a:spLocks noGrp="1" noRot="1" noChangeAspect="1" noChangeArrowheads="1"/>
          </p:cNvSpPr>
          <p:nvPr>
            <p:ph type="sldImg"/>
          </p:nvPr>
        </p:nvSpPr>
        <p:spPr>
          <a:solidFill>
            <a:srgbClr val="FFFFFF"/>
          </a:solidFill>
          <a:ln/>
        </p:spPr>
      </p:sp>
      <p:sp>
        <p:nvSpPr>
          <p:cNvPr id="67587" name="Rectangle 3"/>
          <p:cNvSpPr>
            <a:spLocks noGrp="1" noChangeArrowheads="1"/>
          </p:cNvSpPr>
          <p:nvPr>
            <p:ph type="body" idx="1"/>
          </p:nvPr>
        </p:nvSpPr>
        <p:spPr>
          <a:solidFill>
            <a:srgbClr val="FFFFFF"/>
          </a:solidFill>
          <a:ln>
            <a:solidFill>
              <a:srgbClr val="000000"/>
            </a:solidFill>
          </a:ln>
        </p:spPr>
        <p:txBody>
          <a:bodyPr wrap="square"/>
          <a:lstStyle/>
          <a:p>
            <a:pPr>
              <a:spcBef>
                <a:spcPct val="0"/>
              </a:spcBef>
            </a:pPr>
            <a:r>
              <a:rPr lang="en-US" altLang="ja-JP" b="1">
                <a:latin typeface="Times New Roman" pitchFamily="-108" charset="0"/>
                <a:ea typeface="ＭＳ Ｐゴシック" pitchFamily="-108" charset="-128"/>
                <a:cs typeface="ＭＳ Ｐゴシック" pitchFamily="-108" charset="-128"/>
              </a:rPr>
              <a:t>Increased accuracy</a:t>
            </a:r>
            <a:r>
              <a:rPr lang="en-US" altLang="ja-JP">
                <a:latin typeface="Times New Roman" pitchFamily="-108" charset="0"/>
                <a:ea typeface="ＭＳ Ｐゴシック" pitchFamily="-108" charset="-128"/>
                <a:cs typeface="ＭＳ Ｐゴシック" pitchFamily="-108" charset="-128"/>
              </a:rPr>
              <a:t>.</a:t>
            </a:r>
          </a:p>
          <a:p>
            <a:pPr>
              <a:spcBef>
                <a:spcPct val="0"/>
              </a:spcBef>
            </a:pPr>
            <a:r>
              <a:rPr lang="en-US" altLang="ja-JP">
                <a:latin typeface="Times New Roman" pitchFamily="-108" charset="0"/>
                <a:ea typeface="ＭＳ Ｐゴシック" pitchFamily="-108" charset="-128"/>
                <a:cs typeface="ＭＳ Ｐゴシック" pitchFamily="-108" charset="-128"/>
              </a:rPr>
              <a:t>	Again, you’ve been through it. You say it better. Actually, accuracy tends to go up when you’ve done a language awareness task like the pronunciation first. If you don’t, you’ll still have the gains in fluency and complexity but not necessarily accuracy.</a:t>
            </a:r>
            <a:r>
              <a:rPr lang="en-US" altLang="ja-JP" sz="1400">
                <a:latin typeface="Times New Roman" pitchFamily="-108" charset="0"/>
                <a:ea typeface="ＭＳ Ｐゴシック" pitchFamily="-108" charset="-128"/>
                <a:cs typeface="ＭＳ Ｐゴシック" pitchFamily="-108" charset="-128"/>
              </a:rPr>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wrap="square"/>
          <a:lstStyle/>
          <a:p>
            <a:fld id="{ED915030-AFB3-1548-800F-70EAFABA9D45}" type="slidenum">
              <a:rPr lang="en-US" altLang="ja-JP">
                <a:latin typeface="Arial" pitchFamily="-108" charset="0"/>
              </a:rPr>
              <a:pPr/>
              <a:t>15</a:t>
            </a:fld>
            <a:endParaRPr lang="en-US" altLang="ja-JP">
              <a:latin typeface="Arial" pitchFamily="-108" charset="0"/>
            </a:endParaRPr>
          </a:p>
        </p:txBody>
      </p:sp>
      <p:sp>
        <p:nvSpPr>
          <p:cNvPr id="69634" name="Rectangle 2"/>
          <p:cNvSpPr>
            <a:spLocks noGrp="1" noRot="1" noChangeAspect="1" noChangeArrowheads="1"/>
          </p:cNvSpPr>
          <p:nvPr>
            <p:ph type="sldImg"/>
          </p:nvPr>
        </p:nvSpPr>
        <p:spPr>
          <a:solidFill>
            <a:srgbClr val="FFFFFF"/>
          </a:solidFill>
          <a:ln/>
        </p:spPr>
      </p:sp>
      <p:sp>
        <p:nvSpPr>
          <p:cNvPr id="69635" name="Rectangle 3"/>
          <p:cNvSpPr>
            <a:spLocks noGrp="1" noChangeArrowheads="1"/>
          </p:cNvSpPr>
          <p:nvPr>
            <p:ph type="body" idx="1"/>
          </p:nvPr>
        </p:nvSpPr>
        <p:spPr>
          <a:solidFill>
            <a:srgbClr val="FFFFFF"/>
          </a:solidFill>
          <a:ln>
            <a:solidFill>
              <a:srgbClr val="000000"/>
            </a:solidFill>
          </a:ln>
        </p:spPr>
        <p:txBody>
          <a:bodyPr wrap="square"/>
          <a:lstStyle/>
          <a:p>
            <a:pPr>
              <a:spcBef>
                <a:spcPct val="0"/>
              </a:spcBef>
            </a:pPr>
            <a:r>
              <a:rPr lang="en-US" altLang="ja-JP" b="1">
                <a:latin typeface="Times New Roman" pitchFamily="-108" charset="0"/>
                <a:ea typeface="ＭＳ Ｐゴシック" pitchFamily="-108" charset="-128"/>
                <a:cs typeface="ＭＳ Ｐゴシック" pitchFamily="-108" charset="-128"/>
              </a:rPr>
              <a:t>Greater vocabulary variety</a:t>
            </a:r>
            <a:r>
              <a:rPr lang="en-US" altLang="ja-JP">
                <a:latin typeface="Times New Roman" pitchFamily="-108" charset="0"/>
                <a:ea typeface="ＭＳ Ｐゴシック" pitchFamily="-108" charset="-128"/>
                <a:cs typeface="ＭＳ Ｐゴシック" pitchFamily="-108" charset="-128"/>
              </a:rPr>
              <a:t>. Vocabulary is not a matter of “the words I know” and “the words I don’t know.” There is also a group in the middle of “words I am learning”. We need to meet new words many time -- often up to 20 times -- before we can use them easily. “Think time” lets learners remember the words they are learning.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5D45506F-B7F9-5B41-9306-6AC6A6A441C1}" type="slidenum">
              <a:rPr lang="en-US" altLang="ja-JP"/>
              <a:pPr/>
              <a:t>16</a:t>
            </a:fld>
            <a:endParaRPr lang="en-US" altLang="ja-JP"/>
          </a:p>
        </p:txBody>
      </p:sp>
      <p:sp>
        <p:nvSpPr>
          <p:cNvPr id="71682" name="Rectangle 2"/>
          <p:cNvSpPr>
            <a:spLocks noGrp="1" noRot="1" noChangeAspect="1" noChangeArrowheads="1"/>
          </p:cNvSpPr>
          <p:nvPr>
            <p:ph type="sldImg"/>
          </p:nvPr>
        </p:nvSpPr>
        <p:spPr>
          <a:solidFill>
            <a:srgbClr val="FFFFFF"/>
          </a:solidFill>
          <a:ln/>
        </p:spPr>
      </p:sp>
      <p:sp>
        <p:nvSpPr>
          <p:cNvPr id="716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p>
            <a:fld id="{9DE8B6DB-5B6F-7848-8E83-22B2EE106E37}" type="slidenum">
              <a:rPr lang="en-US" altLang="ja-JP"/>
              <a:pPr/>
              <a:t>17</a:t>
            </a:fld>
            <a:endParaRPr lang="en-US" altLang="ja-JP"/>
          </a:p>
        </p:txBody>
      </p:sp>
      <p:sp>
        <p:nvSpPr>
          <p:cNvPr id="73730" name="Rectangle 2"/>
          <p:cNvSpPr>
            <a:spLocks noGrp="1" noRot="1" noChangeAspect="1" noChangeArrowheads="1"/>
          </p:cNvSpPr>
          <p:nvPr>
            <p:ph type="sldImg"/>
          </p:nvPr>
        </p:nvSpPr>
        <p:spPr>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ja-JP">
                <a:latin typeface="Times New Roman" pitchFamily="-108" charset="0"/>
                <a:ea typeface="ＭＳ Ｐゴシック" pitchFamily="-108" charset="-128"/>
                <a:cs typeface="ＭＳ Ｐゴシック" pitchFamily="-108" charset="-128"/>
              </a:rPr>
              <a:t>½ the room – different task</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p:spPr>
        <p:txBody>
          <a:bodyPr/>
          <a:lstStyle/>
          <a:p>
            <a:fld id="{D2406C09-2E14-3844-AAA0-775F4D9B2A9C}" type="slidenum">
              <a:rPr lang="en-US" altLang="ja-JP"/>
              <a:pPr/>
              <a:t>18</a:t>
            </a:fld>
            <a:endParaRPr lang="en-US" altLang="ja-JP"/>
          </a:p>
        </p:txBody>
      </p:sp>
      <p:sp>
        <p:nvSpPr>
          <p:cNvPr id="75778" name="Rectangle 2"/>
          <p:cNvSpPr>
            <a:spLocks noGrp="1" noRot="1" noChangeAspect="1" noChangeArrowheads="1"/>
          </p:cNvSpPr>
          <p:nvPr>
            <p:ph type="sldImg"/>
          </p:nvPr>
        </p:nvSpPr>
        <p:spPr>
          <a:solidFill>
            <a:srgbClr val="FFFFFF"/>
          </a:solidFill>
          <a:ln/>
        </p:spPr>
      </p:sp>
      <p:sp>
        <p:nvSpPr>
          <p:cNvPr id="7577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p>
            <a:fld id="{987D588D-3E84-394A-9C5B-DE0367667AEE}" type="slidenum">
              <a:rPr lang="en-US" altLang="ja-JP"/>
              <a:pPr/>
              <a:t>19</a:t>
            </a:fld>
            <a:endParaRPr lang="en-US" altLang="ja-JP"/>
          </a:p>
        </p:txBody>
      </p:sp>
      <p:sp>
        <p:nvSpPr>
          <p:cNvPr id="77826" name="Rectangle 2"/>
          <p:cNvSpPr>
            <a:spLocks noGrp="1" noRot="1" noChangeAspect="1" noChangeArrowheads="1"/>
          </p:cNvSpPr>
          <p:nvPr>
            <p:ph type="sldImg"/>
          </p:nvPr>
        </p:nvSpPr>
        <p:spPr>
          <a:solidFill>
            <a:srgbClr val="FFFFFF"/>
          </a:solidFill>
          <a:ln/>
        </p:spPr>
      </p:sp>
      <p:sp>
        <p:nvSpPr>
          <p:cNvPr id="778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ja-JP">
                <a:latin typeface="Times New Roman" pitchFamily="-108" charset="0"/>
                <a:ea typeface="ＭＳ Ｐゴシック" pitchFamily="-108" charset="-128"/>
                <a:cs typeface="ＭＳ Ｐゴシック" pitchFamily="-108" charset="-128"/>
              </a:rPr>
              <a:t>Notice – cant think of question without answer. </a:t>
            </a:r>
          </a:p>
          <a:p>
            <a:pPr eaLnBrk="1" hangingPunct="1"/>
            <a:r>
              <a:rPr lang="en-US" altLang="ja-JP">
                <a:latin typeface="Times New Roman" pitchFamily="-108" charset="0"/>
                <a:ea typeface="ＭＳ Ｐゴシック" pitchFamily="-108" charset="-128"/>
                <a:cs typeface="ＭＳ Ｐゴシック" pitchFamily="-108" charset="-128"/>
              </a:rPr>
              <a:t>TASK PLANNING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F208B3-4128-5A4F-A61C-EBEF9F4A3153}" type="slidenum">
              <a:rPr lang="en-US">
                <a:latin typeface="Lucida Calligraphy" pitchFamily="-108" charset="0"/>
                <a:ea typeface="ＭＳ Ｐゴシック" pitchFamily="-108" charset="-128"/>
                <a:cs typeface="ＭＳ Ｐゴシック" pitchFamily="-108" charset="-128"/>
              </a:rPr>
              <a:pPr fontAlgn="base">
                <a:spcBef>
                  <a:spcPct val="0"/>
                </a:spcBef>
                <a:spcAft>
                  <a:spcPct val="0"/>
                </a:spcAft>
              </a:pPr>
              <a:t>20</a:t>
            </a:fld>
            <a:endParaRPr lang="en-US">
              <a:latin typeface="Lucida Calligraphy" pitchFamily="-108" charset="0"/>
              <a:ea typeface="ＭＳ Ｐゴシック" pitchFamily="-108" charset="-128"/>
              <a:cs typeface="ＭＳ Ｐゴシック" pitchFamily="-108" charset="-128"/>
            </a:endParaRPr>
          </a:p>
        </p:txBody>
      </p:sp>
      <p:sp>
        <p:nvSpPr>
          <p:cNvPr id="4505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506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smtClean="0">
                <a:latin typeface="Times New Roman" pitchFamily="-108" charset="0"/>
              </a:rPr>
              <a:t>Notice – cant think of question without answer. </a:t>
            </a:r>
          </a:p>
          <a:p>
            <a:pPr>
              <a:spcBef>
                <a:spcPct val="0"/>
              </a:spcBef>
            </a:pPr>
            <a:r>
              <a:rPr lang="en-US" smtClean="0">
                <a:latin typeface="Times New Roman" pitchFamily="-108" charset="0"/>
              </a:rPr>
              <a:t>TASK PLANNING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p:spPr>
        <p:txBody>
          <a:bodyPr/>
          <a:lstStyle/>
          <a:p>
            <a:fld id="{4A7C4C19-1045-924C-944D-3A910C014EE1}" type="slidenum">
              <a:rPr lang="en-US" altLang="ja-JP"/>
              <a:pPr/>
              <a:t>21</a:t>
            </a:fld>
            <a:endParaRPr lang="en-US" altLang="ja-JP"/>
          </a:p>
        </p:txBody>
      </p:sp>
      <p:sp>
        <p:nvSpPr>
          <p:cNvPr id="81922" name="Rectangle 2"/>
          <p:cNvSpPr>
            <a:spLocks noGrp="1" noRot="1" noChangeAspect="1" noChangeArrowheads="1"/>
          </p:cNvSpPr>
          <p:nvPr>
            <p:ph type="sldImg"/>
          </p:nvPr>
        </p:nvSpPr>
        <p:spPr>
          <a:solidFill>
            <a:srgbClr val="FFFFFF"/>
          </a:solidFill>
          <a:ln/>
        </p:spPr>
      </p:sp>
      <p:sp>
        <p:nvSpPr>
          <p:cNvPr id="81923" name="Rectangle 3"/>
          <p:cNvSpPr>
            <a:spLocks noGrp="1" noChangeArrowheads="1"/>
          </p:cNvSpPr>
          <p:nvPr>
            <p:ph type="body" idx="1"/>
          </p:nvPr>
        </p:nvSpPr>
        <p:spPr>
          <a:solidFill>
            <a:srgbClr val="FFFFFF"/>
          </a:solidFill>
          <a:ln>
            <a:solidFill>
              <a:srgbClr val="000000"/>
            </a:solidFill>
          </a:ln>
        </p:spPr>
        <p:txBody>
          <a:bodyPr wrap="square"/>
          <a:lstStyle/>
          <a:p>
            <a:r>
              <a:rPr lang="en-US" altLang="ja-JP">
                <a:latin typeface="Times New Roman" pitchFamily="-108" charset="0"/>
                <a:ea typeface="ＭＳ Ｐゴシック" pitchFamily="-108" charset="-128"/>
                <a:cs typeface="ＭＳ Ｐゴシック" pitchFamily="-108" charset="-128"/>
              </a:rPr>
              <a:t>You may have learned in school that, for a cloze test, blank out every 7</a:t>
            </a:r>
            <a:r>
              <a:rPr lang="en-US" altLang="ja-JP" baseline="30000">
                <a:latin typeface="Times New Roman" pitchFamily="-108" charset="0"/>
                <a:ea typeface="ＭＳ Ｐゴシック" pitchFamily="-108" charset="-128"/>
                <a:cs typeface="ＭＳ Ｐゴシック" pitchFamily="-108" charset="-128"/>
              </a:rPr>
              <a:t>th</a:t>
            </a:r>
            <a:r>
              <a:rPr lang="en-US" altLang="ja-JP">
                <a:latin typeface="Times New Roman" pitchFamily="-108" charset="0"/>
                <a:ea typeface="ＭＳ Ｐゴシック" pitchFamily="-108" charset="-128"/>
                <a:cs typeface="ＭＳ Ｐゴシック" pitchFamily="-108" charset="-128"/>
              </a:rPr>
              <a:t> or 9</a:t>
            </a:r>
            <a:r>
              <a:rPr lang="en-US" altLang="ja-JP" baseline="30000">
                <a:latin typeface="Times New Roman" pitchFamily="-108" charset="0"/>
                <a:ea typeface="ＭＳ Ｐゴシック" pitchFamily="-108" charset="-128"/>
                <a:cs typeface="ＭＳ Ｐゴシック" pitchFamily="-108" charset="-128"/>
              </a:rPr>
              <a:t>th</a:t>
            </a:r>
            <a:r>
              <a:rPr lang="en-US" altLang="ja-JP">
                <a:latin typeface="Times New Roman" pitchFamily="-108" charset="0"/>
                <a:ea typeface="ＭＳ Ｐゴシック" pitchFamily="-108" charset="-128"/>
                <a:cs typeface="ＭＳ Ｐゴシック" pitchFamily="-108" charset="-128"/>
              </a:rPr>
              <a:t>, or Nth word.  Find. This is NOT a test. </a:t>
            </a:r>
          </a:p>
          <a:p>
            <a:r>
              <a:rPr lang="en-US" altLang="ja-JP">
                <a:latin typeface="Times New Roman" pitchFamily="-108" charset="0"/>
                <a:ea typeface="ＭＳ Ｐゴシック" pitchFamily="-108" charset="-128"/>
                <a:cs typeface="ＭＳ Ｐゴシック" pitchFamily="-108" charset="-128"/>
              </a:rPr>
              <a:t>Your purpose is to focus attention on Form. – noticing the grammar. Noticing the vocabulary.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p>
            <a:fld id="{0B7F023F-3DB8-B843-904D-76749AD63838}" type="slidenum">
              <a:rPr lang="en-US" altLang="ja-JP"/>
              <a:pPr/>
              <a:t>2</a:t>
            </a:fld>
            <a:endParaRPr lang="en-US" altLang="ja-JP"/>
          </a:p>
        </p:txBody>
      </p:sp>
      <p:sp>
        <p:nvSpPr>
          <p:cNvPr id="38914" name="Rectangle 2"/>
          <p:cNvSpPr>
            <a:spLocks noGrp="1" noRot="1" noChangeAspect="1" noChangeArrowheads="1"/>
          </p:cNvSpPr>
          <p:nvPr>
            <p:ph type="sldImg"/>
          </p:nvPr>
        </p:nvSpPr>
        <p:spPr>
          <a:solidFill>
            <a:srgbClr val="FFFFFF"/>
          </a:solidFill>
          <a:ln/>
        </p:spPr>
      </p:sp>
      <p:sp>
        <p:nvSpPr>
          <p:cNvPr id="38915" name="Rectangle 3"/>
          <p:cNvSpPr>
            <a:spLocks noGrp="1" noChangeArrowheads="1"/>
          </p:cNvSpPr>
          <p:nvPr>
            <p:ph type="body" idx="1"/>
          </p:nvPr>
        </p:nvSpPr>
        <p:spPr>
          <a:xfrm>
            <a:off x="838200" y="4343400"/>
            <a:ext cx="5029200" cy="4114800"/>
          </a:xfrm>
          <a:solidFill>
            <a:srgbClr val="FFFFFF"/>
          </a:solidFill>
          <a:ln>
            <a:solidFill>
              <a:srgbClr val="000000"/>
            </a:solidFill>
          </a:ln>
        </p:spPr>
        <p:txBody>
          <a:bodyPr/>
          <a:lstStyle/>
          <a:p>
            <a:pPr eaLnBrk="1" hangingPunct="1"/>
            <a:r>
              <a:rPr lang="en-US" altLang="ja-JP">
                <a:latin typeface="Times New Roman" pitchFamily="-108" charset="0"/>
                <a:ea typeface="Osaka" pitchFamily="-108" charset="-128"/>
                <a:cs typeface="Osaka" pitchFamily="-108" charset="-128"/>
              </a:rPr>
              <a:t> What is task planning.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p>
            <a:fld id="{872B8922-F974-404C-9AEC-509FABDF2DA0}" type="slidenum">
              <a:rPr lang="en-US" altLang="ja-JP"/>
              <a:pPr/>
              <a:t>22</a:t>
            </a:fld>
            <a:endParaRPr lang="en-US" altLang="ja-JP"/>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pPr eaLnBrk="1" hangingPunct="1"/>
            <a:endParaRPr lang="ja-JP" alt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p>
            <a:fld id="{7E3AA6DA-5A36-AB40-866A-5B1ED09A143B}" type="slidenum">
              <a:rPr lang="en-US" altLang="ja-JP"/>
              <a:pPr/>
              <a:t>23</a:t>
            </a:fld>
            <a:endParaRPr lang="en-US" altLang="ja-JP"/>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p:spPr>
        <p:txBody>
          <a:bodyPr/>
          <a:lstStyle/>
          <a:p>
            <a:pPr eaLnBrk="1" hangingPunct="1"/>
            <a:endParaRPr lang="ja-JP" alt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p:spPr>
        <p:txBody>
          <a:bodyPr/>
          <a:lstStyle/>
          <a:p>
            <a:fld id="{72E0F490-0212-1749-9231-95A835A6B737}" type="slidenum">
              <a:rPr lang="en-US" altLang="ja-JP"/>
              <a:pPr/>
              <a:t>24</a:t>
            </a:fld>
            <a:endParaRPr lang="en-US" altLang="ja-JP"/>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p:spPr>
        <p:txBody>
          <a:bodyPr/>
          <a:lstStyle/>
          <a:p>
            <a:pPr eaLnBrk="1" hangingPunct="1"/>
            <a:r>
              <a:rPr lang="en-US" altLang="ja-JP">
                <a:latin typeface="Times New Roman" pitchFamily="-108" charset="0"/>
                <a:ea typeface="ＭＳ Ｐゴシック" pitchFamily="-108" charset="-128"/>
                <a:cs typeface="ＭＳ Ｐゴシック" pitchFamily="-108" charset="-128"/>
              </a:rPr>
              <a:t>L1- comparatives.   X yori, Y wa oki.     </a:t>
            </a:r>
          </a:p>
          <a:p>
            <a:pPr eaLnBrk="1" hangingPunct="1"/>
            <a:r>
              <a:rPr lang="en-US" altLang="ja-JP">
                <a:latin typeface="Times New Roman" pitchFamily="-108" charset="0"/>
                <a:ea typeface="ＭＳ Ｐゴシック" pitchFamily="-108" charset="-128"/>
                <a:cs typeface="ＭＳ Ｐゴシック" pitchFamily="-108" charset="-128"/>
              </a:rPr>
              <a:t>False beginners:   You had better/  nani shita ho ga ii.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1BC64DF6-C194-2044-8B22-29DC04C1308B}" type="slidenum">
              <a:rPr lang="en-US">
                <a:latin typeface="Lucida Calligraphy" pitchFamily="-108" charset="0"/>
              </a:rPr>
              <a:pPr/>
              <a:t>25</a:t>
            </a:fld>
            <a:endParaRPr lang="en-US">
              <a:latin typeface="Lucida Calligraphy" pitchFamily="-108" charset="0"/>
            </a:endParaRPr>
          </a:p>
        </p:txBody>
      </p:sp>
      <p:sp>
        <p:nvSpPr>
          <p:cNvPr id="4915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F62E487A-88D0-9B43-B955-EA78E7EE7BC8}" type="slidenum">
              <a:rPr lang="en-US" sz="1200">
                <a:latin typeface="Palatino" pitchFamily="-108" charset="0"/>
              </a:rPr>
              <a:pPr algn="r"/>
              <a:t>25</a:t>
            </a:fld>
            <a:endParaRPr lang="en-US" sz="1200">
              <a:latin typeface="Palatino" pitchFamily="-108" charset="0"/>
            </a:endParaRPr>
          </a:p>
        </p:txBody>
      </p:sp>
      <p:sp>
        <p:nvSpPr>
          <p:cNvPr id="49156" name="Rectangle 2"/>
          <p:cNvSpPr>
            <a:spLocks noGrp="1" noRot="1" noChangeAspect="1" noChangeArrowheads="1"/>
          </p:cNvSpPr>
          <p:nvPr>
            <p:ph type="sldImg"/>
          </p:nvPr>
        </p:nvSpPr>
        <p:spPr>
          <a:solidFill>
            <a:srgbClr val="FFFFFF"/>
          </a:solidFill>
          <a:ln/>
        </p:spPr>
      </p:sp>
      <p:sp>
        <p:nvSpPr>
          <p:cNvPr id="4915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62D8BA4A-B662-A342-94A2-ABC04BF1E5A9}" type="slidenum">
              <a:rPr lang="en-US">
                <a:latin typeface="Lucida Calligraphy" pitchFamily="-108" charset="0"/>
              </a:rPr>
              <a:pPr/>
              <a:t>26</a:t>
            </a:fld>
            <a:endParaRPr lang="en-US">
              <a:latin typeface="Lucida Calligraphy" pitchFamily="-108" charset="0"/>
            </a:endParaRPr>
          </a:p>
        </p:txBody>
      </p:sp>
      <p:sp>
        <p:nvSpPr>
          <p:cNvPr id="5120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5BFE4914-2629-CE41-A251-9485C03C75EF}" type="slidenum">
              <a:rPr lang="en-US" sz="1200">
                <a:latin typeface="Palatino" pitchFamily="-108" charset="0"/>
              </a:rPr>
              <a:pPr algn="r"/>
              <a:t>26</a:t>
            </a:fld>
            <a:endParaRPr lang="en-US" sz="1200">
              <a:latin typeface="Palatino" pitchFamily="-108" charset="0"/>
            </a:endParaRPr>
          </a:p>
        </p:txBody>
      </p:sp>
      <p:sp>
        <p:nvSpPr>
          <p:cNvPr id="51204" name="Rectangle 2"/>
          <p:cNvSpPr>
            <a:spLocks noGrp="1" noRot="1" noChangeAspect="1" noChangeArrowheads="1"/>
          </p:cNvSpPr>
          <p:nvPr>
            <p:ph type="sldImg"/>
          </p:nvPr>
        </p:nvSpPr>
        <p:spPr>
          <a:solidFill>
            <a:srgbClr val="FFFFFF"/>
          </a:solidFill>
          <a:ln/>
        </p:spPr>
      </p:sp>
      <p:sp>
        <p:nvSpPr>
          <p:cNvPr id="5120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B4A98BC8-0608-7245-9352-0A74084B9AC6}" type="slidenum">
              <a:rPr lang="en-US">
                <a:latin typeface="Lucida Calligraphy" pitchFamily="-108" charset="0"/>
              </a:rPr>
              <a:pPr/>
              <a:t>27</a:t>
            </a:fld>
            <a:endParaRPr lang="en-US">
              <a:latin typeface="Lucida Calligraphy" pitchFamily="-108" charset="0"/>
            </a:endParaRPr>
          </a:p>
        </p:txBody>
      </p:sp>
      <p:sp>
        <p:nvSpPr>
          <p:cNvPr id="5325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1E39A196-808D-3943-A655-404DA6F2F4FC}" type="slidenum">
              <a:rPr lang="en-US" sz="1200">
                <a:latin typeface="Palatino" pitchFamily="-108" charset="0"/>
              </a:rPr>
              <a:pPr algn="r"/>
              <a:t>27</a:t>
            </a:fld>
            <a:endParaRPr lang="en-US" sz="1200">
              <a:latin typeface="Palatino" pitchFamily="-108" charset="0"/>
            </a:endParaRPr>
          </a:p>
        </p:txBody>
      </p:sp>
      <p:sp>
        <p:nvSpPr>
          <p:cNvPr id="53252" name="Rectangle 2"/>
          <p:cNvSpPr>
            <a:spLocks noGrp="1" noRot="1" noChangeAspect="1" noChangeArrowheads="1"/>
          </p:cNvSpPr>
          <p:nvPr>
            <p:ph type="sldImg"/>
          </p:nvPr>
        </p:nvSpPr>
        <p:spPr>
          <a:solidFill>
            <a:srgbClr val="FFFFFF"/>
          </a:solidFill>
          <a:ln/>
        </p:spPr>
      </p:sp>
      <p:sp>
        <p:nvSpPr>
          <p:cNvPr id="5325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2CEAA508-571A-5B46-8B61-D00BE76CAF32}" type="slidenum">
              <a:rPr lang="en-US">
                <a:latin typeface="Lucida Calligraphy" pitchFamily="-108" charset="0"/>
              </a:rPr>
              <a:pPr/>
              <a:t>28</a:t>
            </a:fld>
            <a:endParaRPr lang="en-US">
              <a:latin typeface="Lucida Calligraphy" pitchFamily="-108" charset="0"/>
            </a:endParaRPr>
          </a:p>
        </p:txBody>
      </p:sp>
      <p:sp>
        <p:nvSpPr>
          <p:cNvPr id="55299" name="Rectangle 2"/>
          <p:cNvSpPr>
            <a:spLocks noGrp="1" noRot="1" noChangeAspect="1" noChangeArrowheads="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436562E1-8913-D447-A83A-56CDE095D4E2}" type="slidenum">
              <a:rPr lang="en-US">
                <a:latin typeface="Lucida Calligraphy" pitchFamily="-108" charset="0"/>
              </a:rPr>
              <a:pPr/>
              <a:t>29</a:t>
            </a:fld>
            <a:endParaRPr lang="en-US">
              <a:latin typeface="Lucida Calligraphy" pitchFamily="-108" charset="0"/>
            </a:endParaRPr>
          </a:p>
        </p:txBody>
      </p:sp>
      <p:sp>
        <p:nvSpPr>
          <p:cNvPr id="57347" name="Rectangle 2"/>
          <p:cNvSpPr>
            <a:spLocks noGrp="1" noRot="1" noChangeAspect="1" noChangeArrowheads="1"/>
          </p:cNvSpPr>
          <p:nvPr>
            <p:ph type="sldImg"/>
          </p:nvPr>
        </p:nvSpPr>
        <p:spPr>
          <a:solidFill>
            <a:srgbClr val="FFFFFF"/>
          </a:solidFill>
          <a:ln/>
        </p:spPr>
      </p:sp>
      <p:sp>
        <p:nvSpPr>
          <p:cNvPr id="573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7D899182-3A6C-5F4D-9F13-9AA406FCE255}" type="slidenum">
              <a:rPr lang="en-US">
                <a:latin typeface="Lucida Calligraphy" pitchFamily="-108" charset="0"/>
              </a:rPr>
              <a:pPr/>
              <a:t>30</a:t>
            </a:fld>
            <a:endParaRPr lang="en-US">
              <a:latin typeface="Lucida Calligraphy" pitchFamily="-108" charset="0"/>
            </a:endParaRPr>
          </a:p>
        </p:txBody>
      </p:sp>
      <p:sp>
        <p:nvSpPr>
          <p:cNvPr id="59395" name="Rectangle 2"/>
          <p:cNvSpPr>
            <a:spLocks noGrp="1" noRot="1" noChangeAspect="1" noChangeArrowheads="1"/>
          </p:cNvSpPr>
          <p:nvPr>
            <p:ph type="sldImg"/>
          </p:nvPr>
        </p:nvSpPr>
        <p:spPr>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Times New Roman" pitchFamily="-108" charset="0"/>
                <a:ea typeface="ＭＳ Ｐゴシック" pitchFamily="-108" charset="-128"/>
                <a:cs typeface="ＭＳ Ｐゴシック" pitchFamily="-108" charset="-128"/>
              </a:rPr>
              <a:t>L&amp;R/ Silent L&amp;R / Plug your ears</a:t>
            </a:r>
          </a:p>
          <a:p>
            <a:pPr eaLnBrk="1" hangingPunct="1"/>
            <a:r>
              <a:rPr lang="en-US" dirty="0" smtClean="0">
                <a:latin typeface="Times New Roman" pitchFamily="-108" charset="0"/>
                <a:ea typeface="ＭＳ Ｐゴシック" pitchFamily="-108" charset="-128"/>
                <a:cs typeface="ＭＳ Ｐゴシック" pitchFamily="-108" charset="-128"/>
              </a:rPr>
              <a:t>My </a:t>
            </a:r>
            <a:r>
              <a:rPr lang="en-US" dirty="0">
                <a:latin typeface="Times New Roman" pitchFamily="-108" charset="0"/>
                <a:ea typeface="ＭＳ Ｐゴシック" pitchFamily="-108" charset="-128"/>
                <a:cs typeface="ＭＳ Ｐゴシック" pitchFamily="-108" charset="-128"/>
              </a:rPr>
              <a:t>voice / your voice / worst Ss voice / with joy</a:t>
            </a:r>
          </a:p>
          <a:p>
            <a:pPr eaLnBrk="1" hangingPunct="1"/>
            <a:r>
              <a:rPr lang="en-US" dirty="0">
                <a:latin typeface="Times New Roman" pitchFamily="-108" charset="0"/>
                <a:ea typeface="ＭＳ Ｐゴシック" pitchFamily="-108" charset="-128"/>
                <a:cs typeface="ＭＳ Ｐゴシック" pitchFamily="-108" charset="-128"/>
              </a:rPr>
              <a:t>Close eyes: black on green (remember), chalkboard,</a:t>
            </a:r>
          </a:p>
          <a:p>
            <a:pPr eaLnBrk="1" hangingPunct="1"/>
            <a:r>
              <a:rPr lang="en-US" dirty="0">
                <a:latin typeface="Times New Roman" pitchFamily="-108" charset="0"/>
                <a:ea typeface="ＭＳ Ｐゴシック" pitchFamily="-108" charset="-128"/>
                <a:cs typeface="ＭＳ Ｐゴシック" pitchFamily="-108" charset="-128"/>
              </a:rPr>
              <a:t>   Underline,  “ill”   make it flash, etc. </a:t>
            </a:r>
          </a:p>
          <a:p>
            <a:pPr eaLnBrk="1" hangingPunct="1"/>
            <a:r>
              <a:rPr lang="en-US" dirty="0">
                <a:latin typeface="Times New Roman" pitchFamily="-108" charset="0"/>
                <a:ea typeface="ＭＳ Ｐゴシック" pitchFamily="-108" charset="-128"/>
                <a:cs typeface="ＭＳ Ｐゴシック" pitchFamily="-108" charset="-128"/>
              </a:rPr>
              <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F5C5BA1-9F75-8049-AA1E-C4BF00FDCE1F}" type="slidenum">
              <a:rPr lang="en-US">
                <a:latin typeface="Lucida Calligraphy" pitchFamily="-108" charset="0"/>
              </a:rPr>
              <a:pPr/>
              <a:t>31</a:t>
            </a:fld>
            <a:endParaRPr lang="en-US">
              <a:latin typeface="Lucida Calligraphy" pitchFamily="-108" charset="0"/>
            </a:endParaRPr>
          </a:p>
        </p:txBody>
      </p:sp>
      <p:sp>
        <p:nvSpPr>
          <p:cNvPr id="61443" name="Rectangle 2"/>
          <p:cNvSpPr>
            <a:spLocks noGrp="1" noRot="1" noChangeAspect="1" noChangeArrowheads="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AA7EBA31-7B41-844F-B292-BB11FF393ABB}" type="slidenum">
              <a:rPr lang="en-US" altLang="ja-JP"/>
              <a:pPr/>
              <a:t>3</a:t>
            </a:fld>
            <a:endParaRPr lang="en-US" altLang="ja-JP"/>
          </a:p>
        </p:txBody>
      </p:sp>
      <p:sp>
        <p:nvSpPr>
          <p:cNvPr id="49154" name="Rectangle 1026"/>
          <p:cNvSpPr>
            <a:spLocks noGrp="1" noRot="1" noChangeAspect="1" noChangeArrowheads="1"/>
          </p:cNvSpPr>
          <p:nvPr>
            <p:ph type="sldImg"/>
          </p:nvPr>
        </p:nvSpPr>
        <p:spPr>
          <a:solidFill>
            <a:srgbClr val="FFFFFF"/>
          </a:solidFill>
          <a:ln/>
        </p:spPr>
      </p:sp>
      <p:sp>
        <p:nvSpPr>
          <p:cNvPr id="49155"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ja-JP">
                <a:latin typeface="Times New Roman" pitchFamily="-108" charset="0"/>
                <a:ea typeface="ＭＳ Ｐゴシック" pitchFamily="-108" charset="-128"/>
                <a:cs typeface="ＭＳ Ｐゴシック" pitchFamily="-108" charset="-128"/>
              </a:rPr>
              <a:t>He</a:t>
            </a:r>
            <a:r>
              <a:rPr lang="ja-JP" altLang="en-US">
                <a:latin typeface="Times New Roman" pitchFamily="-108" charset="0"/>
                <a:ea typeface="ＭＳ Ｐゴシック" pitchFamily="-108" charset="-128"/>
                <a:cs typeface="ＭＳ Ｐゴシック" pitchFamily="-108" charset="-128"/>
              </a:rPr>
              <a:t>’</a:t>
            </a:r>
            <a:r>
              <a:rPr lang="en-US" altLang="ja-JP">
                <a:latin typeface="Times New Roman" pitchFamily="-108" charset="0"/>
                <a:ea typeface="ＭＳ Ｐゴシック" pitchFamily="-108" charset="-128"/>
                <a:cs typeface="ＭＳ Ｐゴシック" pitchFamily="-108" charset="-128"/>
              </a:rPr>
              <a:t>s speaking his mother tongue.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3323D52-5EF2-5B44-9988-7E048A1AED63}" type="slidenum">
              <a:rPr lang="en-US">
                <a:latin typeface="Lucida Calligraphy" pitchFamily="-108" charset="0"/>
              </a:rPr>
              <a:pPr/>
              <a:t>32</a:t>
            </a:fld>
            <a:endParaRPr lang="en-US">
              <a:latin typeface="Lucida Calligraphy" pitchFamily="-108" charset="0"/>
            </a:endParaRPr>
          </a:p>
        </p:txBody>
      </p:sp>
      <p:sp>
        <p:nvSpPr>
          <p:cNvPr id="63491" name="Rectangle 2"/>
          <p:cNvSpPr>
            <a:spLocks noGrp="1" noRot="1" noChangeAspect="1" noChangeArrowheads="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pitchFamily="-108" charset="0"/>
                <a:ea typeface="ＭＳ Ｐゴシック" pitchFamily="-108" charset="-128"/>
                <a:cs typeface="ＭＳ Ｐゴシック" pitchFamily="-108" charset="-128"/>
              </a:rPr>
              <a:t>My voice / your voice / worst Ss voice / with joy</a:t>
            </a:r>
          </a:p>
          <a:p>
            <a:pPr eaLnBrk="1" hangingPunct="1"/>
            <a:r>
              <a:rPr lang="en-US">
                <a:latin typeface="Times New Roman" pitchFamily="-108" charset="0"/>
                <a:ea typeface="ＭＳ Ｐゴシック" pitchFamily="-108" charset="-128"/>
                <a:cs typeface="ＭＳ Ｐゴシック" pitchFamily="-108" charset="-128"/>
              </a:rPr>
              <a:t>Close eyes: black on green (remember), chalkboard,</a:t>
            </a:r>
          </a:p>
          <a:p>
            <a:pPr eaLnBrk="1" hangingPunct="1"/>
            <a:r>
              <a:rPr lang="en-US">
                <a:latin typeface="Times New Roman" pitchFamily="-108" charset="0"/>
                <a:ea typeface="ＭＳ Ｐゴシック" pitchFamily="-108" charset="-128"/>
                <a:cs typeface="ＭＳ Ｐゴシック" pitchFamily="-108" charset="-128"/>
              </a:rPr>
              <a:t>   Underline,  “ill”   make it flash, etc. </a:t>
            </a:r>
          </a:p>
          <a:p>
            <a:pPr eaLnBrk="1" hangingPunct="1"/>
            <a:r>
              <a:rPr lang="en-US">
                <a:latin typeface="Times New Roman" pitchFamily="-108" charset="0"/>
                <a:ea typeface="ＭＳ Ｐゴシック" pitchFamily="-108" charset="-128"/>
                <a:cs typeface="ＭＳ Ｐゴシック" pitchFamily="-108" charset="-128"/>
              </a:rPr>
              <a: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68D07ED6-6CB7-A040-995D-39A15EE85891}" type="slidenum">
              <a:rPr lang="en-US">
                <a:latin typeface="Lucida Calligraphy" pitchFamily="-108" charset="0"/>
              </a:rPr>
              <a:pPr/>
              <a:t>34</a:t>
            </a:fld>
            <a:endParaRPr lang="en-US">
              <a:latin typeface="Lucida Calligraphy" pitchFamily="-108" charset="0"/>
            </a:endParaRPr>
          </a:p>
        </p:txBody>
      </p:sp>
      <p:sp>
        <p:nvSpPr>
          <p:cNvPr id="65539" name="Rectangle 2"/>
          <p:cNvSpPr>
            <a:spLocks noGrp="1" noRot="1" noChangeAspect="1" noChangeArrowheads="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FC66657-5842-754D-BAEE-57B7F34CD41D}" type="slidenum">
              <a:rPr lang="en-US">
                <a:latin typeface="Lucida Calligraphy" pitchFamily="-108" charset="0"/>
              </a:rPr>
              <a:pPr/>
              <a:t>35</a:t>
            </a:fld>
            <a:endParaRPr lang="en-US">
              <a:latin typeface="Lucida Calligraphy" pitchFamily="-108" charset="0"/>
            </a:endParaRPr>
          </a:p>
        </p:txBody>
      </p:sp>
      <p:sp>
        <p:nvSpPr>
          <p:cNvPr id="6758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1EE5299C-E129-D94B-8FFD-080D80219997}" type="slidenum">
              <a:rPr lang="en-US" sz="1200">
                <a:latin typeface="Palatino" pitchFamily="-108" charset="0"/>
              </a:rPr>
              <a:pPr algn="r"/>
              <a:t>35</a:t>
            </a:fld>
            <a:endParaRPr lang="en-US" sz="1200">
              <a:latin typeface="Palatino" pitchFamily="-108" charset="0"/>
            </a:endParaRPr>
          </a:p>
        </p:txBody>
      </p:sp>
      <p:sp>
        <p:nvSpPr>
          <p:cNvPr id="67588" name="Rectangle 2"/>
          <p:cNvSpPr>
            <a:spLocks noGrp="1" noRot="1" noChangeAspect="1" noChangeArrowheads="1"/>
          </p:cNvSpPr>
          <p:nvPr>
            <p:ph type="sldImg"/>
          </p:nvPr>
        </p:nvSpPr>
        <p:spPr>
          <a:solidFill>
            <a:srgbClr val="FFFFFF"/>
          </a:solidFill>
          <a:ln/>
        </p:spPr>
      </p:sp>
      <p:sp>
        <p:nvSpPr>
          <p:cNvPr id="6758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05388BF3-0485-0E49-A796-AE5450EBAA4D}" type="slidenum">
              <a:rPr lang="en-US">
                <a:latin typeface="Lucida Calligraphy" pitchFamily="-108" charset="0"/>
              </a:rPr>
              <a:pPr/>
              <a:t>36</a:t>
            </a:fld>
            <a:endParaRPr lang="en-US">
              <a:latin typeface="Lucida Calligraphy" pitchFamily="-108" charset="0"/>
            </a:endParaRPr>
          </a:p>
        </p:txBody>
      </p:sp>
      <p:sp>
        <p:nvSpPr>
          <p:cNvPr id="6963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8BBED6A5-D25B-CD41-B187-9BEEDC106FBE}" type="slidenum">
              <a:rPr lang="en-US" sz="1200">
                <a:latin typeface="Palatino" pitchFamily="-108" charset="0"/>
              </a:rPr>
              <a:pPr algn="r"/>
              <a:t>36</a:t>
            </a:fld>
            <a:endParaRPr lang="en-US" sz="1200">
              <a:latin typeface="Palatino" pitchFamily="-108" charset="0"/>
            </a:endParaRPr>
          </a:p>
        </p:txBody>
      </p:sp>
      <p:sp>
        <p:nvSpPr>
          <p:cNvPr id="69636" name="Rectangle 2"/>
          <p:cNvSpPr>
            <a:spLocks noGrp="1" noRot="1" noChangeAspect="1" noChangeArrowheads="1"/>
          </p:cNvSpPr>
          <p:nvPr>
            <p:ph type="sldImg"/>
          </p:nvPr>
        </p:nvSpPr>
        <p:spPr>
          <a:solidFill>
            <a:srgbClr val="FFFFFF"/>
          </a:solidFill>
          <a:ln/>
        </p:spPr>
      </p:sp>
      <p:sp>
        <p:nvSpPr>
          <p:cNvPr id="6963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fld id="{E5DAC357-A59A-AD41-82BB-038D44EDDB06}" type="slidenum">
              <a:rPr kumimoji="0" lang="en-US" altLang="ja-JP" sz="1200"/>
              <a:pPr/>
              <a:t>37</a:t>
            </a:fld>
            <a:endParaRPr kumimoji="0" lang="en-US" altLang="ja-JP" sz="1200"/>
          </a:p>
        </p:txBody>
      </p:sp>
      <p:sp>
        <p:nvSpPr>
          <p:cNvPr id="768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algn="r" eaLnBrk="1" hangingPunct="1"/>
            <a:fld id="{4EDF81B6-9C22-0F45-A941-D3B531B179B8}" type="slidenum">
              <a:rPr kumimoji="0" lang="en-US" altLang="ja-JP" sz="1200">
                <a:latin typeface="Palatino" charset="0"/>
              </a:rPr>
              <a:pPr algn="r" eaLnBrk="1" hangingPunct="1"/>
              <a:t>37</a:t>
            </a:fld>
            <a:endParaRPr kumimoji="0" lang="en-US" altLang="ja-JP" sz="1200">
              <a:latin typeface="Palatino" charset="0"/>
            </a:endParaRPr>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wrap="none"/>
          <a:lstStyle/>
          <a:p>
            <a:pPr eaLnBrk="1" hangingPunct="1"/>
            <a:r>
              <a:rPr kumimoji="0" lang="en-US" altLang="ja-JP">
                <a:latin typeface="Arial" charset="0"/>
                <a:ea typeface="ＭＳ Ｐゴシック" charset="0"/>
                <a:cs typeface="ＭＳ Ｐゴシック" charset="0"/>
              </a:rPr>
              <a:t>Credit where credit is due:</a:t>
            </a:r>
          </a:p>
          <a:p>
            <a:pPr eaLnBrk="1" hangingPunct="1"/>
            <a:r>
              <a:rPr kumimoji="0" lang="en-US" altLang="ja-JP">
                <a:latin typeface="Arial" charset="0"/>
                <a:ea typeface="ＭＳ Ｐゴシック" charset="0"/>
                <a:cs typeface="ＭＳ Ｐゴシック" charset="0"/>
              </a:rPr>
              <a:t>borrowed this from Curtis Kelly</a:t>
            </a:r>
          </a:p>
          <a:p>
            <a:pPr eaLnBrk="1" hangingPunct="1"/>
            <a:endParaRPr kumimoji="0" lang="en-US" altLang="ja-JP">
              <a:latin typeface="Arial" charset="0"/>
              <a:ea typeface="ＭＳ Ｐゴシック" charset="0"/>
              <a:cs typeface="ＭＳ Ｐゴシック" charset="0"/>
            </a:endParaRPr>
          </a:p>
          <a:p>
            <a:pPr eaLnBrk="1" hangingPunct="1"/>
            <a:r>
              <a:rPr kumimoji="0" lang="en-US" altLang="ja-JP">
                <a:latin typeface="Arial" charset="0"/>
                <a:ea typeface="ＭＳ Ｐゴシック" charset="0"/>
                <a:cs typeface="ＭＳ Ｐゴシック" charset="0"/>
              </a:rPr>
              <a:t>LEARNING STYLES!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C7C34813-960A-FD41-A9AE-4F98A93D517A}" type="slidenum">
              <a:rPr lang="en-US">
                <a:latin typeface="Lucida Calligraphy" pitchFamily="-108" charset="0"/>
              </a:rPr>
              <a:pPr/>
              <a:t>38</a:t>
            </a:fld>
            <a:endParaRPr lang="en-US">
              <a:latin typeface="Lucida Calligraphy" pitchFamily="-108" charset="0"/>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pitchFamily="-108" charset="0"/>
                <a:ea typeface="ＭＳ Ｐゴシック" pitchFamily="-108" charset="-128"/>
                <a:cs typeface="ＭＳ Ｐゴシック" pitchFamily="-108" charset="-128"/>
              </a:rPr>
              <a:t>All are ALL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E7A87AC6-4577-6C49-9EE0-05BEEE5DF6FB}" type="slidenum">
              <a:rPr lang="en-US">
                <a:latin typeface="Lucida Calligraphy" pitchFamily="-108" charset="0"/>
              </a:rPr>
              <a:pPr/>
              <a:t>40</a:t>
            </a:fld>
            <a:endParaRPr lang="en-US">
              <a:latin typeface="Lucida Calligraphy" pitchFamily="-108" charset="0"/>
            </a:endParaRPr>
          </a:p>
        </p:txBody>
      </p:sp>
      <p:sp>
        <p:nvSpPr>
          <p:cNvPr id="73731" name="Rectangle 2"/>
          <p:cNvSpPr>
            <a:spLocks noGrp="1" noRot="1" noChangeAspect="1" noChangeArrowheads="1"/>
          </p:cNvSpPr>
          <p:nvPr>
            <p:ph type="sldImg"/>
          </p:nvPr>
        </p:nvSpPr>
        <p:spPr>
          <a:solidFill>
            <a:srgbClr val="FFFFFF"/>
          </a:solidFill>
          <a:ln/>
        </p:spPr>
      </p:sp>
      <p:sp>
        <p:nvSpPr>
          <p:cNvPr id="737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fld id="{2EBF7952-66FC-C844-89F9-8518D0C435B6}" type="slidenum">
              <a:rPr kumimoji="0" lang="en-US" altLang="ja-JP" sz="1200"/>
              <a:pPr/>
              <a:t>41</a:t>
            </a:fld>
            <a:endParaRPr kumimoji="0" lang="en-US" altLang="ja-JP" sz="1200"/>
          </a:p>
        </p:txBody>
      </p:sp>
      <p:sp>
        <p:nvSpPr>
          <p:cNvPr id="911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algn="r" eaLnBrk="1" hangingPunct="1"/>
            <a:fld id="{131DF3F6-D1F0-C744-A57B-7D3A4C48E844}" type="slidenum">
              <a:rPr kumimoji="0" lang="en-US" altLang="ja-JP" sz="1200">
                <a:latin typeface="Palatino" charset="0"/>
              </a:rPr>
              <a:pPr algn="r" eaLnBrk="1" hangingPunct="1"/>
              <a:t>41</a:t>
            </a:fld>
            <a:endParaRPr kumimoji="0" lang="en-US" altLang="ja-JP" sz="1200">
              <a:latin typeface="Palatino" charset="0"/>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wrap="none"/>
          <a:lstStyle/>
          <a:p>
            <a:pPr eaLnBrk="1" hangingPunct="1"/>
            <a:endParaRPr kumimoji="0" lang="ja-JP" alt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1C48F8F2-AD43-0043-8DEB-B046D76B9ABC}" type="slidenum">
              <a:rPr lang="en-US">
                <a:latin typeface="Lucida Calligraphy" pitchFamily="-108" charset="0"/>
              </a:rPr>
              <a:pPr/>
              <a:t>42</a:t>
            </a:fld>
            <a:endParaRPr lang="en-US">
              <a:latin typeface="Lucida Calligraphy" pitchFamily="-108" charset="0"/>
            </a:endParaRPr>
          </a:p>
        </p:txBody>
      </p:sp>
      <p:sp>
        <p:nvSpPr>
          <p:cNvPr id="7577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5968D390-5703-004A-9B53-68B490C21E7E}" type="slidenum">
              <a:rPr lang="en-US" sz="1200">
                <a:latin typeface="Palatino" pitchFamily="-108" charset="0"/>
              </a:rPr>
              <a:pPr algn="r"/>
              <a:t>42</a:t>
            </a:fld>
            <a:endParaRPr lang="en-US" sz="1200">
              <a:latin typeface="Palatino" pitchFamily="-108" charset="0"/>
            </a:endParaRPr>
          </a:p>
        </p:txBody>
      </p:sp>
      <p:sp>
        <p:nvSpPr>
          <p:cNvPr id="75780" name="Rectangle 2"/>
          <p:cNvSpPr>
            <a:spLocks noGrp="1" noRot="1" noChangeAspect="1" noChangeArrowheads="1"/>
          </p:cNvSpPr>
          <p:nvPr>
            <p:ph type="sldImg"/>
          </p:nvPr>
        </p:nvSpPr>
        <p:spPr>
          <a:solidFill>
            <a:srgbClr val="FFFFFF"/>
          </a:solidFill>
          <a:ln/>
        </p:spPr>
      </p:sp>
      <p:sp>
        <p:nvSpPr>
          <p:cNvPr id="7578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Times New Roman" pitchFamily="-108" charset="0"/>
                <a:ea typeface="ＭＳ Ｐゴシック" pitchFamily="-108" charset="-128"/>
                <a:cs typeface="ＭＳ Ｐゴシック" pitchFamily="-108" charset="-128"/>
              </a:rPr>
              <a:t>All have all. </a:t>
            </a:r>
          </a:p>
          <a:p>
            <a:pPr eaLnBrk="1" hangingPunct="1"/>
            <a:r>
              <a:rPr lang="en-US" smtClean="0">
                <a:latin typeface="Times New Roman" pitchFamily="-108" charset="0"/>
                <a:ea typeface="ＭＳ Ｐゴシック" pitchFamily="-108" charset="-128"/>
                <a:cs typeface="ＭＳ Ｐゴシック" pitchFamily="-108" charset="-128"/>
              </a:rPr>
              <a:t>Not all equal. Visual trumps everything. </a:t>
            </a:r>
          </a:p>
          <a:p>
            <a:pPr eaLnBrk="1" hangingPunct="1"/>
            <a:r>
              <a:rPr lang="en-US" smtClean="0">
                <a:latin typeface="Times New Roman" pitchFamily="-108" charset="0"/>
                <a:ea typeface="ＭＳ Ｐゴシック" pitchFamily="-108" charset="-128"/>
                <a:cs typeface="ＭＳ Ｐゴシック" pitchFamily="-108" charset="-128"/>
              </a:rPr>
              <a:t>Driving, listening to music. Something happens, have to pay attention.</a:t>
            </a:r>
          </a:p>
          <a:p>
            <a:pPr eaLnBrk="1" hangingPunct="1"/>
            <a:r>
              <a:rPr lang="en-US" smtClean="0">
                <a:latin typeface="Times New Roman" pitchFamily="-108" charset="0"/>
                <a:ea typeface="ＭＳ Ｐゴシック" pitchFamily="-108" charset="-128"/>
                <a:cs typeface="ＭＳ Ｐゴシック" pitchFamily="-108" charset="-128"/>
              </a:rPr>
              <a:t> Blocks out music. </a:t>
            </a:r>
          </a:p>
          <a:p>
            <a:pPr eaLnBrk="1" hangingPunct="1"/>
            <a:r>
              <a:rPr lang="en-US" smtClean="0">
                <a:latin typeface="Times New Roman" pitchFamily="-108" charset="0"/>
                <a:ea typeface="ＭＳ Ｐゴシック" pitchFamily="-108" charset="-128"/>
                <a:cs typeface="ＭＳ Ｐゴシック" pitchFamily="-108" charset="-128"/>
              </a:rPr>
              <a:t>They think visual -- and visualizing -- may be why speaking on a </a:t>
            </a:r>
          </a:p>
          <a:p>
            <a:pPr eaLnBrk="1" hangingPunct="1"/>
            <a:r>
              <a:rPr lang="en-US" smtClean="0">
                <a:latin typeface="Times New Roman" pitchFamily="-108" charset="0"/>
                <a:ea typeface="ＭＳ Ｐゴシック" pitchFamily="-108" charset="-128"/>
                <a:cs typeface="ＭＳ Ｐゴシック" pitchFamily="-108" charset="-128"/>
              </a:rPr>
              <a:t>mobil phone when driving so dangerous. </a:t>
            </a:r>
          </a:p>
          <a:p>
            <a:pPr eaLnBrk="1" hangingPunct="1"/>
            <a:r>
              <a:rPr lang="en-US" smtClean="0">
                <a:latin typeface="Times New Roman" pitchFamily="-108" charset="0"/>
                <a:ea typeface="ＭＳ Ｐゴシック" pitchFamily="-108" charset="-128"/>
                <a:cs typeface="ＭＳ Ｐゴシック" pitchFamily="-108" charset="-128"/>
              </a:rPr>
              <a:t>2 people talking (in care) both watch. </a:t>
            </a:r>
          </a:p>
          <a:p>
            <a:pPr eaLnBrk="1" hangingPunct="1"/>
            <a:r>
              <a:rPr lang="en-US" smtClean="0">
                <a:latin typeface="Times New Roman" pitchFamily="-108" charset="0"/>
                <a:ea typeface="ＭＳ Ｐゴシック" pitchFamily="-108" charset="-128"/>
                <a:cs typeface="ＭＳ Ｐゴシック" pitchFamily="-108" charset="-128"/>
              </a:rPr>
              <a:t>On cell phone, you are imagining (visualizing) what the other person is saying.  </a:t>
            </a:r>
          </a:p>
          <a:p>
            <a:pPr eaLnBrk="1" hangingPunct="1"/>
            <a:r>
              <a:rPr lang="en-US" smtClean="0">
                <a:latin typeface="Times New Roman" pitchFamily="-108" charset="0"/>
                <a:ea typeface="ＭＳ Ｐゴシック" pitchFamily="-108" charset="-128"/>
                <a:cs typeface="ＭＳ Ｐゴシック" pitchFamily="-108" charset="-128"/>
              </a:rPr>
              <a:t>(jumping back and forth between driving and thinkgin</a:t>
            </a:r>
          </a:p>
          <a:p>
            <a:pPr eaLnBrk="1" hangingPunct="1"/>
            <a:endParaRPr lang="en-US" smtClean="0">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a:ln/>
        </p:spPr>
      </p:sp>
      <p:sp>
        <p:nvSpPr>
          <p:cNvPr id="90114" name="Notes Placeholder 2"/>
          <p:cNvSpPr>
            <a:spLocks noGrp="1"/>
          </p:cNvSpPr>
          <p:nvPr>
            <p:ph type="body" idx="1"/>
          </p:nvPr>
        </p:nvSpPr>
        <p:spPr>
          <a:noFill/>
          <a:ln/>
        </p:spPr>
        <p:txBody>
          <a:bodyPr wrap="square"/>
          <a:lstStyle/>
          <a:p>
            <a:pPr eaLnBrk="1" hangingPunct="1"/>
            <a:r>
              <a:rPr lang="en-US" altLang="ja-JP">
                <a:latin typeface="Times New Roman" pitchFamily="-108" charset="0"/>
                <a:ea typeface="ＭＳ Ｐゴシック" pitchFamily="-108" charset="-128"/>
                <a:cs typeface="ＭＳ Ｐゴシック" pitchFamily="-108" charset="-128"/>
              </a:rPr>
              <a:t>And taking 1-2 minutes to look over the task. Think:</a:t>
            </a:r>
          </a:p>
          <a:p>
            <a:pPr eaLnBrk="1" hangingPunct="1"/>
            <a:r>
              <a:rPr lang="en-US" altLang="ja-JP">
                <a:latin typeface="Times New Roman" pitchFamily="-108" charset="0"/>
                <a:ea typeface="ＭＳ Ｐゴシック" pitchFamily="-108" charset="-128"/>
                <a:cs typeface="ＭＳ Ｐゴシック" pitchFamily="-108" charset="-128"/>
              </a:rPr>
              <a:t>What am I going to do?  What do I want to say? How will I say it?</a:t>
            </a:r>
          </a:p>
          <a:p>
            <a:pPr eaLnBrk="1" hangingPunct="1"/>
            <a:r>
              <a:rPr lang="en-US" altLang="ja-JP">
                <a:latin typeface="Times New Roman" pitchFamily="-108" charset="0"/>
                <a:ea typeface="ＭＳ Ｐゴシック" pitchFamily="-108" charset="-128"/>
                <a:cs typeface="ＭＳ Ｐゴシック" pitchFamily="-108" charset="-128"/>
              </a:rPr>
              <a:t>Increases fluency, accuracy, complexity, vocabulary variety.             Background Music on the CD (3 tracks on each CD) </a:t>
            </a:r>
          </a:p>
          <a:p>
            <a:pPr eaLnBrk="1" hangingPunct="1"/>
            <a:endParaRPr lang="ja-JP" altLang="en-US">
              <a:latin typeface="Times New Roman" pitchFamily="-108" charset="0"/>
              <a:ea typeface="ＭＳ Ｐゴシック" pitchFamily="-108" charset="-128"/>
              <a:cs typeface="ＭＳ Ｐゴシック" pitchFamily="-108" charset="-128"/>
            </a:endParaRPr>
          </a:p>
        </p:txBody>
      </p:sp>
      <p:sp>
        <p:nvSpPr>
          <p:cNvPr id="90115" name="Slide Number Placeholder 3"/>
          <p:cNvSpPr>
            <a:spLocks noGrp="1"/>
          </p:cNvSpPr>
          <p:nvPr>
            <p:ph type="sldNum" sz="quarter" idx="5"/>
          </p:nvPr>
        </p:nvSpPr>
        <p:spPr>
          <a:noFill/>
        </p:spPr>
        <p:txBody>
          <a:bodyPr/>
          <a:lstStyle/>
          <a:p>
            <a:fld id="{88538D7F-0EE9-8D41-AFCA-93580870E609}" type="slidenum">
              <a:rPr lang="en-US" altLang="ja-JP"/>
              <a:pPr/>
              <a:t>43</a:t>
            </a:fld>
            <a:endParaRPr lang="en-US"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D570C1E5-22BC-3641-B6F3-FCAA67307B6A}" type="slidenum">
              <a:rPr lang="en-US" altLang="ja-JP"/>
              <a:pPr/>
              <a:t>5</a:t>
            </a:fld>
            <a:endParaRPr lang="en-US" altLang="ja-JP"/>
          </a:p>
        </p:txBody>
      </p:sp>
      <p:sp>
        <p:nvSpPr>
          <p:cNvPr id="51202" name="Rectangle 1026"/>
          <p:cNvSpPr>
            <a:spLocks noGrp="1" noRot="1" noChangeAspect="1" noChangeArrowheads="1"/>
          </p:cNvSpPr>
          <p:nvPr>
            <p:ph type="sldImg"/>
          </p:nvPr>
        </p:nvSpPr>
        <p:spPr>
          <a:solidFill>
            <a:srgbClr val="FFFFFF"/>
          </a:solidFill>
          <a:ln/>
        </p:spPr>
      </p:sp>
      <p:sp>
        <p:nvSpPr>
          <p:cNvPr id="5120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p:spPr>
        <p:txBody>
          <a:bodyPr/>
          <a:lstStyle/>
          <a:p>
            <a:fld id="{04893348-2028-B544-A4BC-61B2A2028526}" type="slidenum">
              <a:rPr lang="en-US" altLang="ja-JP"/>
              <a:pPr/>
              <a:t>45</a:t>
            </a:fld>
            <a:endParaRPr lang="en-US" altLang="ja-JP"/>
          </a:p>
        </p:txBody>
      </p:sp>
      <p:sp>
        <p:nvSpPr>
          <p:cNvPr id="93186" name="Rectangle 1026"/>
          <p:cNvSpPr>
            <a:spLocks noGrp="1" noRot="1" noChangeAspect="1" noChangeArrowheads="1" noTextEdit="1"/>
          </p:cNvSpPr>
          <p:nvPr>
            <p:ph type="sldImg"/>
          </p:nvPr>
        </p:nvSpPr>
        <p:spPr>
          <a:ln/>
        </p:spPr>
      </p:sp>
      <p:sp>
        <p:nvSpPr>
          <p:cNvPr id="93187" name="Rectangle 1027"/>
          <p:cNvSpPr>
            <a:spLocks noGrp="1" noChangeArrowheads="1"/>
          </p:cNvSpPr>
          <p:nvPr>
            <p:ph type="body" idx="1"/>
          </p:nvPr>
        </p:nvSpPr>
        <p:spPr>
          <a:noFill/>
          <a:ln/>
        </p:spPr>
        <p:txBody>
          <a:bodyPr/>
          <a:lstStyle/>
          <a:p>
            <a:pPr eaLnBrk="1" hangingPunct="1"/>
            <a:endParaRPr lang="ja-JP" alt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a:ln/>
        </p:spPr>
      </p:sp>
      <p:sp>
        <p:nvSpPr>
          <p:cNvPr id="97282" name="Notes Placeholder 2"/>
          <p:cNvSpPr>
            <a:spLocks noGrp="1"/>
          </p:cNvSpPr>
          <p:nvPr>
            <p:ph type="body" idx="1"/>
          </p:nvPr>
        </p:nvSpPr>
        <p:spPr>
          <a:noFill/>
          <a:ln/>
        </p:spPr>
        <p:txBody>
          <a:bodyPr/>
          <a:lstStyle/>
          <a:p>
            <a:r>
              <a:rPr lang="en-US" altLang="ja-JP">
                <a:latin typeface="Times New Roman" pitchFamily="-108" charset="0"/>
                <a:ea typeface="ＭＳ Ｐゴシック" pitchFamily="-108" charset="-128"/>
                <a:cs typeface="ＭＳ Ｐゴシック" pitchFamily="-108" charset="-128"/>
              </a:rPr>
              <a:t>Chucking/ grouping information</a:t>
            </a:r>
          </a:p>
          <a:p>
            <a:r>
              <a:rPr lang="en-US" altLang="ja-JP">
                <a:latin typeface="Times New Roman" pitchFamily="-108" charset="0"/>
                <a:ea typeface="ＭＳ Ｐゴシック" pitchFamily="-108" charset="-128"/>
                <a:cs typeface="ＭＳ Ｐゴシック" pitchFamily="-108" charset="-128"/>
              </a:rPr>
              <a:t>Think time lets Ss group thoughts</a:t>
            </a:r>
          </a:p>
          <a:p>
            <a:r>
              <a:rPr lang="en-US" altLang="ja-JP">
                <a:latin typeface="Times New Roman" pitchFamily="-108" charset="0"/>
                <a:ea typeface="ＭＳ Ｐゴシック" pitchFamily="-108" charset="-128"/>
                <a:cs typeface="ＭＳ Ｐゴシック" pitchFamily="-108" charset="-128"/>
              </a:rPr>
              <a:t>Credit: Dan Willingham  </a:t>
            </a:r>
            <a:r>
              <a:rPr lang="en-US" altLang="ja-JP" i="1">
                <a:latin typeface="Times New Roman" pitchFamily="-108" charset="0"/>
                <a:ea typeface="ＭＳ Ｐゴシック" pitchFamily="-108" charset="-128"/>
                <a:cs typeface="ＭＳ Ｐゴシック" pitchFamily="-108" charset="-128"/>
              </a:rPr>
              <a:t>Why students don’t like school</a:t>
            </a:r>
            <a:endParaRPr lang="en-US" altLang="ja-JP">
              <a:latin typeface="Times New Roman" pitchFamily="-108" charset="0"/>
              <a:ea typeface="ＭＳ Ｐゴシック" pitchFamily="-108" charset="-128"/>
              <a:cs typeface="ＭＳ Ｐゴシック" pitchFamily="-108" charset="-128"/>
            </a:endParaRPr>
          </a:p>
          <a:p>
            <a:endParaRPr lang="en-US" altLang="ja-JP">
              <a:latin typeface="Times New Roman" pitchFamily="-108" charset="0"/>
              <a:ea typeface="ＭＳ Ｐゴシック" pitchFamily="-108" charset="-128"/>
              <a:cs typeface="ＭＳ Ｐゴシック" pitchFamily="-108" charset="-128"/>
            </a:endParaRPr>
          </a:p>
        </p:txBody>
      </p:sp>
      <p:sp>
        <p:nvSpPr>
          <p:cNvPr id="97283" name="Slide Number Placeholder 3"/>
          <p:cNvSpPr>
            <a:spLocks noGrp="1"/>
          </p:cNvSpPr>
          <p:nvPr>
            <p:ph type="sldNum" sz="quarter" idx="5"/>
          </p:nvPr>
        </p:nvSpPr>
        <p:spPr>
          <a:noFill/>
        </p:spPr>
        <p:txBody>
          <a:bodyPr/>
          <a:lstStyle/>
          <a:p>
            <a:fld id="{E9A2851E-C568-EF45-84D9-22E922E4683E}" type="slidenum">
              <a:rPr lang="en-US" altLang="ja-JP"/>
              <a:pPr/>
              <a:t>48</a:t>
            </a:fld>
            <a:endParaRPr lang="en-US" altLang="ja-JP"/>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p:spPr>
        <p:txBody>
          <a:bodyPr/>
          <a:lstStyle/>
          <a:p>
            <a:fld id="{381F9E80-8118-6A40-BD36-9F0FCB1510E2}" type="slidenum">
              <a:rPr lang="en-US" altLang="ja-JP"/>
              <a:pPr/>
              <a:t>49</a:t>
            </a:fld>
            <a:endParaRPr lang="en-US" altLang="ja-JP"/>
          </a:p>
        </p:txBody>
      </p:sp>
      <p:sp>
        <p:nvSpPr>
          <p:cNvPr id="101378" name="Rectangle 2"/>
          <p:cNvSpPr>
            <a:spLocks noGrp="1" noRot="1" noChangeAspect="1" noChangeArrowheads="1"/>
          </p:cNvSpPr>
          <p:nvPr>
            <p:ph type="sldImg"/>
          </p:nvPr>
        </p:nvSpPr>
        <p:spPr>
          <a:solidFill>
            <a:srgbClr val="FFFFFF"/>
          </a:solidFill>
          <a:ln/>
        </p:spPr>
      </p:sp>
      <p:sp>
        <p:nvSpPr>
          <p:cNvPr id="101379"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altLang="ja-JP" sz="2000">
                <a:latin typeface="Times New Roman" pitchFamily="-108" charset="0"/>
                <a:ea typeface="ＭＳ Ｐゴシック" pitchFamily="-108" charset="-128"/>
                <a:cs typeface="ＭＳ Ｐゴシック" pitchFamily="-108" charset="-128"/>
              </a:rPr>
              <a:t>Circles (5-8)  - hold hands.  Can</a:t>
            </a:r>
            <a:r>
              <a:rPr lang="ja-JP" altLang="en-US" sz="2000">
                <a:latin typeface="Times New Roman" pitchFamily="-108" charset="0"/>
                <a:ea typeface="ＭＳ Ｐゴシック" pitchFamily="-108" charset="-128"/>
                <a:cs typeface="ＭＳ Ｐゴシック" pitchFamily="-108" charset="-128"/>
              </a:rPr>
              <a:t>’</a:t>
            </a:r>
            <a:r>
              <a:rPr lang="en-US" altLang="ja-JP" sz="2000">
                <a:latin typeface="Times New Roman" pitchFamily="-108" charset="0"/>
                <a:ea typeface="ＭＳ Ｐゴシック" pitchFamily="-108" charset="-128"/>
                <a:cs typeface="ＭＳ Ｐゴシック" pitchFamily="-108" charset="-128"/>
              </a:rPr>
              <a:t>t touch with with hands. </a:t>
            </a:r>
          </a:p>
          <a:p>
            <a:pPr eaLnBrk="1" hangingPunct="1">
              <a:spcBef>
                <a:spcPct val="0"/>
              </a:spcBef>
            </a:pPr>
            <a:r>
              <a:rPr lang="en-US" altLang="ja-JP" sz="2000">
                <a:latin typeface="Times New Roman" pitchFamily="-108" charset="0"/>
                <a:ea typeface="ＭＳ Ｐゴシック" pitchFamily="-108" charset="-128"/>
                <a:cs typeface="ＭＳ Ｐゴシック" pitchFamily="-108" charset="-128"/>
              </a:rPr>
              <a:t>• animals	</a:t>
            </a:r>
            <a:r>
              <a:rPr lang="en-US" altLang="ja-JP" sz="2000">
                <a:solidFill>
                  <a:srgbClr val="CC0033"/>
                </a:solidFill>
                <a:latin typeface="Times New Roman" pitchFamily="-108" charset="0"/>
                <a:ea typeface="ＭＳ Ｐゴシック" pitchFamily="-108" charset="-128"/>
                <a:cs typeface="ＭＳ Ｐゴシック" pitchFamily="-108" charset="-128"/>
              </a:rPr>
              <a:t>(automatic think time)</a:t>
            </a:r>
            <a:endParaRPr lang="en-US" altLang="ja-JP" sz="2000">
              <a:latin typeface="Times New Roman" pitchFamily="-108" charset="0"/>
              <a:ea typeface="ＭＳ Ｐゴシック" pitchFamily="-108" charset="-128"/>
              <a:cs typeface="ＭＳ Ｐゴシック" pitchFamily="-108" charset="-128"/>
            </a:endParaRPr>
          </a:p>
          <a:p>
            <a:pPr eaLnBrk="1" hangingPunct="1">
              <a:spcBef>
                <a:spcPct val="0"/>
              </a:spcBef>
            </a:pPr>
            <a:r>
              <a:rPr lang="en-US" altLang="ja-JP" sz="2000">
                <a:latin typeface="Times New Roman" pitchFamily="-108" charset="0"/>
                <a:ea typeface="ＭＳ Ｐゴシック" pitchFamily="-108" charset="-128"/>
                <a:cs typeface="ＭＳ Ｐゴシック" pitchFamily="-108" charset="-128"/>
              </a:rPr>
              <a:t>• body parts: From Marc</a:t>
            </a:r>
            <a:r>
              <a:rPr lang="ja-JP" altLang="en-US" sz="2000">
                <a:latin typeface="Times New Roman" pitchFamily="-108" charset="0"/>
                <a:ea typeface="ＭＳ Ｐゴシック" pitchFamily="-108" charset="-128"/>
                <a:cs typeface="ＭＳ Ｐゴシック" pitchFamily="-108" charset="-128"/>
              </a:rPr>
              <a:t>’</a:t>
            </a:r>
            <a:r>
              <a:rPr lang="en-US" altLang="ja-JP" sz="2000">
                <a:latin typeface="Times New Roman" pitchFamily="-108" charset="0"/>
                <a:ea typeface="ＭＳ Ｐゴシック" pitchFamily="-108" charset="-128"/>
                <a:cs typeface="ＭＳ Ｐゴシック" pitchFamily="-108" charset="-128"/>
              </a:rPr>
              <a:t>s shoulder.</a:t>
            </a:r>
          </a:p>
          <a:p>
            <a:pPr eaLnBrk="1" hangingPunct="1">
              <a:spcBef>
                <a:spcPct val="0"/>
              </a:spcBef>
            </a:pPr>
            <a:r>
              <a:rPr lang="en-US" altLang="ja-JP" sz="2000">
                <a:latin typeface="Times New Roman" pitchFamily="-108" charset="0"/>
                <a:ea typeface="ＭＳ Ｐゴシック" pitchFamily="-108" charset="-128"/>
                <a:cs typeface="ＭＳ Ｐゴシック" pitchFamily="-108" charset="-128"/>
              </a:rPr>
              <a:t>• job</a:t>
            </a:r>
          </a:p>
          <a:p>
            <a:pPr eaLnBrk="1" hangingPunct="1">
              <a:spcBef>
                <a:spcPct val="0"/>
              </a:spcBef>
            </a:pPr>
            <a:r>
              <a:rPr lang="en-US" altLang="ja-JP" sz="2000">
                <a:latin typeface="Times New Roman" pitchFamily="-108" charset="0"/>
                <a:ea typeface="ＭＳ Ｐゴシック" pitchFamily="-108" charset="-128"/>
                <a:cs typeface="ＭＳ Ｐゴシック" pitchFamily="-108" charset="-128"/>
              </a:rPr>
              <a:t>• jobs that are dangerous / Jobs where you wear a uniform. </a:t>
            </a:r>
          </a:p>
          <a:p>
            <a:pPr eaLnBrk="1" hangingPunct="1">
              <a:spcBef>
                <a:spcPct val="0"/>
              </a:spcBef>
            </a:pPr>
            <a:r>
              <a:rPr lang="en-US" altLang="ja-JP" sz="2000">
                <a:latin typeface="Times New Roman" pitchFamily="-108" charset="0"/>
                <a:ea typeface="ＭＳ Ｐゴシック" pitchFamily="-108" charset="-128"/>
                <a:cs typeface="ＭＳ Ｐゴシック" pitchFamily="-108" charset="-128"/>
              </a:rPr>
              <a:t>• free association:  blue --&gt; water --&gt; swim --&gt; olympics</a:t>
            </a:r>
            <a:endParaRPr lang="en-US" altLang="ja-JP">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a:ln/>
        </p:spPr>
      </p:sp>
      <p:sp>
        <p:nvSpPr>
          <p:cNvPr id="99330" name="Notes Placeholder 2"/>
          <p:cNvSpPr>
            <a:spLocks noGrp="1"/>
          </p:cNvSpPr>
          <p:nvPr>
            <p:ph type="body" idx="1"/>
          </p:nvPr>
        </p:nvSpPr>
        <p:spPr>
          <a:noFill/>
          <a:ln/>
        </p:spPr>
        <p:txBody>
          <a:bodyPr/>
          <a:lstStyle/>
          <a:p>
            <a:r>
              <a:rPr lang="en-US" altLang="ja-JP">
                <a:latin typeface="Times New Roman" pitchFamily="-108" charset="0"/>
                <a:ea typeface="ＭＳ Ｐゴシック" pitchFamily="-108" charset="-128"/>
                <a:cs typeface="ＭＳ Ｐゴシック" pitchFamily="-108" charset="-128"/>
              </a:rPr>
              <a:t>Not quite what I was planning. </a:t>
            </a:r>
          </a:p>
          <a:p>
            <a:r>
              <a:rPr lang="en-US" altLang="ja-JP">
                <a:latin typeface="Times New Roman" pitchFamily="-108" charset="0"/>
                <a:ea typeface="ＭＳ Ｐゴシック" pitchFamily="-108" charset="-128"/>
                <a:cs typeface="ＭＳ Ｐゴシック" pitchFamily="-108" charset="-128"/>
              </a:rPr>
              <a:t>Smith magazine</a:t>
            </a:r>
          </a:p>
        </p:txBody>
      </p:sp>
      <p:sp>
        <p:nvSpPr>
          <p:cNvPr id="99331" name="Slide Number Placeholder 3"/>
          <p:cNvSpPr>
            <a:spLocks noGrp="1"/>
          </p:cNvSpPr>
          <p:nvPr>
            <p:ph type="sldNum" sz="quarter" idx="5"/>
          </p:nvPr>
        </p:nvSpPr>
        <p:spPr>
          <a:noFill/>
        </p:spPr>
        <p:txBody>
          <a:bodyPr/>
          <a:lstStyle/>
          <a:p>
            <a:fld id="{9D3E4B7E-CB50-024D-B94A-C17A2793373B}" type="slidenum">
              <a:rPr lang="en-US" altLang="ja-JP"/>
              <a:pPr/>
              <a:t>50</a:t>
            </a:fld>
            <a:endParaRPr lang="en-US" altLang="ja-JP"/>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p:cNvSpPr>
          <p:nvPr>
            <p:ph type="sldImg"/>
          </p:nvPr>
        </p:nvSpPr>
        <p:spPr>
          <a:ln/>
        </p:spPr>
      </p:sp>
      <p:sp>
        <p:nvSpPr>
          <p:cNvPr id="203778" name="Notes Placeholder 2"/>
          <p:cNvSpPr>
            <a:spLocks noGrp="1"/>
          </p:cNvSpPr>
          <p:nvPr>
            <p:ph type="body" idx="1"/>
          </p:nvPr>
        </p:nvSpPr>
        <p:spPr>
          <a:noFill/>
          <a:ln/>
        </p:spPr>
        <p:txBody>
          <a:bodyPr/>
          <a:lstStyle/>
          <a:p>
            <a:pPr eaLnBrk="1" hangingPunct="1">
              <a:spcBef>
                <a:spcPct val="0"/>
              </a:spcBef>
              <a:buFontTx/>
              <a:buChar char="-"/>
            </a:pPr>
            <a:r>
              <a:rPr lang="en-US" altLang="ja-JP" dirty="0">
                <a:latin typeface="Arial" pitchFamily="-108" charset="0"/>
                <a:ea typeface="ＭＳ Ｐゴシック" pitchFamily="-108" charset="-128"/>
                <a:cs typeface="ＭＳ Ｐゴシック" pitchFamily="-108" charset="-128"/>
              </a:rPr>
              <a:t>MENTION CLASSROOM MANAGEMENT/GROUPING</a:t>
            </a:r>
          </a:p>
          <a:p>
            <a:pPr eaLnBrk="1" hangingPunct="1">
              <a:spcBef>
                <a:spcPct val="0"/>
              </a:spcBef>
              <a:buFontTx/>
              <a:buChar char="-"/>
            </a:pPr>
            <a:r>
              <a:rPr lang="en-US" altLang="ja-JP" dirty="0">
                <a:latin typeface="Arial" pitchFamily="-108" charset="0"/>
                <a:ea typeface="ＭＳ Ｐゴシック" pitchFamily="-108" charset="-128"/>
                <a:cs typeface="ＭＳ Ｐゴシック" pitchFamily="-108" charset="-128"/>
              </a:rPr>
              <a:t>Height</a:t>
            </a:r>
          </a:p>
          <a:p>
            <a:pPr eaLnBrk="1" hangingPunct="1">
              <a:spcBef>
                <a:spcPct val="0"/>
              </a:spcBef>
              <a:buFontTx/>
              <a:buChar char="-"/>
            </a:pPr>
            <a:r>
              <a:rPr lang="en-US" altLang="ja-JP" dirty="0">
                <a:latin typeface="Arial" pitchFamily="-108" charset="0"/>
                <a:ea typeface="ＭＳ Ｐゴシック" pitchFamily="-108" charset="-128"/>
                <a:cs typeface="ＭＳ Ｐゴシック" pitchFamily="-108" charset="-128"/>
              </a:rPr>
              <a:t>- birthday (Jan – December)</a:t>
            </a:r>
          </a:p>
          <a:p>
            <a:pPr eaLnBrk="1" hangingPunct="1">
              <a:spcBef>
                <a:spcPct val="0"/>
              </a:spcBef>
              <a:buFontTx/>
              <a:buChar char="-"/>
            </a:pPr>
            <a:r>
              <a:rPr lang="en-US" altLang="ja-JP" dirty="0">
                <a:latin typeface="Arial" pitchFamily="-108" charset="0"/>
                <a:ea typeface="ＭＳ Ｐゴシック" pitchFamily="-108" charset="-128"/>
                <a:cs typeface="ＭＳ Ｐゴシック" pitchFamily="-108" charset="-128"/>
              </a:rPr>
              <a:t>- time you got up today. (drop if no time)</a:t>
            </a:r>
          </a:p>
          <a:p>
            <a:pPr eaLnBrk="1" hangingPunct="1">
              <a:spcBef>
                <a:spcPct val="0"/>
              </a:spcBef>
              <a:buFontTx/>
              <a:buChar char="-"/>
            </a:pPr>
            <a:r>
              <a:rPr lang="en-US" altLang="ja-JP" dirty="0">
                <a:latin typeface="Arial" pitchFamily="-108" charset="0"/>
                <a:ea typeface="ＭＳ Ｐゴシック" pitchFamily="-108" charset="-128"/>
                <a:cs typeface="ＭＳ Ｐゴシック" pitchFamily="-108" charset="-128"/>
              </a:rPr>
              <a:t>- How long it took you to get here today</a:t>
            </a:r>
          </a:p>
        </p:txBody>
      </p:sp>
      <p:sp>
        <p:nvSpPr>
          <p:cNvPr id="203779" name="Slide Number Placeholder 3"/>
          <p:cNvSpPr>
            <a:spLocks noGrp="1"/>
          </p:cNvSpPr>
          <p:nvPr>
            <p:ph type="sldNum" sz="quarter" idx="5"/>
          </p:nvPr>
        </p:nvSpPr>
        <p:spPr>
          <a:noFill/>
        </p:spPr>
        <p:txBody>
          <a:bodyPr/>
          <a:lstStyle/>
          <a:p>
            <a:fld id="{CEEC5910-BCD2-1549-A140-040DE1B05C55}" type="slidenum">
              <a:rPr lang="en-US" altLang="ja-JP">
                <a:latin typeface="Calibri" pitchFamily="-108" charset="0"/>
              </a:rPr>
              <a:pPr/>
              <a:t>52</a:t>
            </a:fld>
            <a:endParaRPr lang="en-US" altLang="ja-JP">
              <a:latin typeface="Calibri" pitchFamily="-10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p>
            <a:fld id="{8EF6F6AA-90E7-DE42-8F79-5653BC7DCF4F}" type="slidenum">
              <a:rPr lang="en-US" altLang="ja-JP"/>
              <a:pPr/>
              <a:t>53</a:t>
            </a:fld>
            <a:endParaRPr lang="en-US" altLang="ja-JP"/>
          </a:p>
        </p:txBody>
      </p:sp>
      <p:sp>
        <p:nvSpPr>
          <p:cNvPr id="12083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941B1EC7-8EE2-D94D-A82F-A688ACE5C0AD}" type="slidenum">
              <a:rPr lang="en-US" altLang="ja-JP" sz="1200">
                <a:latin typeface="Palatino" pitchFamily="-108" charset="0"/>
              </a:rPr>
              <a:pPr algn="r"/>
              <a:t>53</a:t>
            </a:fld>
            <a:endParaRPr lang="en-US" altLang="ja-JP" sz="1200">
              <a:latin typeface="Palatino" pitchFamily="-108" charset="0"/>
            </a:endParaRPr>
          </a:p>
        </p:txBody>
      </p:sp>
      <p:sp>
        <p:nvSpPr>
          <p:cNvPr id="120835" name="Rectangle 2"/>
          <p:cNvSpPr>
            <a:spLocks noGrp="1" noRot="1" noChangeAspect="1" noChangeArrowheads="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ja-JP">
                <a:latin typeface="Times New Roman" pitchFamily="-108" charset="0"/>
                <a:ea typeface="ＭＳ Ｐゴシック" pitchFamily="-108" charset="-128"/>
                <a:cs typeface="ＭＳ Ｐゴシック" pitchFamily="-108" charset="-128"/>
              </a:rPr>
              <a:t>Something different than I do in class – several activities with one task</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fld id="{D43E9B83-5554-2E47-878C-F7609DEAE11F}" type="slidenum">
              <a:rPr lang="en-US" altLang="ja-JP"/>
              <a:pPr/>
              <a:t>54</a:t>
            </a:fld>
            <a:endParaRPr lang="en-US" altLang="ja-JP"/>
          </a:p>
        </p:txBody>
      </p:sp>
      <p:sp>
        <p:nvSpPr>
          <p:cNvPr id="1228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37E69CAE-DA6F-0349-B00A-BC20BFD5085A}" type="slidenum">
              <a:rPr lang="en-US" altLang="ja-JP" sz="1200">
                <a:latin typeface="Palatino" pitchFamily="-108" charset="0"/>
              </a:rPr>
              <a:pPr algn="r"/>
              <a:t>54</a:t>
            </a:fld>
            <a:endParaRPr lang="en-US" altLang="ja-JP" sz="1200">
              <a:latin typeface="Palatino" pitchFamily="-108" charset="0"/>
            </a:endParaRPr>
          </a:p>
        </p:txBody>
      </p:sp>
      <p:sp>
        <p:nvSpPr>
          <p:cNvPr id="122883" name="Rectangle 2"/>
          <p:cNvSpPr>
            <a:spLocks noGrp="1" noRot="1" noChangeAspect="1" noChangeArrowheads="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ja-JP">
                <a:latin typeface="Times New Roman" pitchFamily="-108" charset="0"/>
                <a:ea typeface="ＭＳ Ｐゴシック" pitchFamily="-108" charset="-128"/>
                <a:cs typeface="ＭＳ Ｐゴシック" pitchFamily="-108" charset="-128"/>
              </a:rPr>
              <a:t>As guided journey</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p>
            <a:fld id="{BB460493-D71D-6B45-A480-1622F5A16211}" type="slidenum">
              <a:rPr lang="en-US" altLang="ja-JP"/>
              <a:pPr/>
              <a:t>55</a:t>
            </a:fld>
            <a:endParaRPr lang="en-US" altLang="ja-JP"/>
          </a:p>
        </p:txBody>
      </p:sp>
      <p:sp>
        <p:nvSpPr>
          <p:cNvPr id="12493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CE0D9B2E-C9E1-1149-8CAB-A2D6CF0C8C26}" type="slidenum">
              <a:rPr lang="en-US" altLang="ja-JP" sz="1200">
                <a:latin typeface="Palatino" pitchFamily="-108" charset="0"/>
              </a:rPr>
              <a:pPr algn="r"/>
              <a:t>55</a:t>
            </a:fld>
            <a:endParaRPr lang="en-US" altLang="ja-JP" sz="1200">
              <a:latin typeface="Palatino" pitchFamily="-108" charset="0"/>
            </a:endParaRPr>
          </a:p>
        </p:txBody>
      </p:sp>
      <p:sp>
        <p:nvSpPr>
          <p:cNvPr id="124931" name="Rectangle 2"/>
          <p:cNvSpPr>
            <a:spLocks noGrp="1" noRot="1" noChangeAspect="1" noChangeArrowheads="1"/>
          </p:cNvSpPr>
          <p:nvPr>
            <p:ph type="sldImg"/>
          </p:nvPr>
        </p:nvSpPr>
        <p:spPr>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ja-JP" sz="2400">
                <a:latin typeface="Times New Roman" pitchFamily="-108" charset="0"/>
                <a:ea typeface="ＭＳ Ｐゴシック" pitchFamily="-108" charset="-128"/>
                <a:cs typeface="ＭＳ Ｐゴシック" pitchFamily="-108" charset="-128"/>
              </a:rPr>
              <a:t>Do guided journey of this special time</a:t>
            </a:r>
          </a:p>
          <a:p>
            <a:pPr eaLnBrk="1" hangingPunct="1"/>
            <a:endParaRPr lang="en-US" altLang="ja-JP" sz="2400">
              <a:latin typeface="Times New Roman" pitchFamily="-108" charset="0"/>
              <a:ea typeface="ＭＳ Ｐゴシック" pitchFamily="-108" charset="-128"/>
              <a:cs typeface="ＭＳ Ｐゴシック" pitchFamily="-108" charset="-128"/>
            </a:endParaRPr>
          </a:p>
          <a:p>
            <a:pPr eaLnBrk="1" hangingPunct="1"/>
            <a:r>
              <a:rPr lang="en-US" altLang="ja-JP" sz="2400">
                <a:latin typeface="Times New Roman" pitchFamily="-108" charset="0"/>
                <a:ea typeface="ＭＳ Ｐゴシック" pitchFamily="-108" charset="-128"/>
                <a:cs typeface="ＭＳ Ｐゴシック" pitchFamily="-108" charset="-128"/>
              </a:rPr>
              <a:t>As you draw, think about what you will say. </a:t>
            </a:r>
            <a:endParaRPr lang="en-US" altLang="ja-JP">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p>
            <a:fld id="{ECAAC53B-4265-CC49-ACD4-9D207527E854}" type="slidenum">
              <a:rPr lang="en-US" altLang="ja-JP"/>
              <a:pPr/>
              <a:t>56</a:t>
            </a:fld>
            <a:endParaRPr lang="en-US" altLang="ja-JP"/>
          </a:p>
        </p:txBody>
      </p:sp>
      <p:sp>
        <p:nvSpPr>
          <p:cNvPr id="1269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5BFA960E-1A5B-6340-B4A8-39DFC12CF736}" type="slidenum">
              <a:rPr lang="en-US" altLang="ja-JP" sz="1200">
                <a:latin typeface="Palatino" pitchFamily="-108" charset="0"/>
              </a:rPr>
              <a:pPr algn="r"/>
              <a:t>56</a:t>
            </a:fld>
            <a:endParaRPr lang="en-US" altLang="ja-JP" sz="1200">
              <a:latin typeface="Palatino" pitchFamily="-108" charset="0"/>
            </a:endParaRPr>
          </a:p>
        </p:txBody>
      </p:sp>
      <p:sp>
        <p:nvSpPr>
          <p:cNvPr id="126979" name="Rectangle 2"/>
          <p:cNvSpPr>
            <a:spLocks noGrp="1" noRot="1" noChangeAspect="1" noChangeArrowheads="1"/>
          </p:cNvSpPr>
          <p:nvPr>
            <p:ph type="sldImg"/>
          </p:nvPr>
        </p:nvSpPr>
        <p:spPr>
          <a:solidFill>
            <a:srgbClr val="FFFFFF"/>
          </a:solidFill>
          <a:ln/>
        </p:spPr>
      </p:sp>
      <p:sp>
        <p:nvSpPr>
          <p:cNvPr id="1269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p:spPr>
        <p:txBody>
          <a:bodyPr/>
          <a:lstStyle/>
          <a:p>
            <a:fld id="{CF57D1BA-4424-9A4C-8FA2-844122B10D11}" type="slidenum">
              <a:rPr lang="en-US" altLang="ja-JP"/>
              <a:pPr/>
              <a:t>57</a:t>
            </a:fld>
            <a:endParaRPr lang="en-US" altLang="ja-JP"/>
          </a:p>
        </p:txBody>
      </p:sp>
      <p:sp>
        <p:nvSpPr>
          <p:cNvPr id="1290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A6F3A03F-AC53-8C43-8539-71997194B6F9}" type="slidenum">
              <a:rPr lang="en-US" altLang="ja-JP" sz="1200">
                <a:latin typeface="Palatino" pitchFamily="-108" charset="0"/>
              </a:rPr>
              <a:pPr algn="r"/>
              <a:t>57</a:t>
            </a:fld>
            <a:endParaRPr lang="en-US" altLang="ja-JP" sz="1200">
              <a:latin typeface="Palatino" pitchFamily="-108" charset="0"/>
            </a:endParaRPr>
          </a:p>
        </p:txBody>
      </p:sp>
      <p:sp>
        <p:nvSpPr>
          <p:cNvPr id="129027" name="Rectangle 2"/>
          <p:cNvSpPr>
            <a:spLocks noGrp="1" noRot="1" noChangeAspect="1" noChangeArrowheads="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DD09F064-2AA7-3248-8EAF-4FC77E4A8D18}" type="slidenum">
              <a:rPr lang="en-US" altLang="ja-JP"/>
              <a:pPr/>
              <a:t>6</a:t>
            </a:fld>
            <a:endParaRPr lang="en-US" altLang="ja-JP"/>
          </a:p>
        </p:txBody>
      </p:sp>
      <p:sp>
        <p:nvSpPr>
          <p:cNvPr id="53250" name="Rectangle 1026"/>
          <p:cNvSpPr>
            <a:spLocks noGrp="1" noRot="1" noChangeAspect="1" noChangeArrowheads="1"/>
          </p:cNvSpPr>
          <p:nvPr>
            <p:ph type="sldImg"/>
          </p:nvPr>
        </p:nvSpPr>
        <p:spPr>
          <a:solidFill>
            <a:srgbClr val="FFFFFF"/>
          </a:solidFill>
          <a:ln/>
        </p:spPr>
      </p:sp>
      <p:sp>
        <p:nvSpPr>
          <p:cNvPr id="53251"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p:spPr>
        <p:txBody>
          <a:bodyPr/>
          <a:lstStyle/>
          <a:p>
            <a:fld id="{319A5630-1EE7-CB4C-90D0-FC07C5255375}" type="slidenum">
              <a:rPr lang="en-US" altLang="ja-JP"/>
              <a:pPr/>
              <a:t>58</a:t>
            </a:fld>
            <a:endParaRPr lang="en-US" altLang="ja-JP"/>
          </a:p>
        </p:txBody>
      </p:sp>
      <p:sp>
        <p:nvSpPr>
          <p:cNvPr id="13107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C3F020A0-EC6B-9043-A2D8-E09BDE473D4B}" type="slidenum">
              <a:rPr lang="en-US" altLang="ja-JP" sz="1200">
                <a:latin typeface="Palatino" pitchFamily="-108" charset="0"/>
              </a:rPr>
              <a:pPr algn="r"/>
              <a:t>58</a:t>
            </a:fld>
            <a:endParaRPr lang="en-US" altLang="ja-JP" sz="1200">
              <a:latin typeface="Palatino" pitchFamily="-108" charset="0"/>
            </a:endParaRPr>
          </a:p>
        </p:txBody>
      </p:sp>
      <p:sp>
        <p:nvSpPr>
          <p:cNvPr id="131075" name="Rectangle 2"/>
          <p:cNvSpPr>
            <a:spLocks noGrp="1" noRot="1" noChangeAspect="1" noChangeArrowheads="1" noTextEdit="1"/>
          </p:cNvSpPr>
          <p:nvPr>
            <p:ph type="sldImg"/>
          </p:nvPr>
        </p:nvSpPr>
        <p:spPr>
          <a:solidFill>
            <a:srgbClr val="FFFFFF"/>
          </a:solidFill>
          <a:ln/>
        </p:spPr>
      </p:sp>
      <p:sp>
        <p:nvSpPr>
          <p:cNvPr id="131076" name="Rectangle 3"/>
          <p:cNvSpPr>
            <a:spLocks noGrp="1" noChangeArrowheads="1"/>
          </p:cNvSpPr>
          <p:nvPr>
            <p:ph type="body" idx="1"/>
          </p:nvPr>
        </p:nvSpPr>
        <p:spPr>
          <a:noFill/>
          <a:ln>
            <a:solidFill>
              <a:srgbClr val="000000"/>
            </a:solidFill>
          </a:ln>
        </p:spPr>
        <p:txBody>
          <a:bodyPr/>
          <a:lstStyle/>
          <a:p>
            <a:pPr eaLnBrk="1" hangingPunct="1"/>
            <a:endParaRPr lang="ja-JP" alt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p:spPr>
        <p:txBody>
          <a:bodyPr/>
          <a:lstStyle/>
          <a:p>
            <a:fld id="{AC6EDA60-84E1-C64C-A703-0C9FCEA59086}" type="slidenum">
              <a:rPr lang="en-US" altLang="ja-JP"/>
              <a:pPr/>
              <a:t>59</a:t>
            </a:fld>
            <a:endParaRPr lang="en-US" altLang="ja-JP"/>
          </a:p>
        </p:txBody>
      </p:sp>
      <p:sp>
        <p:nvSpPr>
          <p:cNvPr id="13312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4CD93C2A-5A65-5F46-9CE5-B25CDDD21725}" type="slidenum">
              <a:rPr lang="en-US" altLang="ja-JP" sz="1200">
                <a:latin typeface="Palatino" pitchFamily="-108" charset="0"/>
              </a:rPr>
              <a:pPr algn="r"/>
              <a:t>59</a:t>
            </a:fld>
            <a:endParaRPr lang="en-US" altLang="ja-JP" sz="1200">
              <a:latin typeface="Palatino" pitchFamily="-108" charset="0"/>
            </a:endParaRPr>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noFill/>
          <a:ln>
            <a:solidFill>
              <a:srgbClr val="000000"/>
            </a:solidFill>
          </a:ln>
        </p:spPr>
        <p:txBody>
          <a:bodyPr/>
          <a:lstStyle/>
          <a:p>
            <a:pPr eaLnBrk="1" hangingPunct="1"/>
            <a:endParaRPr lang="ja-JP" alt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p:spPr>
        <p:txBody>
          <a:bodyPr/>
          <a:lstStyle/>
          <a:p>
            <a:fld id="{ACDD1036-B578-5048-AE6A-9911B2C41142}" type="slidenum">
              <a:rPr lang="en-US" altLang="ja-JP"/>
              <a:pPr/>
              <a:t>60</a:t>
            </a:fld>
            <a:endParaRPr lang="en-US" altLang="ja-JP"/>
          </a:p>
        </p:txBody>
      </p:sp>
      <p:sp>
        <p:nvSpPr>
          <p:cNvPr id="13517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F320EFE6-1796-864E-8FA8-FF9248F89AF1}" type="slidenum">
              <a:rPr lang="en-US" altLang="ja-JP" sz="1200">
                <a:latin typeface="Palatino" pitchFamily="-108" charset="0"/>
              </a:rPr>
              <a:pPr algn="r"/>
              <a:t>60</a:t>
            </a:fld>
            <a:endParaRPr lang="en-US" altLang="ja-JP" sz="1200">
              <a:latin typeface="Palatino" pitchFamily="-108" charset="0"/>
            </a:endParaRPr>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noFill/>
          <a:ln>
            <a:solidFill>
              <a:srgbClr val="000000"/>
            </a:solidFill>
          </a:ln>
        </p:spPr>
        <p:txBody>
          <a:bodyPr/>
          <a:lstStyle/>
          <a:p>
            <a:pPr eaLnBrk="1" hangingPunct="1"/>
            <a:endParaRPr lang="ja-JP" alt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p:spPr>
        <p:txBody>
          <a:bodyPr/>
          <a:lstStyle/>
          <a:p>
            <a:fld id="{E2571D06-AFC6-5548-8560-9A19F95C4889}" type="slidenum">
              <a:rPr lang="en-US" altLang="ja-JP"/>
              <a:pPr/>
              <a:t>61</a:t>
            </a:fld>
            <a:endParaRPr lang="en-US" altLang="ja-JP"/>
          </a:p>
        </p:txBody>
      </p:sp>
      <p:sp>
        <p:nvSpPr>
          <p:cNvPr id="1372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83212781-BEDE-8D46-99F4-4A1885716846}" type="slidenum">
              <a:rPr lang="en-US" altLang="ja-JP" sz="1200">
                <a:latin typeface="Palatino" pitchFamily="-108" charset="0"/>
              </a:rPr>
              <a:pPr algn="r"/>
              <a:t>61</a:t>
            </a:fld>
            <a:endParaRPr lang="en-US" altLang="ja-JP" sz="1200">
              <a:latin typeface="Palatino" pitchFamily="-108" charset="0"/>
            </a:endParaRPr>
          </a:p>
        </p:txBody>
      </p:sp>
      <p:sp>
        <p:nvSpPr>
          <p:cNvPr id="137219" name="Rectangle 2"/>
          <p:cNvSpPr>
            <a:spLocks noGrp="1" noRot="1" noChangeAspect="1" noChangeArrowheads="1" noTextEdit="1"/>
          </p:cNvSpPr>
          <p:nvPr>
            <p:ph type="sldImg"/>
          </p:nvPr>
        </p:nvSpPr>
        <p:spPr>
          <a:solidFill>
            <a:srgbClr val="FFFFFF"/>
          </a:solidFill>
          <a:ln/>
        </p:spPr>
      </p:sp>
      <p:sp>
        <p:nvSpPr>
          <p:cNvPr id="137220" name="Rectangle 3"/>
          <p:cNvSpPr>
            <a:spLocks noGrp="1" noChangeArrowheads="1"/>
          </p:cNvSpPr>
          <p:nvPr>
            <p:ph type="body" idx="1"/>
          </p:nvPr>
        </p:nvSpPr>
        <p:spPr>
          <a:noFill/>
          <a:ln>
            <a:solidFill>
              <a:srgbClr val="000000"/>
            </a:solidFill>
          </a:ln>
        </p:spPr>
        <p:txBody>
          <a:bodyPr/>
          <a:lstStyle/>
          <a:p>
            <a:pPr eaLnBrk="1" hangingPunct="1"/>
            <a:endParaRPr lang="ja-JP" alt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p:spPr>
        <p:txBody>
          <a:bodyPr/>
          <a:lstStyle/>
          <a:p>
            <a:fld id="{E1EA6682-0F11-C946-A923-AC8FC0FF4757}" type="slidenum">
              <a:rPr lang="en-US" altLang="ja-JP"/>
              <a:pPr/>
              <a:t>62</a:t>
            </a:fld>
            <a:endParaRPr lang="en-US" altLang="ja-JP"/>
          </a:p>
        </p:txBody>
      </p:sp>
      <p:sp>
        <p:nvSpPr>
          <p:cNvPr id="1392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CC6BA4CD-E3C2-D943-8305-E1591AB05B7B}" type="slidenum">
              <a:rPr lang="en-US" altLang="ja-JP" sz="1200">
                <a:latin typeface="Palatino" pitchFamily="-108" charset="0"/>
              </a:rPr>
              <a:pPr algn="r"/>
              <a:t>62</a:t>
            </a:fld>
            <a:endParaRPr lang="en-US" altLang="ja-JP" sz="1200">
              <a:latin typeface="Palatino" pitchFamily="-108" charset="0"/>
            </a:endParaRPr>
          </a:p>
        </p:txBody>
      </p:sp>
      <p:sp>
        <p:nvSpPr>
          <p:cNvPr id="139267" name="Rectangle 2"/>
          <p:cNvSpPr>
            <a:spLocks noGrp="1" noRot="1" noChangeAspect="1" noChangeArrowheads="1"/>
          </p:cNvSpPr>
          <p:nvPr>
            <p:ph type="sldImg"/>
          </p:nvPr>
        </p:nvSpPr>
        <p:spPr>
          <a:solidFill>
            <a:srgbClr val="FFFFFF"/>
          </a:solidFill>
          <a:ln/>
        </p:spPr>
      </p:sp>
      <p:sp>
        <p:nvSpPr>
          <p:cNvPr id="1392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ja-JP">
                <a:latin typeface="Times New Roman" pitchFamily="-108" charset="0"/>
                <a:ea typeface="ＭＳ Ｐゴシック" pitchFamily="-108" charset="-128"/>
                <a:cs typeface="ＭＳ Ｐゴシック" pitchFamily="-108" charset="-128"/>
              </a:rPr>
              <a:t>Think of question in L2</a:t>
            </a:r>
          </a:p>
          <a:p>
            <a:pPr eaLnBrk="1" hangingPunct="1"/>
            <a:endParaRPr lang="en-US" altLang="ja-JP">
              <a:latin typeface="Times New Roman" pitchFamily="-108" charset="0"/>
              <a:ea typeface="ＭＳ Ｐゴシック" pitchFamily="-108" charset="-128"/>
              <a:cs typeface="ＭＳ Ｐゴシック" pitchFamily="-108" charset="-128"/>
            </a:endParaRPr>
          </a:p>
          <a:p>
            <a:pPr eaLnBrk="1" hangingPunct="1"/>
            <a:r>
              <a:rPr lang="en-US" altLang="ja-JP">
                <a:latin typeface="Times New Roman" pitchFamily="-108" charset="0"/>
                <a:ea typeface="ＭＳ Ｐゴシック" pitchFamily="-108" charset="-128"/>
                <a:cs typeface="ＭＳ Ｐゴシック" pitchFamily="-108" charset="-128"/>
              </a:rPr>
              <a:t>Don</a:t>
            </a:r>
            <a:r>
              <a:rPr lang="ja-JP" altLang="en-US">
                <a:latin typeface="Times New Roman" pitchFamily="-108" charset="0"/>
                <a:ea typeface="ＭＳ Ｐゴシック" pitchFamily="-108" charset="-128"/>
                <a:cs typeface="ＭＳ Ｐゴシック" pitchFamily="-108" charset="-128"/>
              </a:rPr>
              <a:t>’</a:t>
            </a:r>
            <a:r>
              <a:rPr lang="en-US" altLang="ja-JP">
                <a:latin typeface="Times New Roman" pitchFamily="-108" charset="0"/>
                <a:ea typeface="ＭＳ Ｐゴシック" pitchFamily="-108" charset="-128"/>
                <a:cs typeface="ＭＳ Ｐゴシック" pitchFamily="-108" charset="-128"/>
              </a:rPr>
              <a:t>t ask yet. </a:t>
            </a:r>
          </a:p>
          <a:p>
            <a:pPr eaLnBrk="1" hangingPunct="1"/>
            <a:r>
              <a:rPr lang="en-US" altLang="ja-JP">
                <a:latin typeface="Times New Roman" pitchFamily="-108" charset="0"/>
                <a:ea typeface="ＭＳ Ｐゴシック" pitchFamily="-108" charset="-128"/>
                <a:cs typeface="ＭＳ Ｐゴシック" pitchFamily="-108" charset="-128"/>
              </a:rPr>
              <a:t>Notice: nuance same in L2 or not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p:spPr>
        <p:txBody>
          <a:bodyPr/>
          <a:lstStyle/>
          <a:p>
            <a:fld id="{807D670F-AE06-DF48-92CF-3B0A56C4CECC}" type="slidenum">
              <a:rPr lang="en-US" altLang="ja-JP"/>
              <a:pPr/>
              <a:t>63</a:t>
            </a:fld>
            <a:endParaRPr lang="en-US" altLang="ja-JP"/>
          </a:p>
        </p:txBody>
      </p:sp>
      <p:sp>
        <p:nvSpPr>
          <p:cNvPr id="1413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AB20CCB0-BF8B-1A45-AC79-C9448FF6AF95}" type="slidenum">
              <a:rPr lang="en-US" altLang="ja-JP" sz="1200">
                <a:latin typeface="Palatino" pitchFamily="-108" charset="0"/>
              </a:rPr>
              <a:pPr algn="r"/>
              <a:t>63</a:t>
            </a:fld>
            <a:endParaRPr lang="en-US" altLang="ja-JP" sz="1200">
              <a:latin typeface="Palatino" pitchFamily="-108" charset="0"/>
            </a:endParaRPr>
          </a:p>
        </p:txBody>
      </p:sp>
      <p:sp>
        <p:nvSpPr>
          <p:cNvPr id="141315" name="Rectangle 2"/>
          <p:cNvSpPr>
            <a:spLocks noGrp="1" noRot="1" noChangeAspect="1" noChangeArrowheads="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p:spPr>
        <p:txBody>
          <a:bodyPr/>
          <a:lstStyle/>
          <a:p>
            <a:fld id="{A72BEC26-BC82-B94A-9CFF-391AF7294F54}" type="slidenum">
              <a:rPr lang="en-US" altLang="ja-JP"/>
              <a:pPr/>
              <a:t>64</a:t>
            </a:fld>
            <a:endParaRPr lang="en-US" altLang="ja-JP"/>
          </a:p>
        </p:txBody>
      </p:sp>
      <p:sp>
        <p:nvSpPr>
          <p:cNvPr id="1433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2C0E31CE-3329-9244-B86F-9CEC334DB10F}" type="slidenum">
              <a:rPr lang="en-US" altLang="ja-JP" sz="1200">
                <a:latin typeface="Palatino" pitchFamily="-108" charset="0"/>
              </a:rPr>
              <a:pPr algn="r"/>
              <a:t>64</a:t>
            </a:fld>
            <a:endParaRPr lang="en-US" altLang="ja-JP" sz="1200">
              <a:latin typeface="Palatino" pitchFamily="-108" charset="0"/>
            </a:endParaRPr>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noFill/>
          <a:ln>
            <a:solidFill>
              <a:srgbClr val="000000"/>
            </a:solidFill>
          </a:ln>
        </p:spPr>
        <p:txBody>
          <a:bodyPr/>
          <a:lstStyle/>
          <a:p>
            <a:pPr eaLnBrk="1" hangingPunct="1"/>
            <a:endParaRPr lang="ja-JP" alt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bwMode="auto">
          <a:noFill/>
          <a:ln>
            <a:miter lim="800000"/>
            <a:headEnd/>
            <a:tailEnd/>
          </a:ln>
        </p:spPr>
        <p:txBody>
          <a:bodyPr/>
          <a:lstStyle/>
          <a:p>
            <a:fld id="{CADEC68F-3DF8-1D4B-9BA5-E32623402BA7}" type="slidenum">
              <a:rPr lang="en-US" altLang="ja-JP"/>
              <a:pPr/>
              <a:t>67</a:t>
            </a:fld>
            <a:endParaRPr lang="en-US" altLang="ja-JP"/>
          </a:p>
        </p:txBody>
      </p:sp>
      <p:sp>
        <p:nvSpPr>
          <p:cNvPr id="103426"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03427"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r>
              <a:rPr kumimoji="0" lang="en-US" altLang="ja-JP" sz="2000" dirty="0">
                <a:latin typeface="Times New Roman" pitchFamily="-108" charset="0"/>
                <a:ea typeface="ＭＳ Ｐゴシック" pitchFamily="-108" charset="-128"/>
                <a:cs typeface="ＭＳ Ｐゴシック" pitchFamily="-108" charset="-128"/>
              </a:rPr>
              <a:t>Researchers are studying a pervasive psychological phenomenon in which oh man we've got to finish doing the taxes this weekend ... C'mon, admit it. Your train of thought has derailed like that many times. It's just mind-wandering. We all do it, and surprisingly often, whether we're struggling to avoid it or not.</a:t>
            </a:r>
          </a:p>
          <a:p>
            <a:pPr eaLnBrk="1" hangingPunct="1">
              <a:spcAft>
                <a:spcPts val="1200"/>
              </a:spcAft>
            </a:pPr>
            <a:r>
              <a:rPr kumimoji="0" lang="en-US" altLang="ja-JP" sz="2000" dirty="0">
                <a:latin typeface="Times New Roman" pitchFamily="-108" charset="0"/>
                <a:ea typeface="ＭＳ Ｐゴシック" pitchFamily="-108" charset="-128"/>
                <a:cs typeface="ＭＳ Ｐゴシック" pitchFamily="-108" charset="-128"/>
              </a:rPr>
              <a:t>Mainstream psychology hasn't paid much attention to this common mental habit. But a spate of new studies is chipping away at its mysteries and scientists say the topic is beginning to gain visibility.</a:t>
            </a:r>
          </a:p>
          <a:p>
            <a:pPr eaLnBrk="1" hangingPunct="1">
              <a:spcAft>
                <a:spcPts val="1200"/>
              </a:spcAft>
            </a:pPr>
            <a:r>
              <a:rPr kumimoji="0" lang="en-US" altLang="ja-JP" dirty="0">
                <a:latin typeface="Times New Roman" pitchFamily="-108" charset="0"/>
                <a:ea typeface="ＭＳ Ｐゴシック" pitchFamily="-108" charset="-128"/>
                <a:cs typeface="ＭＳ Ｐゴシック" pitchFamily="-108" charset="-128"/>
              </a:rPr>
              <a:t>Someday, such research may turn up ways to help students keep their focus on textbooks and lectures, and drivers to keep their minds on the road. It may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p:spPr>
      </p:sp>
      <p:sp>
        <p:nvSpPr>
          <p:cNvPr id="107522" name="Notes Placeholder 2"/>
          <p:cNvSpPr>
            <a:spLocks noGrp="1"/>
          </p:cNvSpPr>
          <p:nvPr>
            <p:ph type="body" idx="1"/>
          </p:nvPr>
        </p:nvSpPr>
        <p:spPr bwMode="auto">
          <a:noFill/>
        </p:spPr>
        <p:txBody>
          <a:bodyPr/>
          <a:lstStyle/>
          <a:p>
            <a:r>
              <a:rPr kumimoji="0" lang="en-US" altLang="ja-JP">
                <a:ea typeface="ＭＳ Ｐゴシック" pitchFamily="-108" charset="-128"/>
                <a:cs typeface="ＭＳ Ｐゴシック" pitchFamily="-108" charset="-128"/>
              </a:rPr>
              <a:t>15 ideas (about – depends on how you count)</a:t>
            </a:r>
          </a:p>
        </p:txBody>
      </p:sp>
      <p:sp>
        <p:nvSpPr>
          <p:cNvPr id="107523" name="Slide Number Placeholder 3"/>
          <p:cNvSpPr>
            <a:spLocks noGrp="1"/>
          </p:cNvSpPr>
          <p:nvPr>
            <p:ph type="sldNum" sz="quarter" idx="5"/>
          </p:nvPr>
        </p:nvSpPr>
        <p:spPr bwMode="auto">
          <a:noFill/>
          <a:ln>
            <a:miter lim="800000"/>
            <a:headEnd/>
            <a:tailEnd/>
          </a:ln>
        </p:spPr>
        <p:txBody>
          <a:bodyPr/>
          <a:lstStyle/>
          <a:p>
            <a:fld id="{2C8D2BA6-8650-6748-B5A0-57730021301A}" type="slidenum">
              <a:rPr lang="en-US" altLang="ja-JP"/>
              <a:pPr/>
              <a:t>70</a:t>
            </a:fld>
            <a:endParaRPr lang="en-US" altLang="ja-JP"/>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p:spPr>
        <p:txBody>
          <a:bodyPr/>
          <a:lstStyle/>
          <a:p>
            <a:fld id="{3FF53F4A-45FD-DB41-8662-A474B4BB441D}" type="slidenum">
              <a:rPr lang="en-US" altLang="ja-JP"/>
              <a:pPr/>
              <a:t>73</a:t>
            </a:fld>
            <a:endParaRPr lang="en-US" altLang="ja-JP"/>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p>
            <a:fld id="{E22E63F4-4D50-DF41-A8A1-15D1AC57E968}" type="slidenum">
              <a:rPr lang="en-US" altLang="ja-JP"/>
              <a:pPr/>
              <a:t>7</a:t>
            </a:fld>
            <a:endParaRPr lang="en-US" altLang="ja-JP"/>
          </a:p>
        </p:txBody>
      </p:sp>
      <p:sp>
        <p:nvSpPr>
          <p:cNvPr id="55298" name="Rectangle 2"/>
          <p:cNvSpPr>
            <a:spLocks noGrp="1" noRot="1" noChangeAspect="1" noChangeArrowheads="1"/>
          </p:cNvSpPr>
          <p:nvPr>
            <p:ph type="sldImg"/>
          </p:nvPr>
        </p:nvSpPr>
        <p:spPr>
          <a:solidFill>
            <a:srgbClr val="FFFFFF"/>
          </a:solidFill>
          <a:ln/>
        </p:spPr>
      </p:sp>
      <p:sp>
        <p:nvSpPr>
          <p:cNvPr id="55299" name="Rectangle 3"/>
          <p:cNvSpPr>
            <a:spLocks noGrp="1" noChangeArrowheads="1"/>
          </p:cNvSpPr>
          <p:nvPr>
            <p:ph type="body" idx="1"/>
          </p:nvPr>
        </p:nvSpPr>
        <p:spPr>
          <a:solidFill>
            <a:srgbClr val="FFFFFF"/>
          </a:solidFill>
          <a:ln>
            <a:solidFill>
              <a:srgbClr val="000000"/>
            </a:solidFill>
          </a:ln>
        </p:spPr>
        <p:txBody>
          <a:bodyPr/>
          <a:lstStyle/>
          <a:p>
            <a:pPr eaLnBrk="1" hangingPunct="1">
              <a:lnSpc>
                <a:spcPct val="90000"/>
              </a:lnSpc>
            </a:pPr>
            <a:r>
              <a:rPr lang="en-US" altLang="ja-JP">
                <a:latin typeface="Times New Roman" pitchFamily="-108" charset="0"/>
                <a:ea typeface="ＭＳ Ｐゴシック" pitchFamily="-108" charset="-128"/>
                <a:cs typeface="ＭＳ Ｐゴシック" pitchFamily="-108" charset="-128"/>
              </a:rPr>
              <a:t>Work with a partner. </a:t>
            </a:r>
          </a:p>
          <a:p>
            <a:pPr eaLnBrk="1" hangingPunct="1">
              <a:lnSpc>
                <a:spcPct val="90000"/>
              </a:lnSpc>
            </a:pPr>
            <a:r>
              <a:rPr lang="en-US" altLang="ja-JP">
                <a:latin typeface="Times New Roman" pitchFamily="-108" charset="0"/>
                <a:ea typeface="ＭＳ Ｐゴシック" pitchFamily="-108" charset="-128"/>
                <a:cs typeface="ＭＳ Ｐゴシック" pitchFamily="-108" charset="-128"/>
              </a:rPr>
              <a:t>You will remember/ retell a story you know. Work together to remember/ retell it.  </a:t>
            </a:r>
          </a:p>
          <a:p>
            <a:pPr eaLnBrk="1" hangingPunct="1">
              <a:lnSpc>
                <a:spcPct val="90000"/>
              </a:lnSpc>
            </a:pPr>
            <a:r>
              <a:rPr lang="en-US" altLang="ja-JP">
                <a:latin typeface="Times New Roman" pitchFamily="-108" charset="0"/>
                <a:ea typeface="ＭＳ Ｐゴシック" pitchFamily="-108" charset="-128"/>
                <a:cs typeface="ＭＳ Ｐゴシック" pitchFamily="-108" charset="-128"/>
              </a:rPr>
              <a:t> If possible, do this in L2</a:t>
            </a:r>
          </a:p>
          <a:p>
            <a:pPr eaLnBrk="1" hangingPunct="1"/>
            <a:endParaRPr lang="ja-JP" alt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p:spPr>
        <p:txBody>
          <a:bodyPr/>
          <a:lstStyle/>
          <a:p>
            <a:fld id="{A901E1B8-57BA-334A-9E93-84051D9F1076}" type="slidenum">
              <a:rPr lang="en-US" altLang="ja-JP"/>
              <a:pPr/>
              <a:t>75</a:t>
            </a:fld>
            <a:endParaRPr lang="en-US" altLang="ja-JP"/>
          </a:p>
        </p:txBody>
      </p:sp>
      <p:sp>
        <p:nvSpPr>
          <p:cNvPr id="147458" name="Rectangle 2"/>
          <p:cNvSpPr>
            <a:spLocks noGrp="1" noRot="1" noChangeAspect="1" noChangeArrowheads="1"/>
          </p:cNvSpPr>
          <p:nvPr>
            <p:ph type="sldImg"/>
          </p:nvPr>
        </p:nvSpPr>
        <p:spPr>
          <a:solidFill>
            <a:srgbClr val="FFFFFF"/>
          </a:solidFill>
          <a:ln/>
        </p:spPr>
      </p:sp>
      <p:sp>
        <p:nvSpPr>
          <p:cNvPr id="14745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p:spPr>
        <p:txBody>
          <a:bodyPr/>
          <a:lstStyle/>
          <a:p>
            <a:fld id="{EA83544C-B06E-884F-ADDD-5C04E6D2520D}" type="slidenum">
              <a:rPr lang="en-US" altLang="ja-JP"/>
              <a:pPr/>
              <a:t>76</a:t>
            </a:fld>
            <a:endParaRPr lang="en-US" altLang="ja-JP"/>
          </a:p>
        </p:txBody>
      </p:sp>
      <p:sp>
        <p:nvSpPr>
          <p:cNvPr id="149506" name="Rectangle 2"/>
          <p:cNvSpPr>
            <a:spLocks noGrp="1" noRot="1" noChangeAspect="1" noChangeArrowheads="1"/>
          </p:cNvSpPr>
          <p:nvPr>
            <p:ph type="sldImg"/>
          </p:nvPr>
        </p:nvSpPr>
        <p:spPr>
          <a:solidFill>
            <a:srgbClr val="FFFFFF"/>
          </a:solidFill>
          <a:ln/>
        </p:spPr>
      </p:sp>
      <p:sp>
        <p:nvSpPr>
          <p:cNvPr id="1495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Times New Roman" pitchFamily="-108" charset="0"/>
              <a:ea typeface="Osaka" pitchFamily="-108" charset="-128"/>
              <a:cs typeface="Osaka" pitchFamily="-108"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p:spPr>
        <p:txBody>
          <a:bodyPr/>
          <a:lstStyle/>
          <a:p>
            <a:fld id="{6D29A566-EFA7-B94E-BA57-29D0EAEA38A4}" type="slidenum">
              <a:rPr lang="en-US" altLang="ja-JP"/>
              <a:pPr/>
              <a:t>77</a:t>
            </a:fld>
            <a:endParaRPr lang="en-US" altLang="ja-JP"/>
          </a:p>
        </p:txBody>
      </p:sp>
      <p:sp>
        <p:nvSpPr>
          <p:cNvPr id="151554" name="Rectangle 2"/>
          <p:cNvSpPr>
            <a:spLocks noGrp="1" noRot="1" noChangeAspect="1" noChangeArrowheads="1"/>
          </p:cNvSpPr>
          <p:nvPr>
            <p:ph type="sldImg"/>
          </p:nvPr>
        </p:nvSpPr>
        <p:spPr>
          <a:solidFill>
            <a:srgbClr val="FFFFFF"/>
          </a:solidFill>
          <a:ln/>
        </p:spPr>
      </p:sp>
      <p:sp>
        <p:nvSpPr>
          <p:cNvPr id="151555" name="Rectangle 3"/>
          <p:cNvSpPr>
            <a:spLocks noGrp="1" noChangeArrowheads="1"/>
          </p:cNvSpPr>
          <p:nvPr>
            <p:ph type="body" idx="1"/>
          </p:nvPr>
        </p:nvSpPr>
        <p:spPr>
          <a:xfrm>
            <a:off x="838200" y="4343400"/>
            <a:ext cx="5029200" cy="4114800"/>
          </a:xfrm>
          <a:solidFill>
            <a:srgbClr val="FFFFFF"/>
          </a:solidFill>
          <a:ln>
            <a:solidFill>
              <a:srgbClr val="000000"/>
            </a:solidFill>
          </a:ln>
        </p:spPr>
        <p:txBody>
          <a:bodyPr/>
          <a:lstStyle/>
          <a:p>
            <a:pPr eaLnBrk="1" hangingPunct="1"/>
            <a:r>
              <a:rPr lang="en-US" altLang="ja-JP">
                <a:latin typeface="Times New Roman" pitchFamily="-108" charset="0"/>
                <a:ea typeface="Osaka" pitchFamily="-108" charset="-128"/>
                <a:cs typeface="Osaka" pitchFamily="-108" charset="-128"/>
              </a:rPr>
              <a:t>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A44241F-1262-5E44-B8FB-7E8A816E590A}" type="slidenum">
              <a:rPr lang="en-US">
                <a:latin typeface="Lucida Calligraphy" pitchFamily="-108" charset="0"/>
                <a:ea typeface="ＭＳ Ｐゴシック" pitchFamily="-108" charset="-128"/>
                <a:cs typeface="ＭＳ Ｐゴシック" pitchFamily="-108" charset="-128"/>
              </a:rPr>
              <a:pPr fontAlgn="base">
                <a:spcBef>
                  <a:spcPct val="0"/>
                </a:spcBef>
                <a:spcAft>
                  <a:spcPct val="0"/>
                </a:spcAft>
              </a:pPr>
              <a:t>78</a:t>
            </a:fld>
            <a:endParaRPr lang="en-US">
              <a:latin typeface="Lucida Calligraphy" pitchFamily="-108" charset="0"/>
              <a:ea typeface="ＭＳ Ｐゴシック" pitchFamily="-108" charset="-128"/>
              <a:cs typeface="ＭＳ Ｐゴシック" pitchFamily="-108" charset="-128"/>
            </a:endParaRPr>
          </a:p>
        </p:txBody>
      </p:sp>
      <p:sp>
        <p:nvSpPr>
          <p:cNvPr id="1638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6388" name="Rectangle 3"/>
          <p:cNvSpPr>
            <a:spLocks noGrp="1" noChangeArrowheads="1"/>
          </p:cNvSpPr>
          <p:nvPr>
            <p:ph type="body" idx="1"/>
          </p:nvPr>
        </p:nvSpPr>
        <p:spPr bwMode="auto">
          <a:xfrm>
            <a:off x="8382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smtClean="0">
                <a:latin typeface="Times New Roman" pitchFamily="-108" charset="0"/>
                <a:ea typeface="Osaka" pitchFamily="-108" charset="-128"/>
                <a:cs typeface="Osaka" pitchFamily="-108" charset="-128"/>
              </a:rPr>
              <a:t>		language policy</a:t>
            </a:r>
          </a:p>
          <a:p>
            <a:pPr>
              <a:spcBef>
                <a:spcPct val="0"/>
              </a:spcBef>
            </a:pPr>
            <a:r>
              <a:rPr lang="en-US" smtClean="0">
                <a:latin typeface="Times New Roman" pitchFamily="-108" charset="0"/>
                <a:ea typeface="Osaka" pitchFamily="-108" charset="-128"/>
                <a:cs typeface="Osaka" pitchFamily="-108" charset="-128"/>
              </a:rPr>
              <a:t>	the chance to plan ahead </a:t>
            </a:r>
          </a:p>
          <a:p>
            <a:pPr>
              <a:spcBef>
                <a:spcPct val="0"/>
              </a:spcBef>
            </a:pPr>
            <a:r>
              <a:rPr lang="en-US" smtClean="0">
                <a:latin typeface="Times New Roman" pitchFamily="-108" charset="0"/>
                <a:ea typeface="Osaka" pitchFamily="-108" charset="-128"/>
                <a:cs typeface="Osaka" pitchFamily="-108" charset="-128"/>
              </a:rPr>
              <a:t>		“Fluency planning” (bigger than that</a:t>
            </a:r>
          </a:p>
          <a:p>
            <a:pPr>
              <a:spcBef>
                <a:spcPct val="0"/>
              </a:spcBef>
            </a:pPr>
            <a:r>
              <a:rPr lang="en-US" smtClean="0">
                <a:latin typeface="Times New Roman" pitchFamily="-108" charset="0"/>
                <a:ea typeface="Osaka" pitchFamily="-108" charset="-128"/>
                <a:cs typeface="Osaka" pitchFamily="-108" charset="-128"/>
              </a:rPr>
              <a:t>	As classes more communicative;</a:t>
            </a:r>
          </a:p>
          <a:p>
            <a:pPr>
              <a:spcBef>
                <a:spcPct val="0"/>
              </a:spcBef>
            </a:pPr>
            <a:r>
              <a:rPr lang="en-US" smtClean="0">
                <a:latin typeface="Times New Roman" pitchFamily="-108" charset="0"/>
                <a:ea typeface="Osaka" pitchFamily="-108" charset="-128"/>
                <a:cs typeface="Osaka" pitchFamily="-108" charset="-128"/>
              </a:rPr>
              <a:t>		The way they learn, communicate</a:t>
            </a:r>
          </a:p>
          <a:p>
            <a:pPr>
              <a:spcBef>
                <a:spcPct val="0"/>
              </a:spcBef>
            </a:pPr>
            <a:r>
              <a:rPr lang="en-US" smtClean="0">
                <a:latin typeface="Times New Roman" pitchFamily="-108" charset="0"/>
                <a:ea typeface="Osaka" pitchFamily="-108" charset="-128"/>
                <a:cs typeface="Osaka" pitchFamily="-108" charset="-128"/>
              </a:rPr>
              <a:t>		The more they communicate- more they learn</a:t>
            </a:r>
          </a:p>
          <a:p>
            <a:pPr>
              <a:spcBef>
                <a:spcPct val="0"/>
              </a:spcBef>
            </a:pPr>
            <a:r>
              <a:rPr lang="en-US" smtClean="0">
                <a:latin typeface="Times New Roman" pitchFamily="-108" charset="0"/>
                <a:ea typeface="Osaka" pitchFamily="-108" charset="-128"/>
                <a:cs typeface="Osaka" pitchFamily="-108" charset="-128"/>
              </a:rPr>
              <a:t>		Therefore: communicate all the time;</a:t>
            </a:r>
          </a:p>
          <a:p>
            <a:pPr>
              <a:spcBef>
                <a:spcPct val="0"/>
              </a:spcBef>
            </a:pPr>
            <a:r>
              <a:rPr lang="en-US" smtClean="0">
                <a:latin typeface="Times New Roman" pitchFamily="-108" charset="0"/>
                <a:ea typeface="Osaka" pitchFamily="-108" charset="-128"/>
                <a:cs typeface="Osaka" pitchFamily="-108" charset="-128"/>
              </a:rPr>
              <a:t>	A, B, Task. TALK. Now. </a:t>
            </a:r>
          </a:p>
          <a:p>
            <a:pPr>
              <a:spcBef>
                <a:spcPct val="0"/>
              </a:spcBef>
            </a:pPr>
            <a:r>
              <a:rPr lang="en-US" smtClean="0">
                <a:latin typeface="Times New Roman" pitchFamily="-108" charset="0"/>
                <a:ea typeface="Osaka" pitchFamily="-108" charset="-128"/>
                <a:cs typeface="Osaka" pitchFamily="-108" charset="-128"/>
              </a:rPr>
              <a:t>		What do you like sports.ß</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A44241F-1262-5E44-B8FB-7E8A816E590A}" type="slidenum">
              <a:rPr lang="en-US">
                <a:latin typeface="Lucida Calligraphy" pitchFamily="-108" charset="0"/>
                <a:ea typeface="ＭＳ Ｐゴシック" pitchFamily="-108" charset="-128"/>
                <a:cs typeface="ＭＳ Ｐゴシック" pitchFamily="-108" charset="-128"/>
              </a:rPr>
              <a:pPr fontAlgn="base">
                <a:spcBef>
                  <a:spcPct val="0"/>
                </a:spcBef>
                <a:spcAft>
                  <a:spcPct val="0"/>
                </a:spcAft>
              </a:pPr>
              <a:t>81</a:t>
            </a:fld>
            <a:endParaRPr lang="en-US">
              <a:latin typeface="Lucida Calligraphy" pitchFamily="-108" charset="0"/>
              <a:ea typeface="ＭＳ Ｐゴシック" pitchFamily="-108" charset="-128"/>
              <a:cs typeface="ＭＳ Ｐゴシック" pitchFamily="-108" charset="-128"/>
            </a:endParaRPr>
          </a:p>
        </p:txBody>
      </p:sp>
      <p:sp>
        <p:nvSpPr>
          <p:cNvPr id="1638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6388" name="Rectangle 3"/>
          <p:cNvSpPr>
            <a:spLocks noGrp="1" noChangeArrowheads="1"/>
          </p:cNvSpPr>
          <p:nvPr>
            <p:ph type="body" idx="1"/>
          </p:nvPr>
        </p:nvSpPr>
        <p:spPr bwMode="auto">
          <a:xfrm>
            <a:off x="8382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smtClean="0">
                <a:latin typeface="Times New Roman" pitchFamily="-108" charset="0"/>
                <a:ea typeface="Osaka" pitchFamily="-108" charset="-128"/>
                <a:cs typeface="Osaka" pitchFamily="-108" charset="-128"/>
              </a:rPr>
              <a:t>		language policy</a:t>
            </a:r>
          </a:p>
          <a:p>
            <a:pPr>
              <a:spcBef>
                <a:spcPct val="0"/>
              </a:spcBef>
            </a:pPr>
            <a:r>
              <a:rPr lang="en-US" smtClean="0">
                <a:latin typeface="Times New Roman" pitchFamily="-108" charset="0"/>
                <a:ea typeface="Osaka" pitchFamily="-108" charset="-128"/>
                <a:cs typeface="Osaka" pitchFamily="-108" charset="-128"/>
              </a:rPr>
              <a:t>	the chance to plan ahead </a:t>
            </a:r>
          </a:p>
          <a:p>
            <a:pPr>
              <a:spcBef>
                <a:spcPct val="0"/>
              </a:spcBef>
            </a:pPr>
            <a:r>
              <a:rPr lang="en-US" smtClean="0">
                <a:latin typeface="Times New Roman" pitchFamily="-108" charset="0"/>
                <a:ea typeface="Osaka" pitchFamily="-108" charset="-128"/>
                <a:cs typeface="Osaka" pitchFamily="-108" charset="-128"/>
              </a:rPr>
              <a:t>		“Fluency planning” (bigger than that</a:t>
            </a:r>
          </a:p>
          <a:p>
            <a:pPr>
              <a:spcBef>
                <a:spcPct val="0"/>
              </a:spcBef>
            </a:pPr>
            <a:r>
              <a:rPr lang="en-US" smtClean="0">
                <a:latin typeface="Times New Roman" pitchFamily="-108" charset="0"/>
                <a:ea typeface="Osaka" pitchFamily="-108" charset="-128"/>
                <a:cs typeface="Osaka" pitchFamily="-108" charset="-128"/>
              </a:rPr>
              <a:t>	As classes more communicative;</a:t>
            </a:r>
          </a:p>
          <a:p>
            <a:pPr>
              <a:spcBef>
                <a:spcPct val="0"/>
              </a:spcBef>
            </a:pPr>
            <a:r>
              <a:rPr lang="en-US" smtClean="0">
                <a:latin typeface="Times New Roman" pitchFamily="-108" charset="0"/>
                <a:ea typeface="Osaka" pitchFamily="-108" charset="-128"/>
                <a:cs typeface="Osaka" pitchFamily="-108" charset="-128"/>
              </a:rPr>
              <a:t>		The way they learn, communicate</a:t>
            </a:r>
          </a:p>
          <a:p>
            <a:pPr>
              <a:spcBef>
                <a:spcPct val="0"/>
              </a:spcBef>
            </a:pPr>
            <a:r>
              <a:rPr lang="en-US" smtClean="0">
                <a:latin typeface="Times New Roman" pitchFamily="-108" charset="0"/>
                <a:ea typeface="Osaka" pitchFamily="-108" charset="-128"/>
                <a:cs typeface="Osaka" pitchFamily="-108" charset="-128"/>
              </a:rPr>
              <a:t>		The more they communicate- more they learn</a:t>
            </a:r>
          </a:p>
          <a:p>
            <a:pPr>
              <a:spcBef>
                <a:spcPct val="0"/>
              </a:spcBef>
            </a:pPr>
            <a:r>
              <a:rPr lang="en-US" smtClean="0">
                <a:latin typeface="Times New Roman" pitchFamily="-108" charset="0"/>
                <a:ea typeface="Osaka" pitchFamily="-108" charset="-128"/>
                <a:cs typeface="Osaka" pitchFamily="-108" charset="-128"/>
              </a:rPr>
              <a:t>		Therefore: communicate all the time;</a:t>
            </a:r>
          </a:p>
          <a:p>
            <a:pPr>
              <a:spcBef>
                <a:spcPct val="0"/>
              </a:spcBef>
            </a:pPr>
            <a:r>
              <a:rPr lang="en-US" smtClean="0">
                <a:latin typeface="Times New Roman" pitchFamily="-108" charset="0"/>
                <a:ea typeface="Osaka" pitchFamily="-108" charset="-128"/>
                <a:cs typeface="Osaka" pitchFamily="-108" charset="-128"/>
              </a:rPr>
              <a:t>	A, B, Task. TALK. Now. </a:t>
            </a:r>
          </a:p>
          <a:p>
            <a:pPr>
              <a:spcBef>
                <a:spcPct val="0"/>
              </a:spcBef>
            </a:pPr>
            <a:r>
              <a:rPr lang="en-US" smtClean="0">
                <a:latin typeface="Times New Roman" pitchFamily="-108" charset="0"/>
                <a:ea typeface="Osaka" pitchFamily="-108" charset="-128"/>
                <a:cs typeface="Osaka" pitchFamily="-108" charset="-128"/>
              </a:rPr>
              <a:t>		What do you like sports.ß</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B86AC4-581E-D744-A159-86E4F268D40E}" type="slidenum">
              <a:rPr lang="en-US">
                <a:latin typeface="Lucida Calligraphy" pitchFamily="-108" charset="0"/>
                <a:ea typeface="ＭＳ Ｐゴシック" pitchFamily="-108" charset="-128"/>
                <a:cs typeface="ＭＳ Ｐゴシック" pitchFamily="-108" charset="-128"/>
              </a:rPr>
              <a:pPr fontAlgn="base">
                <a:spcBef>
                  <a:spcPct val="0"/>
                </a:spcBef>
                <a:spcAft>
                  <a:spcPct val="0"/>
                </a:spcAft>
              </a:pPr>
              <a:t>82</a:t>
            </a:fld>
            <a:endParaRPr lang="en-US">
              <a:latin typeface="Lucida Calligraphy" pitchFamily="-108" charset="0"/>
              <a:ea typeface="ＭＳ Ｐゴシック" pitchFamily="-108" charset="-128"/>
              <a:cs typeface="ＭＳ Ｐゴシック" pitchFamily="-108" charset="-128"/>
            </a:endParaRPr>
          </a:p>
        </p:txBody>
      </p:sp>
      <p:sp>
        <p:nvSpPr>
          <p:cNvPr id="1843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8436" name="Rectangle 3"/>
          <p:cNvSpPr>
            <a:spLocks noGrp="1" noChangeArrowheads="1"/>
          </p:cNvSpPr>
          <p:nvPr>
            <p:ph type="body" idx="1"/>
          </p:nvPr>
        </p:nvSpPr>
        <p:spPr bwMode="auto">
          <a:xfrm>
            <a:off x="8382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smtClean="0">
                <a:latin typeface="Times New Roman" pitchFamily="-108" charset="0"/>
                <a:ea typeface="Osaka" pitchFamily="-108" charset="-128"/>
                <a:cs typeface="Osaka" pitchFamily="-108" charset="-128"/>
              </a:rPr>
              <a:t>		language policy</a:t>
            </a:r>
          </a:p>
          <a:p>
            <a:pPr>
              <a:spcBef>
                <a:spcPct val="0"/>
              </a:spcBef>
            </a:pPr>
            <a:r>
              <a:rPr lang="en-US" smtClean="0">
                <a:latin typeface="Times New Roman" pitchFamily="-108" charset="0"/>
                <a:ea typeface="Osaka" pitchFamily="-108" charset="-128"/>
                <a:cs typeface="Osaka" pitchFamily="-108" charset="-128"/>
              </a:rPr>
              <a:t>	the chance to plan ahead </a:t>
            </a:r>
          </a:p>
          <a:p>
            <a:pPr>
              <a:spcBef>
                <a:spcPct val="0"/>
              </a:spcBef>
            </a:pPr>
            <a:r>
              <a:rPr lang="en-US" smtClean="0">
                <a:latin typeface="Times New Roman" pitchFamily="-108" charset="0"/>
                <a:ea typeface="Osaka" pitchFamily="-108" charset="-128"/>
                <a:cs typeface="Osaka" pitchFamily="-108" charset="-128"/>
              </a:rPr>
              <a:t>		“Fluency planning” (bigger than that</a:t>
            </a:r>
          </a:p>
          <a:p>
            <a:pPr>
              <a:spcBef>
                <a:spcPct val="0"/>
              </a:spcBef>
            </a:pPr>
            <a:r>
              <a:rPr lang="en-US" smtClean="0">
                <a:latin typeface="Times New Roman" pitchFamily="-108" charset="0"/>
                <a:ea typeface="Osaka" pitchFamily="-108" charset="-128"/>
                <a:cs typeface="Osaka" pitchFamily="-108" charset="-128"/>
              </a:rPr>
              <a:t>	As classes more communicative;</a:t>
            </a:r>
          </a:p>
          <a:p>
            <a:pPr>
              <a:spcBef>
                <a:spcPct val="0"/>
              </a:spcBef>
            </a:pPr>
            <a:r>
              <a:rPr lang="en-US" smtClean="0">
                <a:latin typeface="Times New Roman" pitchFamily="-108" charset="0"/>
                <a:ea typeface="Osaka" pitchFamily="-108" charset="-128"/>
                <a:cs typeface="Osaka" pitchFamily="-108" charset="-128"/>
              </a:rPr>
              <a:t>		The way they learn, communicate</a:t>
            </a:r>
          </a:p>
          <a:p>
            <a:pPr>
              <a:spcBef>
                <a:spcPct val="0"/>
              </a:spcBef>
            </a:pPr>
            <a:r>
              <a:rPr lang="en-US" smtClean="0">
                <a:latin typeface="Times New Roman" pitchFamily="-108" charset="0"/>
                <a:ea typeface="Osaka" pitchFamily="-108" charset="-128"/>
                <a:cs typeface="Osaka" pitchFamily="-108" charset="-128"/>
              </a:rPr>
              <a:t>		The more they communicate- more they learn</a:t>
            </a:r>
          </a:p>
          <a:p>
            <a:pPr>
              <a:spcBef>
                <a:spcPct val="0"/>
              </a:spcBef>
            </a:pPr>
            <a:r>
              <a:rPr lang="en-US" smtClean="0">
                <a:latin typeface="Times New Roman" pitchFamily="-108" charset="0"/>
                <a:ea typeface="Osaka" pitchFamily="-108" charset="-128"/>
                <a:cs typeface="Osaka" pitchFamily="-108" charset="-128"/>
              </a:rPr>
              <a:t>		Therefore: communicate all the time;</a:t>
            </a:r>
          </a:p>
          <a:p>
            <a:pPr>
              <a:spcBef>
                <a:spcPct val="0"/>
              </a:spcBef>
            </a:pPr>
            <a:r>
              <a:rPr lang="en-US" smtClean="0">
                <a:latin typeface="Times New Roman" pitchFamily="-108" charset="0"/>
                <a:ea typeface="Osaka" pitchFamily="-108" charset="-128"/>
                <a:cs typeface="Osaka" pitchFamily="-108" charset="-128"/>
              </a:rPr>
              <a:t>	A, B, Task. TALK. Now. </a:t>
            </a:r>
          </a:p>
          <a:p>
            <a:pPr>
              <a:spcBef>
                <a:spcPct val="0"/>
              </a:spcBef>
            </a:pPr>
            <a:r>
              <a:rPr lang="en-US" smtClean="0">
                <a:latin typeface="Times New Roman" pitchFamily="-108" charset="0"/>
                <a:ea typeface="Osaka" pitchFamily="-108" charset="-128"/>
                <a:cs typeface="Osaka" pitchFamily="-108" charset="-128"/>
              </a:rPr>
              <a:t>		What do you like sports.ß</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1D7B024-0DB3-874B-AB91-BA98AF67EAF2}" type="slidenum">
              <a:rPr lang="en-US">
                <a:latin typeface="Lucida Calligraphy" pitchFamily="-108" charset="0"/>
                <a:ea typeface="ＭＳ Ｐゴシック" pitchFamily="-108" charset="-128"/>
                <a:cs typeface="ＭＳ Ｐゴシック" pitchFamily="-108" charset="-128"/>
              </a:rPr>
              <a:pPr fontAlgn="base">
                <a:spcBef>
                  <a:spcPct val="0"/>
                </a:spcBef>
                <a:spcAft>
                  <a:spcPct val="0"/>
                </a:spcAft>
              </a:pPr>
              <a:t>83</a:t>
            </a:fld>
            <a:endParaRPr lang="en-US">
              <a:latin typeface="Lucida Calligraphy" pitchFamily="-108" charset="0"/>
              <a:ea typeface="ＭＳ Ｐゴシック" pitchFamily="-108" charset="-128"/>
              <a:cs typeface="ＭＳ Ｐゴシック" pitchFamily="-108" charset="-128"/>
            </a:endParaRPr>
          </a:p>
        </p:txBody>
      </p:sp>
      <p:sp>
        <p:nvSpPr>
          <p:cNvPr id="2048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048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lnSpc>
                <a:spcPct val="90000"/>
              </a:lnSpc>
              <a:spcBef>
                <a:spcPct val="0"/>
              </a:spcBef>
            </a:pPr>
            <a:r>
              <a:rPr lang="en-US" smtClean="0">
                <a:latin typeface="Times New Roman" pitchFamily="-108" charset="0"/>
              </a:rPr>
              <a:t>Work with a partner. </a:t>
            </a:r>
          </a:p>
          <a:p>
            <a:pPr>
              <a:lnSpc>
                <a:spcPct val="90000"/>
              </a:lnSpc>
              <a:spcBef>
                <a:spcPct val="0"/>
              </a:spcBef>
            </a:pPr>
            <a:r>
              <a:rPr lang="en-US" smtClean="0">
                <a:latin typeface="Times New Roman" pitchFamily="-108" charset="0"/>
              </a:rPr>
              <a:t>You will remember/ retell a story you know. Work together to remember/ retell it.  </a:t>
            </a:r>
          </a:p>
          <a:p>
            <a:pPr>
              <a:lnSpc>
                <a:spcPct val="90000"/>
              </a:lnSpc>
              <a:spcBef>
                <a:spcPct val="0"/>
              </a:spcBef>
            </a:pPr>
            <a:r>
              <a:rPr lang="en-US" smtClean="0">
                <a:latin typeface="Times New Roman" pitchFamily="-108" charset="0"/>
              </a:rPr>
              <a:t> If possible, do this in L2</a:t>
            </a:r>
          </a:p>
          <a:p>
            <a:pPr>
              <a:spcBef>
                <a:spcPct val="0"/>
              </a:spcBef>
            </a:pPr>
            <a:endParaRPr lang="en-US" smtClean="0">
              <a:latin typeface="Times New Roman" pitchFamily="-108"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E228CD-AEED-804B-960C-76AD35FA368D}" type="slidenum">
              <a:rPr lang="en-US">
                <a:latin typeface="Lucida Calligraphy" pitchFamily="-108" charset="0"/>
                <a:ea typeface="ＭＳ Ｐゴシック" pitchFamily="-108" charset="-128"/>
                <a:cs typeface="ＭＳ Ｐゴシック" pitchFamily="-108" charset="-128"/>
              </a:rPr>
              <a:pPr fontAlgn="base">
                <a:spcBef>
                  <a:spcPct val="0"/>
                </a:spcBef>
                <a:spcAft>
                  <a:spcPct val="0"/>
                </a:spcAft>
              </a:pPr>
              <a:t>84</a:t>
            </a:fld>
            <a:endParaRPr lang="en-US">
              <a:latin typeface="Lucida Calligraphy" pitchFamily="-108" charset="0"/>
              <a:ea typeface="ＭＳ Ｐゴシック" pitchFamily="-108" charset="-128"/>
              <a:cs typeface="ＭＳ Ｐゴシック" pitchFamily="-108" charset="-128"/>
            </a:endParaRPr>
          </a:p>
        </p:txBody>
      </p:sp>
      <p:sp>
        <p:nvSpPr>
          <p:cNvPr id="2253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253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smtClean="0">
              <a:latin typeface="Times New Roman" pitchFamily="-108"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66D1CF-E3D9-4743-AF6B-88790E573F6D}" type="slidenum">
              <a:rPr lang="en-US">
                <a:latin typeface="Lucida Calligraphy" pitchFamily="-108" charset="0"/>
                <a:ea typeface="ＭＳ Ｐゴシック" pitchFamily="-108" charset="-128"/>
                <a:cs typeface="ＭＳ Ｐゴシック" pitchFamily="-108" charset="-128"/>
              </a:rPr>
              <a:pPr fontAlgn="base">
                <a:spcBef>
                  <a:spcPct val="0"/>
                </a:spcBef>
                <a:spcAft>
                  <a:spcPct val="0"/>
                </a:spcAft>
              </a:pPr>
              <a:t>85</a:t>
            </a:fld>
            <a:endParaRPr lang="en-US">
              <a:latin typeface="Lucida Calligraphy" pitchFamily="-108" charset="0"/>
              <a:ea typeface="ＭＳ Ｐゴシック" pitchFamily="-108" charset="-128"/>
              <a:cs typeface="ＭＳ Ｐゴシック" pitchFamily="-108" charset="-128"/>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Times New Roman" pitchFamily="-108" charset="0"/>
              </a:rPr>
              <a:t>Learned:</a:t>
            </a:r>
          </a:p>
          <a:p>
            <a:pPr>
              <a:spcBef>
                <a:spcPct val="0"/>
              </a:spcBef>
            </a:pPr>
            <a:r>
              <a:rPr lang="en-US" smtClean="0">
                <a:latin typeface="Times New Roman" pitchFamily="-108" charset="0"/>
              </a:rPr>
              <a:t>Way we learn to communicate is by communicating</a:t>
            </a:r>
          </a:p>
          <a:p>
            <a:pPr>
              <a:spcBef>
                <a:spcPct val="0"/>
              </a:spcBef>
            </a:pPr>
            <a:r>
              <a:rPr lang="en-US" smtClean="0">
                <a:latin typeface="Times New Roman" pitchFamily="-108" charset="0"/>
              </a:rPr>
              <a:t>More we communicate, more we learn</a:t>
            </a:r>
          </a:p>
          <a:p>
            <a:pPr>
              <a:spcBef>
                <a:spcPct val="0"/>
              </a:spcBef>
            </a:pPr>
            <a:r>
              <a:rPr lang="en-US" smtClean="0">
                <a:latin typeface="Times New Roman" pitchFamily="-108" charset="0"/>
              </a:rPr>
              <a:t>Talk NOW  -- what do you like sports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Times New Roman" pitchFamily="-108" charset="0"/>
              </a:rPr>
              <a:t>And taking 1-2 minutes to look over the task. Think:</a:t>
            </a:r>
          </a:p>
          <a:p>
            <a:pPr>
              <a:spcBef>
                <a:spcPct val="0"/>
              </a:spcBef>
            </a:pPr>
            <a:r>
              <a:rPr lang="en-US" smtClean="0">
                <a:latin typeface="Times New Roman" pitchFamily="-108" charset="0"/>
              </a:rPr>
              <a:t>What am I going to do?  What do I want to say? How will I say it?</a:t>
            </a:r>
          </a:p>
          <a:p>
            <a:pPr>
              <a:spcBef>
                <a:spcPct val="0"/>
              </a:spcBef>
            </a:pPr>
            <a:r>
              <a:rPr lang="en-US" smtClean="0">
                <a:latin typeface="Times New Roman" pitchFamily="-108" charset="0"/>
              </a:rPr>
              <a:t>Increases fluency, accuracy, complexity, vocabulary variety.             Background Music on the CD (3 tracks on each CD) </a:t>
            </a:r>
          </a:p>
          <a:p>
            <a:pPr>
              <a:spcBef>
                <a:spcPct val="0"/>
              </a:spcBef>
            </a:pPr>
            <a:endParaRPr lang="en-US" smtClean="0">
              <a:latin typeface="Times New Roman" pitchFamily="-108" charset="0"/>
            </a:endParaRPr>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78C52F-EA30-C847-8785-819321B08797}" type="slidenum">
              <a:rPr lang="en-US">
                <a:latin typeface="Lucida Calligraphy" pitchFamily="-108" charset="0"/>
                <a:ea typeface="ＭＳ Ｐゴシック" pitchFamily="-108" charset="-128"/>
                <a:cs typeface="ＭＳ Ｐゴシック" pitchFamily="-108" charset="-128"/>
              </a:rPr>
              <a:pPr fontAlgn="base">
                <a:spcBef>
                  <a:spcPct val="0"/>
                </a:spcBef>
                <a:spcAft>
                  <a:spcPct val="0"/>
                </a:spcAft>
              </a:pPr>
              <a:t>86</a:t>
            </a:fld>
            <a:endParaRPr lang="en-US">
              <a:latin typeface="Lucida Calligraphy" pitchFamily="-108" charset="0"/>
              <a:ea typeface="ＭＳ Ｐゴシック" pitchFamily="-108" charset="-128"/>
              <a:cs typeface="ＭＳ Ｐゴシック" pitchFamily="-108"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3EC17A03-1B19-874D-BE17-8ED18EC07479}" type="slidenum">
              <a:rPr lang="en-US" altLang="ja-JP"/>
              <a:pPr/>
              <a:t>8</a:t>
            </a:fld>
            <a:endParaRPr lang="en-US" altLang="ja-JP"/>
          </a:p>
        </p:txBody>
      </p:sp>
      <p:sp>
        <p:nvSpPr>
          <p:cNvPr id="57346" name="Rectangle 2"/>
          <p:cNvSpPr>
            <a:spLocks noGrp="1" noRot="1" noChangeAspect="1" noChangeArrowheads="1"/>
          </p:cNvSpPr>
          <p:nvPr>
            <p:ph type="sldImg"/>
          </p:nvPr>
        </p:nvSpPr>
        <p:spPr>
          <a:solidFill>
            <a:srgbClr val="FFFFFF"/>
          </a:solidFill>
          <a:ln/>
        </p:spPr>
      </p:sp>
      <p:sp>
        <p:nvSpPr>
          <p:cNvPr id="573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A2AF039-8473-1141-87DD-3DC5DE5973AA}" type="slidenum">
              <a:rPr lang="en-US" altLang="ja-JP">
                <a:latin typeface="Arial" pitchFamily="-108" charset="0"/>
                <a:cs typeface="ＭＳ Ｐゴシック" pitchFamily="-108" charset="-128"/>
              </a:rPr>
              <a:pPr fontAlgn="base">
                <a:spcBef>
                  <a:spcPct val="0"/>
                </a:spcBef>
                <a:spcAft>
                  <a:spcPct val="0"/>
                </a:spcAft>
              </a:pPr>
              <a:t>87</a:t>
            </a:fld>
            <a:endParaRPr lang="en-US" altLang="ja-JP">
              <a:latin typeface="Arial" pitchFamily="-108" charset="0"/>
              <a:cs typeface="ＭＳ Ｐゴシック" pitchFamily="-108" charset="-128"/>
            </a:endParaRPr>
          </a:p>
        </p:txBody>
      </p:sp>
      <p:sp>
        <p:nvSpPr>
          <p:cNvPr id="2867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867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ja-JP" smtClean="0">
                <a:latin typeface="Times New Roman" pitchFamily="-108" charset="0"/>
              </a:rPr>
              <a:t>The time used for “think time” is very valuable to learners at all levels.</a:t>
            </a:r>
          </a:p>
          <a:p>
            <a:pPr>
              <a:spcBef>
                <a:spcPct val="0"/>
              </a:spcBef>
            </a:pPr>
            <a:r>
              <a:rPr lang="en-US" altLang="ja-JP" smtClean="0">
                <a:latin typeface="Times New Roman" pitchFamily="-108" charset="0"/>
              </a:rPr>
              <a:t>These are the benefits of language planning:</a:t>
            </a:r>
          </a:p>
          <a:p>
            <a:pPr>
              <a:spcBef>
                <a:spcPct val="0"/>
              </a:spcBef>
            </a:pPr>
            <a:endParaRPr lang="en-US" altLang="ja-JP" smtClean="0">
              <a:latin typeface="Times New Roman" pitchFamily="-108" charset="0"/>
            </a:endParaRPr>
          </a:p>
          <a:p>
            <a:pPr>
              <a:spcBef>
                <a:spcPct val="0"/>
              </a:spcBef>
            </a:pPr>
            <a:r>
              <a:rPr lang="en-US" altLang="ja-JP" b="1" smtClean="0">
                <a:latin typeface="Times New Roman" pitchFamily="-108" charset="0"/>
              </a:rPr>
              <a:t>Increased fluency:</a:t>
            </a:r>
            <a:r>
              <a:rPr lang="en-US" altLang="ja-JP" smtClean="0">
                <a:latin typeface="Times New Roman" pitchFamily="-108" charset="0"/>
              </a:rPr>
              <a:t> </a:t>
            </a:r>
          </a:p>
          <a:p>
            <a:pPr>
              <a:spcBef>
                <a:spcPct val="0"/>
              </a:spcBef>
            </a:pPr>
            <a:r>
              <a:rPr lang="en-US" altLang="ja-JP" smtClean="0">
                <a:latin typeface="Times New Roman" pitchFamily="-108" charset="0"/>
              </a:rPr>
              <a:t>	This makes sense: You’ve been through what you want to say mentally. When you say it aloud, it is like saying it the second time -- so of course it is smoother. </a:t>
            </a:r>
          </a:p>
          <a:p>
            <a:pPr>
              <a:spcBef>
                <a:spcPct val="0"/>
              </a:spcBef>
            </a:pPr>
            <a:r>
              <a:rPr lang="en-US" altLang="ja-JP" b="1" smtClean="0">
                <a:latin typeface="Times New Roman" pitchFamily="-108" charset="0"/>
              </a:rPr>
              <a:t>Increased complexity</a:t>
            </a:r>
            <a:r>
              <a:rPr lang="en-US" altLang="ja-JP" smtClean="0">
                <a:latin typeface="Times New Roman" pitchFamily="-108" charset="0"/>
              </a:rPr>
              <a:t>:</a:t>
            </a:r>
          </a:p>
          <a:p>
            <a:pPr>
              <a:spcBef>
                <a:spcPct val="0"/>
              </a:spcBef>
            </a:pPr>
            <a:r>
              <a:rPr lang="en-US" altLang="ja-JP" smtClean="0">
                <a:latin typeface="Times New Roman" pitchFamily="-108" charset="0"/>
              </a:rPr>
              <a:t>	Again, this makes sense. You are saying it for the second item. You put it together in a more precise way. </a:t>
            </a:r>
          </a:p>
          <a:p>
            <a:pPr>
              <a:spcBef>
                <a:spcPct val="0"/>
              </a:spcBef>
            </a:pPr>
            <a:r>
              <a:rPr lang="en-US" altLang="ja-JP" b="1" smtClean="0">
                <a:latin typeface="Times New Roman" pitchFamily="-108" charset="0"/>
              </a:rPr>
              <a:t>Increased accuracy</a:t>
            </a:r>
            <a:r>
              <a:rPr lang="en-US" altLang="ja-JP" smtClean="0">
                <a:latin typeface="Times New Roman" pitchFamily="-108" charset="0"/>
              </a:rPr>
              <a:t>.</a:t>
            </a:r>
          </a:p>
          <a:p>
            <a:pPr>
              <a:spcBef>
                <a:spcPct val="0"/>
              </a:spcBef>
            </a:pPr>
            <a:r>
              <a:rPr lang="en-US" altLang="ja-JP" smtClean="0">
                <a:latin typeface="Times New Roman" pitchFamily="-108" charset="0"/>
              </a:rPr>
              <a:t>	Again, you’ve been through it. You say it better. Actually, accuracy tends to go up when you’ve done a language awareness task like the pronunciation first. If you don’t, you’ll still have the gains in fluency and complexity but not necessarily accuracy.</a:t>
            </a:r>
            <a:r>
              <a:rPr lang="en-US" altLang="ja-JP" sz="1400" smtClean="0">
                <a:latin typeface="Times New Roman" pitchFamily="-108" charset="0"/>
              </a:rPr>
              <a:t>  </a:t>
            </a:r>
          </a:p>
          <a:p>
            <a:pPr>
              <a:spcBef>
                <a:spcPct val="0"/>
              </a:spcBef>
            </a:pPr>
            <a:r>
              <a:rPr lang="en-US" altLang="ja-JP" b="1" smtClean="0">
                <a:latin typeface="Times New Roman" pitchFamily="-108" charset="0"/>
              </a:rPr>
              <a:t>Greater vocabulary variety</a:t>
            </a:r>
            <a:r>
              <a:rPr lang="en-US" altLang="ja-JP" smtClean="0">
                <a:latin typeface="Times New Roman" pitchFamily="-108" charset="0"/>
              </a:rPr>
              <a:t>. Vocabulary is not a matter of “the words I know” and “the words I don’t know.” There is also a group in the middle of “words I am learning”. We need to meet new words many time -- often up to 20 times -- before we can use them easily. “Think time” lets learners remember the words they are learning.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033E3B-35F4-8540-B5CA-EDDA5BC994F8}" type="slidenum">
              <a:rPr lang="en-US" altLang="ja-JP">
                <a:latin typeface="Arial" pitchFamily="-108" charset="0"/>
                <a:cs typeface="ＭＳ Ｐゴシック" pitchFamily="-108" charset="-128"/>
              </a:rPr>
              <a:pPr fontAlgn="base">
                <a:spcBef>
                  <a:spcPct val="0"/>
                </a:spcBef>
                <a:spcAft>
                  <a:spcPct val="0"/>
                </a:spcAft>
              </a:pPr>
              <a:t>88</a:t>
            </a:fld>
            <a:endParaRPr lang="en-US" altLang="ja-JP">
              <a:latin typeface="Arial" pitchFamily="-108" charset="0"/>
              <a:cs typeface="ＭＳ Ｐゴシック" pitchFamily="-108" charset="-128"/>
            </a:endParaRPr>
          </a:p>
        </p:txBody>
      </p:sp>
      <p:sp>
        <p:nvSpPr>
          <p:cNvPr id="3072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072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ja-JP" smtClean="0">
                <a:latin typeface="Times New Roman" pitchFamily="-108" charset="0"/>
              </a:rPr>
              <a:t>The time used for “think time” is very valuable to learners at all levels.</a:t>
            </a:r>
          </a:p>
          <a:p>
            <a:pPr>
              <a:spcBef>
                <a:spcPct val="0"/>
              </a:spcBef>
            </a:pPr>
            <a:r>
              <a:rPr lang="en-US" altLang="ja-JP" smtClean="0">
                <a:latin typeface="Times New Roman" pitchFamily="-108" charset="0"/>
              </a:rPr>
              <a:t>These are the benefits of language planning:</a:t>
            </a:r>
          </a:p>
          <a:p>
            <a:pPr>
              <a:spcBef>
                <a:spcPct val="0"/>
              </a:spcBef>
            </a:pPr>
            <a:endParaRPr lang="en-US" altLang="ja-JP" smtClean="0">
              <a:latin typeface="Times New Roman" pitchFamily="-108" charset="0"/>
            </a:endParaRPr>
          </a:p>
          <a:p>
            <a:pPr>
              <a:spcBef>
                <a:spcPct val="0"/>
              </a:spcBef>
            </a:pPr>
            <a:r>
              <a:rPr lang="en-US" altLang="ja-JP" b="1" smtClean="0">
                <a:latin typeface="Times New Roman" pitchFamily="-108" charset="0"/>
              </a:rPr>
              <a:t>Increased fluency:</a:t>
            </a:r>
            <a:r>
              <a:rPr lang="en-US" altLang="ja-JP" smtClean="0">
                <a:latin typeface="Times New Roman" pitchFamily="-108" charset="0"/>
              </a:rPr>
              <a:t> </a:t>
            </a:r>
          </a:p>
          <a:p>
            <a:pPr>
              <a:spcBef>
                <a:spcPct val="0"/>
              </a:spcBef>
            </a:pPr>
            <a:r>
              <a:rPr lang="en-US" altLang="ja-JP" smtClean="0">
                <a:latin typeface="Times New Roman" pitchFamily="-108" charset="0"/>
              </a:rPr>
              <a:t>	This makes sense: You’ve been through what you want to say mentally. When you say it aloud, it is like saying it the second time -- so of course it is smoother. </a:t>
            </a:r>
          </a:p>
          <a:p>
            <a:pPr>
              <a:spcBef>
                <a:spcPct val="0"/>
              </a:spcBef>
            </a:pPr>
            <a:r>
              <a:rPr lang="en-US" altLang="ja-JP" b="1" smtClean="0">
                <a:latin typeface="Times New Roman" pitchFamily="-108" charset="0"/>
              </a:rPr>
              <a:t>Increased complexity</a:t>
            </a:r>
            <a:r>
              <a:rPr lang="en-US" altLang="ja-JP" smtClean="0">
                <a:latin typeface="Times New Roman" pitchFamily="-108" charset="0"/>
              </a:rPr>
              <a:t>:</a:t>
            </a:r>
          </a:p>
          <a:p>
            <a:pPr>
              <a:spcBef>
                <a:spcPct val="0"/>
              </a:spcBef>
            </a:pPr>
            <a:r>
              <a:rPr lang="en-US" altLang="ja-JP" smtClean="0">
                <a:latin typeface="Times New Roman" pitchFamily="-108" charset="0"/>
              </a:rPr>
              <a:t>	Again, this makes sense. You are saying it for the second item. You put it together in a more precise way. </a:t>
            </a:r>
          </a:p>
          <a:p>
            <a:pPr>
              <a:spcBef>
                <a:spcPct val="0"/>
              </a:spcBef>
            </a:pPr>
            <a:r>
              <a:rPr lang="en-US" altLang="ja-JP" b="1" smtClean="0">
                <a:latin typeface="Times New Roman" pitchFamily="-108" charset="0"/>
              </a:rPr>
              <a:t>Increased accuracy</a:t>
            </a:r>
            <a:r>
              <a:rPr lang="en-US" altLang="ja-JP" smtClean="0">
                <a:latin typeface="Times New Roman" pitchFamily="-108" charset="0"/>
              </a:rPr>
              <a:t>.</a:t>
            </a:r>
          </a:p>
          <a:p>
            <a:pPr>
              <a:spcBef>
                <a:spcPct val="0"/>
              </a:spcBef>
            </a:pPr>
            <a:r>
              <a:rPr lang="en-US" altLang="ja-JP" smtClean="0">
                <a:latin typeface="Times New Roman" pitchFamily="-108" charset="0"/>
              </a:rPr>
              <a:t>	Again, you’ve been through it. You say it better. Actually, accuracy tends to go up when you’ve done a language awareness task like the pronunciation first. If you don’t, you’ll still have the gains in fluency and complexity but not necessarily accuracy.</a:t>
            </a:r>
            <a:r>
              <a:rPr lang="en-US" altLang="ja-JP" sz="1400" smtClean="0">
                <a:latin typeface="Times New Roman" pitchFamily="-108" charset="0"/>
              </a:rPr>
              <a:t>  </a:t>
            </a:r>
          </a:p>
          <a:p>
            <a:pPr>
              <a:spcBef>
                <a:spcPct val="0"/>
              </a:spcBef>
            </a:pPr>
            <a:r>
              <a:rPr lang="en-US" altLang="ja-JP" b="1" smtClean="0">
                <a:latin typeface="Times New Roman" pitchFamily="-108" charset="0"/>
              </a:rPr>
              <a:t>Greater vocabulary variety</a:t>
            </a:r>
            <a:r>
              <a:rPr lang="en-US" altLang="ja-JP" smtClean="0">
                <a:latin typeface="Times New Roman" pitchFamily="-108" charset="0"/>
              </a:rPr>
              <a:t>. Vocabulary is not a matter of “the words I know” and “the words I don’t know.” There is also a group in the middle of “words I am learning”. We need to meet new words many time -- often up to 20 times -- before we can use them easily. “Think time” lets learners remember the words they are learning.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B74AB0-E35D-A24D-873C-66C1ED9B90D3}" type="slidenum">
              <a:rPr lang="en-US" altLang="ja-JP">
                <a:latin typeface="Arial" pitchFamily="-108" charset="0"/>
                <a:cs typeface="ＭＳ Ｐゴシック" pitchFamily="-108" charset="-128"/>
              </a:rPr>
              <a:pPr fontAlgn="base">
                <a:spcBef>
                  <a:spcPct val="0"/>
                </a:spcBef>
                <a:spcAft>
                  <a:spcPct val="0"/>
                </a:spcAft>
              </a:pPr>
              <a:t>89</a:t>
            </a:fld>
            <a:endParaRPr lang="en-US" altLang="ja-JP">
              <a:latin typeface="Arial" pitchFamily="-108" charset="0"/>
              <a:cs typeface="ＭＳ Ｐゴシック" pitchFamily="-108" charset="-128"/>
            </a:endParaRPr>
          </a:p>
        </p:txBody>
      </p:sp>
      <p:sp>
        <p:nvSpPr>
          <p:cNvPr id="3277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277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ja-JP" smtClean="0">
                <a:latin typeface="Times New Roman" pitchFamily="-108" charset="0"/>
              </a:rPr>
              <a:t>The time used for “think time” is very valuable to learners at all levels.</a:t>
            </a:r>
          </a:p>
          <a:p>
            <a:pPr>
              <a:spcBef>
                <a:spcPct val="0"/>
              </a:spcBef>
            </a:pPr>
            <a:r>
              <a:rPr lang="en-US" altLang="ja-JP" smtClean="0">
                <a:latin typeface="Times New Roman" pitchFamily="-108" charset="0"/>
              </a:rPr>
              <a:t>These are the benefits of language planning:</a:t>
            </a:r>
          </a:p>
          <a:p>
            <a:pPr>
              <a:spcBef>
                <a:spcPct val="0"/>
              </a:spcBef>
            </a:pPr>
            <a:endParaRPr lang="en-US" altLang="ja-JP" smtClean="0">
              <a:latin typeface="Times New Roman" pitchFamily="-108" charset="0"/>
            </a:endParaRPr>
          </a:p>
          <a:p>
            <a:pPr>
              <a:spcBef>
                <a:spcPct val="0"/>
              </a:spcBef>
            </a:pPr>
            <a:r>
              <a:rPr lang="en-US" altLang="ja-JP" b="1" smtClean="0">
                <a:latin typeface="Times New Roman" pitchFamily="-108" charset="0"/>
              </a:rPr>
              <a:t>Increased fluency:</a:t>
            </a:r>
            <a:r>
              <a:rPr lang="en-US" altLang="ja-JP" smtClean="0">
                <a:latin typeface="Times New Roman" pitchFamily="-108" charset="0"/>
              </a:rPr>
              <a:t> </a:t>
            </a:r>
          </a:p>
          <a:p>
            <a:pPr>
              <a:spcBef>
                <a:spcPct val="0"/>
              </a:spcBef>
            </a:pPr>
            <a:r>
              <a:rPr lang="en-US" altLang="ja-JP" smtClean="0">
                <a:latin typeface="Times New Roman" pitchFamily="-108" charset="0"/>
              </a:rPr>
              <a:t>	This makes sense: You’ve been through what you want to say mentally. When you say it aloud, it is like saying it the second time -- so of course it is smoother. </a:t>
            </a:r>
          </a:p>
          <a:p>
            <a:pPr>
              <a:spcBef>
                <a:spcPct val="0"/>
              </a:spcBef>
            </a:pPr>
            <a:r>
              <a:rPr lang="en-US" altLang="ja-JP" b="1" smtClean="0">
                <a:latin typeface="Times New Roman" pitchFamily="-108" charset="0"/>
              </a:rPr>
              <a:t>Increased complexity</a:t>
            </a:r>
            <a:r>
              <a:rPr lang="en-US" altLang="ja-JP" smtClean="0">
                <a:latin typeface="Times New Roman" pitchFamily="-108" charset="0"/>
              </a:rPr>
              <a:t>:</a:t>
            </a:r>
          </a:p>
          <a:p>
            <a:pPr>
              <a:spcBef>
                <a:spcPct val="0"/>
              </a:spcBef>
            </a:pPr>
            <a:r>
              <a:rPr lang="en-US" altLang="ja-JP" smtClean="0">
                <a:latin typeface="Times New Roman" pitchFamily="-108" charset="0"/>
              </a:rPr>
              <a:t>	Again, this makes sense. You are saying it for the second item. You put it together in a more precise way. </a:t>
            </a:r>
          </a:p>
          <a:p>
            <a:pPr>
              <a:spcBef>
                <a:spcPct val="0"/>
              </a:spcBef>
            </a:pPr>
            <a:r>
              <a:rPr lang="en-US" altLang="ja-JP" b="1" smtClean="0">
                <a:latin typeface="Times New Roman" pitchFamily="-108" charset="0"/>
              </a:rPr>
              <a:t>Increased accuracy</a:t>
            </a:r>
            <a:r>
              <a:rPr lang="en-US" altLang="ja-JP" smtClean="0">
                <a:latin typeface="Times New Roman" pitchFamily="-108" charset="0"/>
              </a:rPr>
              <a:t>.</a:t>
            </a:r>
          </a:p>
          <a:p>
            <a:pPr>
              <a:spcBef>
                <a:spcPct val="0"/>
              </a:spcBef>
            </a:pPr>
            <a:r>
              <a:rPr lang="en-US" altLang="ja-JP" smtClean="0">
                <a:latin typeface="Times New Roman" pitchFamily="-108" charset="0"/>
              </a:rPr>
              <a:t>	Again, you’ve been through it. You say it better. Actually, accuracy tends to go up when you’ve done a language awareness task like the pronunciation first. If you don’t, you’ll still have the gains in fluency and complexity but not necessarily accuracy.</a:t>
            </a:r>
            <a:r>
              <a:rPr lang="en-US" altLang="ja-JP" sz="1400" smtClean="0">
                <a:latin typeface="Times New Roman" pitchFamily="-108" charset="0"/>
              </a:rPr>
              <a:t>  </a:t>
            </a:r>
          </a:p>
          <a:p>
            <a:pPr>
              <a:spcBef>
                <a:spcPct val="0"/>
              </a:spcBef>
            </a:pPr>
            <a:r>
              <a:rPr lang="en-US" altLang="ja-JP" b="1" smtClean="0">
                <a:latin typeface="Times New Roman" pitchFamily="-108" charset="0"/>
              </a:rPr>
              <a:t>Greater vocabulary variety</a:t>
            </a:r>
            <a:r>
              <a:rPr lang="en-US" altLang="ja-JP" smtClean="0">
                <a:latin typeface="Times New Roman" pitchFamily="-108" charset="0"/>
              </a:rPr>
              <a:t>. Vocabulary is not a matter of “the words I know” and “the words I don’t know.” There is also a group in the middle of “words I am learning”. We need to meet new words many time -- often up to 20 times -- before we can use them easily. “Think time” lets learners remember the words they are learning.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B963E9-3C99-CF48-B6DA-AB851794DD92}" type="slidenum">
              <a:rPr lang="en-US" altLang="ja-JP">
                <a:latin typeface="Arial" pitchFamily="-108" charset="0"/>
                <a:cs typeface="ＭＳ Ｐゴシック" pitchFamily="-108" charset="-128"/>
              </a:rPr>
              <a:pPr fontAlgn="base">
                <a:spcBef>
                  <a:spcPct val="0"/>
                </a:spcBef>
                <a:spcAft>
                  <a:spcPct val="0"/>
                </a:spcAft>
              </a:pPr>
              <a:t>90</a:t>
            </a:fld>
            <a:endParaRPr lang="en-US" altLang="ja-JP">
              <a:latin typeface="Arial" pitchFamily="-108" charset="0"/>
              <a:cs typeface="ＭＳ Ｐゴシック" pitchFamily="-108" charset="-128"/>
            </a:endParaRPr>
          </a:p>
        </p:txBody>
      </p:sp>
      <p:sp>
        <p:nvSpPr>
          <p:cNvPr id="3481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482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ja-JP" smtClean="0">
                <a:latin typeface="Times New Roman" pitchFamily="-108" charset="0"/>
              </a:rPr>
              <a:t>The time used for “think time” is very valuable to learners at all levels.</a:t>
            </a:r>
          </a:p>
          <a:p>
            <a:pPr>
              <a:spcBef>
                <a:spcPct val="0"/>
              </a:spcBef>
            </a:pPr>
            <a:r>
              <a:rPr lang="en-US" altLang="ja-JP" smtClean="0">
                <a:latin typeface="Times New Roman" pitchFamily="-108" charset="0"/>
              </a:rPr>
              <a:t>These are the benefits of language planning:</a:t>
            </a:r>
          </a:p>
          <a:p>
            <a:pPr>
              <a:spcBef>
                <a:spcPct val="0"/>
              </a:spcBef>
            </a:pPr>
            <a:endParaRPr lang="en-US" altLang="ja-JP" smtClean="0">
              <a:latin typeface="Times New Roman" pitchFamily="-108" charset="0"/>
            </a:endParaRPr>
          </a:p>
          <a:p>
            <a:pPr>
              <a:spcBef>
                <a:spcPct val="0"/>
              </a:spcBef>
            </a:pPr>
            <a:r>
              <a:rPr lang="en-US" altLang="ja-JP" b="1" smtClean="0">
                <a:latin typeface="Times New Roman" pitchFamily="-108" charset="0"/>
              </a:rPr>
              <a:t>Increased fluency:</a:t>
            </a:r>
            <a:r>
              <a:rPr lang="en-US" altLang="ja-JP" smtClean="0">
                <a:latin typeface="Times New Roman" pitchFamily="-108" charset="0"/>
              </a:rPr>
              <a:t> </a:t>
            </a:r>
          </a:p>
          <a:p>
            <a:pPr>
              <a:spcBef>
                <a:spcPct val="0"/>
              </a:spcBef>
            </a:pPr>
            <a:r>
              <a:rPr lang="en-US" altLang="ja-JP" smtClean="0">
                <a:latin typeface="Times New Roman" pitchFamily="-108" charset="0"/>
              </a:rPr>
              <a:t>	This makes sense: You’ve been through what you want to say mentally. When you say it aloud, it is like saying it the second time -- so of course it is smoother. </a:t>
            </a:r>
          </a:p>
          <a:p>
            <a:pPr>
              <a:spcBef>
                <a:spcPct val="0"/>
              </a:spcBef>
            </a:pPr>
            <a:r>
              <a:rPr lang="en-US" altLang="ja-JP" b="1" smtClean="0">
                <a:latin typeface="Times New Roman" pitchFamily="-108" charset="0"/>
              </a:rPr>
              <a:t>Increased complexity</a:t>
            </a:r>
            <a:r>
              <a:rPr lang="en-US" altLang="ja-JP" smtClean="0">
                <a:latin typeface="Times New Roman" pitchFamily="-108" charset="0"/>
              </a:rPr>
              <a:t>:</a:t>
            </a:r>
          </a:p>
          <a:p>
            <a:pPr>
              <a:spcBef>
                <a:spcPct val="0"/>
              </a:spcBef>
            </a:pPr>
            <a:r>
              <a:rPr lang="en-US" altLang="ja-JP" smtClean="0">
                <a:latin typeface="Times New Roman" pitchFamily="-108" charset="0"/>
              </a:rPr>
              <a:t>	Again, this makes sense. You are saying it for the second item. You put it together in a more precise way. </a:t>
            </a:r>
          </a:p>
          <a:p>
            <a:pPr>
              <a:spcBef>
                <a:spcPct val="0"/>
              </a:spcBef>
            </a:pPr>
            <a:r>
              <a:rPr lang="en-US" altLang="ja-JP" b="1" smtClean="0">
                <a:latin typeface="Times New Roman" pitchFamily="-108" charset="0"/>
              </a:rPr>
              <a:t>Increased accuracy</a:t>
            </a:r>
            <a:r>
              <a:rPr lang="en-US" altLang="ja-JP" smtClean="0">
                <a:latin typeface="Times New Roman" pitchFamily="-108" charset="0"/>
              </a:rPr>
              <a:t>.</a:t>
            </a:r>
          </a:p>
          <a:p>
            <a:pPr>
              <a:spcBef>
                <a:spcPct val="0"/>
              </a:spcBef>
            </a:pPr>
            <a:r>
              <a:rPr lang="en-US" altLang="ja-JP" smtClean="0">
                <a:latin typeface="Times New Roman" pitchFamily="-108" charset="0"/>
              </a:rPr>
              <a:t>	Again, you’ve been through it. You say it better. Actually, accuracy tends to go up when you’ve done a language awareness task like the pronunciation first. If you don’t, you’ll still have the gains in fluency and complexity but not necessarily accuracy.</a:t>
            </a:r>
            <a:r>
              <a:rPr lang="en-US" altLang="ja-JP" sz="1400" smtClean="0">
                <a:latin typeface="Times New Roman" pitchFamily="-108" charset="0"/>
              </a:rPr>
              <a:t>  </a:t>
            </a:r>
          </a:p>
          <a:p>
            <a:pPr>
              <a:spcBef>
                <a:spcPct val="0"/>
              </a:spcBef>
            </a:pPr>
            <a:r>
              <a:rPr lang="en-US" altLang="ja-JP" b="1" smtClean="0">
                <a:latin typeface="Times New Roman" pitchFamily="-108" charset="0"/>
              </a:rPr>
              <a:t>Greater vocabulary variety</a:t>
            </a:r>
            <a:r>
              <a:rPr lang="en-US" altLang="ja-JP" smtClean="0">
                <a:latin typeface="Times New Roman" pitchFamily="-108" charset="0"/>
              </a:rPr>
              <a:t>. Vocabulary is not a matter of “the words I know” and “the words I don’t know.” There is also a group in the middle of “words I am learning”. We need to meet new words many time -- often up to 20 times -- before we can use them easily. “Think time” lets learners remember the words they are learning.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EE8807-DBFA-5C49-AA06-22E4E6AFB661}" type="slidenum">
              <a:rPr lang="en-US">
                <a:latin typeface="Lucida Calligraphy" pitchFamily="-108" charset="0"/>
                <a:ea typeface="ＭＳ Ｐゴシック" pitchFamily="-108" charset="-128"/>
                <a:cs typeface="ＭＳ Ｐゴシック" pitchFamily="-108" charset="-128"/>
              </a:rPr>
              <a:pPr fontAlgn="base">
                <a:spcBef>
                  <a:spcPct val="0"/>
                </a:spcBef>
                <a:spcAft>
                  <a:spcPct val="0"/>
                </a:spcAft>
              </a:pPr>
              <a:t>91</a:t>
            </a:fld>
            <a:endParaRPr lang="en-US">
              <a:latin typeface="Lucida Calligraphy" pitchFamily="-108" charset="0"/>
              <a:ea typeface="ＭＳ Ｐゴシック" pitchFamily="-108" charset="-128"/>
              <a:cs typeface="ＭＳ Ｐゴシック" pitchFamily="-108"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smtClean="0">
                <a:latin typeface="Times New Roman" pitchFamily="-108" charset="0"/>
              </a:rPr>
              <a:t>Notice – cant think of question without answer. </a:t>
            </a:r>
          </a:p>
          <a:p>
            <a:pPr>
              <a:spcBef>
                <a:spcPct val="0"/>
              </a:spcBef>
            </a:pPr>
            <a:r>
              <a:rPr lang="en-US" smtClean="0">
                <a:latin typeface="Times New Roman" pitchFamily="-108" charset="0"/>
              </a:rPr>
              <a:t>TASK PLANNING</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F83067-8B93-504F-B65E-2E6E212CF14D}" type="slidenum">
              <a:rPr lang="en-US">
                <a:latin typeface="Lucida Calligraphy" pitchFamily="-108" charset="0"/>
                <a:ea typeface="ＭＳ Ｐゴシック" pitchFamily="-108" charset="-128"/>
                <a:cs typeface="ＭＳ Ｐゴシック" pitchFamily="-108" charset="-128"/>
              </a:rPr>
              <a:pPr fontAlgn="base">
                <a:spcBef>
                  <a:spcPct val="0"/>
                </a:spcBef>
                <a:spcAft>
                  <a:spcPct val="0"/>
                </a:spcAft>
              </a:pPr>
              <a:t>92</a:t>
            </a:fld>
            <a:endParaRPr lang="en-US">
              <a:latin typeface="Lucida Calligraphy" pitchFamily="-108" charset="0"/>
              <a:ea typeface="ＭＳ Ｐゴシック" pitchFamily="-108" charset="-128"/>
              <a:cs typeface="ＭＳ Ｐゴシック" pitchFamily="-108" charset="-128"/>
            </a:endParaRPr>
          </a:p>
        </p:txBody>
      </p:sp>
      <p:sp>
        <p:nvSpPr>
          <p:cNvPr id="3891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891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smtClean="0">
                <a:latin typeface="Times New Roman" pitchFamily="-108" charset="0"/>
              </a:rPr>
              <a:t>Notice – cant think of question without answer. </a:t>
            </a:r>
          </a:p>
          <a:p>
            <a:pPr>
              <a:spcBef>
                <a:spcPct val="0"/>
              </a:spcBef>
            </a:pPr>
            <a:r>
              <a:rPr lang="en-US" smtClean="0">
                <a:latin typeface="Times New Roman" pitchFamily="-108" charset="0"/>
              </a:rPr>
              <a:t>TASK PLANNING</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9E9F7B-05CC-1545-AA36-D1555E3765E1}" type="slidenum">
              <a:rPr lang="en-US">
                <a:latin typeface="Lucida Calligraphy" pitchFamily="-108" charset="0"/>
                <a:ea typeface="ＭＳ Ｐゴシック" pitchFamily="-108" charset="-128"/>
                <a:cs typeface="ＭＳ Ｐゴシック" pitchFamily="-108" charset="-128"/>
              </a:rPr>
              <a:pPr fontAlgn="base">
                <a:spcBef>
                  <a:spcPct val="0"/>
                </a:spcBef>
                <a:spcAft>
                  <a:spcPct val="0"/>
                </a:spcAft>
              </a:pPr>
              <a:t>93</a:t>
            </a:fld>
            <a:endParaRPr lang="en-US">
              <a:latin typeface="Lucida Calligraphy" pitchFamily="-108" charset="0"/>
              <a:ea typeface="ＭＳ Ｐゴシック" pitchFamily="-108" charset="-128"/>
              <a:cs typeface="ＭＳ Ｐゴシック" pitchFamily="-108" charset="-128"/>
            </a:endParaRPr>
          </a:p>
        </p:txBody>
      </p:sp>
      <p:sp>
        <p:nvSpPr>
          <p:cNvPr id="4096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096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smtClean="0">
                <a:latin typeface="Times New Roman" pitchFamily="-108" charset="0"/>
              </a:rPr>
              <a:t>Notice – cant think of question without answer. </a:t>
            </a:r>
          </a:p>
          <a:p>
            <a:pPr>
              <a:spcBef>
                <a:spcPct val="0"/>
              </a:spcBef>
            </a:pPr>
            <a:r>
              <a:rPr lang="en-US" smtClean="0">
                <a:latin typeface="Times New Roman" pitchFamily="-108" charset="0"/>
              </a:rPr>
              <a:t>TASK PLANNING</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1E1B7E-3631-454A-B99B-583826BA53DF}" type="slidenum">
              <a:rPr lang="en-US">
                <a:latin typeface="Lucida Calligraphy" pitchFamily="-108" charset="0"/>
                <a:ea typeface="ＭＳ Ｐゴシック" pitchFamily="-108" charset="-128"/>
                <a:cs typeface="ＭＳ Ｐゴシック" pitchFamily="-108" charset="-128"/>
              </a:rPr>
              <a:pPr fontAlgn="base">
                <a:spcBef>
                  <a:spcPct val="0"/>
                </a:spcBef>
                <a:spcAft>
                  <a:spcPct val="0"/>
                </a:spcAft>
              </a:pPr>
              <a:t>94</a:t>
            </a:fld>
            <a:endParaRPr lang="en-US">
              <a:latin typeface="Lucida Calligraphy" pitchFamily="-108" charset="0"/>
              <a:ea typeface="ＭＳ Ｐゴシック" pitchFamily="-108" charset="-128"/>
              <a:cs typeface="ＭＳ Ｐゴシック" pitchFamily="-108" charset="-128"/>
            </a:endParaRPr>
          </a:p>
        </p:txBody>
      </p:sp>
      <p:sp>
        <p:nvSpPr>
          <p:cNvPr id="4301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30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smtClean="0">
                <a:latin typeface="Times New Roman" pitchFamily="-108" charset="0"/>
              </a:rPr>
              <a:t>Notice – cant think of question without answer. </a:t>
            </a:r>
          </a:p>
          <a:p>
            <a:pPr>
              <a:spcBef>
                <a:spcPct val="0"/>
              </a:spcBef>
            </a:pPr>
            <a:r>
              <a:rPr lang="en-US" smtClean="0">
                <a:latin typeface="Times New Roman" pitchFamily="-108" charset="0"/>
              </a:rPr>
              <a:t>TASK PLANNING</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F208B3-4128-5A4F-A61C-EBEF9F4A3153}" type="slidenum">
              <a:rPr lang="en-US">
                <a:latin typeface="Lucida Calligraphy" pitchFamily="-108" charset="0"/>
                <a:ea typeface="ＭＳ Ｐゴシック" pitchFamily="-108" charset="-128"/>
                <a:cs typeface="ＭＳ Ｐゴシック" pitchFamily="-108" charset="-128"/>
              </a:rPr>
              <a:pPr fontAlgn="base">
                <a:spcBef>
                  <a:spcPct val="0"/>
                </a:spcBef>
                <a:spcAft>
                  <a:spcPct val="0"/>
                </a:spcAft>
              </a:pPr>
              <a:t>95</a:t>
            </a:fld>
            <a:endParaRPr lang="en-US">
              <a:latin typeface="Lucida Calligraphy" pitchFamily="-108" charset="0"/>
              <a:ea typeface="ＭＳ Ｐゴシック" pitchFamily="-108" charset="-128"/>
              <a:cs typeface="ＭＳ Ｐゴシック" pitchFamily="-108" charset="-128"/>
            </a:endParaRPr>
          </a:p>
        </p:txBody>
      </p:sp>
      <p:sp>
        <p:nvSpPr>
          <p:cNvPr id="4505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506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smtClean="0">
                <a:latin typeface="Times New Roman" pitchFamily="-108" charset="0"/>
              </a:rPr>
              <a:t>Notice – cant think of question without answer. </a:t>
            </a:r>
          </a:p>
          <a:p>
            <a:pPr>
              <a:spcBef>
                <a:spcPct val="0"/>
              </a:spcBef>
            </a:pPr>
            <a:r>
              <a:rPr lang="en-US" smtClean="0">
                <a:latin typeface="Times New Roman" pitchFamily="-108" charset="0"/>
              </a:rPr>
              <a:t>TASK PLANNING</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63C1B1-56A8-D843-8E75-B20ECE977568}" type="slidenum">
              <a:rPr lang="en-US">
                <a:latin typeface="Lucida Calligraphy" pitchFamily="-108" charset="0"/>
                <a:ea typeface="ＭＳ Ｐゴシック" pitchFamily="-108" charset="-128"/>
                <a:cs typeface="ＭＳ Ｐゴシック" pitchFamily="-108" charset="-128"/>
              </a:rPr>
              <a:pPr fontAlgn="base">
                <a:spcBef>
                  <a:spcPct val="0"/>
                </a:spcBef>
                <a:spcAft>
                  <a:spcPct val="0"/>
                </a:spcAft>
              </a:pPr>
              <a:t>96</a:t>
            </a:fld>
            <a:endParaRPr lang="en-US">
              <a:latin typeface="Lucida Calligraphy" pitchFamily="-108" charset="0"/>
              <a:ea typeface="ＭＳ Ｐゴシック" pitchFamily="-108" charset="-128"/>
              <a:cs typeface="ＭＳ Ｐゴシック" pitchFamily="-108" charset="-128"/>
            </a:endParaRPr>
          </a:p>
        </p:txBody>
      </p:sp>
      <p:sp>
        <p:nvSpPr>
          <p:cNvPr id="4710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710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smtClean="0">
              <a:latin typeface="Times New Roman" pitchFamily="-10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B4993DEE-672A-6F47-8F64-BF82AF640EB6}" type="slidenum">
              <a:rPr lang="en-US" altLang="ja-JP"/>
              <a:pPr/>
              <a:t>10</a:t>
            </a:fld>
            <a:endParaRPr lang="en-US" altLang="ja-JP"/>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r>
              <a:rPr lang="en-US" altLang="ja-JP">
                <a:latin typeface="Times New Roman" pitchFamily="-108" charset="0"/>
                <a:ea typeface="ＭＳ Ｐゴシック" pitchFamily="-108" charset="-128"/>
                <a:cs typeface="ＭＳ Ｐゴシック" pitchFamily="-108" charset="-128"/>
              </a:rPr>
              <a:t>Learned:</a:t>
            </a:r>
          </a:p>
          <a:p>
            <a:pPr eaLnBrk="1" hangingPunct="1"/>
            <a:r>
              <a:rPr lang="en-US" altLang="ja-JP">
                <a:latin typeface="Times New Roman" pitchFamily="-108" charset="0"/>
                <a:ea typeface="ＭＳ Ｐゴシック" pitchFamily="-108" charset="-128"/>
                <a:cs typeface="ＭＳ Ｐゴシック" pitchFamily="-108" charset="-128"/>
              </a:rPr>
              <a:t>Way we learn to communicate is by communicating</a:t>
            </a:r>
          </a:p>
          <a:p>
            <a:pPr eaLnBrk="1" hangingPunct="1"/>
            <a:r>
              <a:rPr lang="en-US" altLang="ja-JP">
                <a:latin typeface="Times New Roman" pitchFamily="-108" charset="0"/>
                <a:ea typeface="ＭＳ Ｐゴシック" pitchFamily="-108" charset="-128"/>
                <a:cs typeface="ＭＳ Ｐゴシック" pitchFamily="-108" charset="-128"/>
              </a:rPr>
              <a:t>More we communicate, more we learn</a:t>
            </a:r>
          </a:p>
          <a:p>
            <a:pPr eaLnBrk="1" hangingPunct="1"/>
            <a:r>
              <a:rPr lang="en-US" altLang="ja-JP">
                <a:latin typeface="Times New Roman" pitchFamily="-108" charset="0"/>
                <a:ea typeface="ＭＳ Ｐゴシック" pitchFamily="-108" charset="-128"/>
                <a:cs typeface="ＭＳ Ｐゴシック" pitchFamily="-108" charset="-128"/>
              </a:rPr>
              <a:t>Talk NOW  -- what do you like sports</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DCF203-60DE-4047-B670-54EC94AB308F}" type="slidenum">
              <a:rPr lang="en-US">
                <a:latin typeface="Lucida Calligraphy" pitchFamily="-108" charset="0"/>
                <a:ea typeface="ＭＳ Ｐゴシック" pitchFamily="-108" charset="-128"/>
                <a:cs typeface="ＭＳ Ｐゴシック" pitchFamily="-108" charset="-128"/>
              </a:rPr>
              <a:pPr fontAlgn="base">
                <a:spcBef>
                  <a:spcPct val="0"/>
                </a:spcBef>
                <a:spcAft>
                  <a:spcPct val="0"/>
                </a:spcAft>
              </a:pPr>
              <a:t>97</a:t>
            </a:fld>
            <a:endParaRPr lang="en-US">
              <a:latin typeface="Lucida Calligraphy" pitchFamily="-108" charset="0"/>
              <a:ea typeface="ＭＳ Ｐゴシック" pitchFamily="-108" charset="-128"/>
              <a:cs typeface="ＭＳ Ｐゴシック" pitchFamily="-108" charset="-128"/>
            </a:endParaRPr>
          </a:p>
        </p:txBody>
      </p:sp>
      <p:sp>
        <p:nvSpPr>
          <p:cNvPr id="4915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915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smtClean="0">
                <a:latin typeface="Times New Roman" pitchFamily="-108" charset="0"/>
              </a:rPr>
              <a:t>As they draw, think. What do you want to say. How will you say it.?</a:t>
            </a:r>
          </a:p>
          <a:p>
            <a:pPr>
              <a:spcBef>
                <a:spcPct val="0"/>
              </a:spcBef>
            </a:pPr>
            <a:r>
              <a:rPr lang="en-US" smtClean="0">
                <a:latin typeface="Times New Roman" pitchFamily="-108" charset="0"/>
              </a:rPr>
              <a:t>No erasers – Jpz ss want it perfect. Take forever.</a:t>
            </a:r>
          </a:p>
          <a:p>
            <a:pPr>
              <a:spcBef>
                <a:spcPct val="0"/>
              </a:spcBef>
            </a:pPr>
            <a:r>
              <a:rPr lang="en-US" smtClean="0">
                <a:latin typeface="Times New Roman" pitchFamily="-108" charset="0"/>
              </a:rPr>
              <a:t>Bad art is good – more to explain</a:t>
            </a:r>
          </a:p>
          <a:p>
            <a:pPr>
              <a:spcBef>
                <a:spcPct val="0"/>
              </a:spcBef>
            </a:pPr>
            <a:endParaRPr lang="en-US" smtClean="0">
              <a:latin typeface="Times New Roman" pitchFamily="-108" charset="0"/>
            </a:endParaRPr>
          </a:p>
          <a:p>
            <a:pPr>
              <a:spcBef>
                <a:spcPct val="0"/>
              </a:spcBef>
            </a:pPr>
            <a:endParaRPr lang="en-US" smtClean="0">
              <a:latin typeface="Times New Roman" pitchFamily="-108"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FCCB99-5429-7C43-AF35-03CC2CDDC6B3}" type="slidenum">
              <a:rPr lang="en-US">
                <a:latin typeface="Lucida Calligraphy" pitchFamily="-108" charset="0"/>
                <a:ea typeface="ＭＳ Ｐゴシック" pitchFamily="-108" charset="-128"/>
                <a:cs typeface="ＭＳ Ｐゴシック" pitchFamily="-108" charset="-128"/>
              </a:rPr>
              <a:pPr fontAlgn="base">
                <a:spcBef>
                  <a:spcPct val="0"/>
                </a:spcBef>
                <a:spcAft>
                  <a:spcPct val="0"/>
                </a:spcAft>
              </a:pPr>
              <a:t>98</a:t>
            </a:fld>
            <a:endParaRPr lang="en-US">
              <a:latin typeface="Lucida Calligraphy" pitchFamily="-108" charset="0"/>
              <a:ea typeface="ＭＳ Ｐゴシック" pitchFamily="-108" charset="-128"/>
              <a:cs typeface="ＭＳ Ｐゴシック" pitchFamily="-108" charset="-128"/>
            </a:endParaRPr>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smtClean="0">
              <a:latin typeface="Times New Roman" pitchFamily="-108"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BA04028-B666-F642-859B-F4EF70B78216}" type="slidenum">
              <a:rPr lang="en-US">
                <a:latin typeface="Lucida Calligraphy" pitchFamily="-108" charset="0"/>
                <a:ea typeface="ＭＳ Ｐゴシック" pitchFamily="-108" charset="-128"/>
                <a:cs typeface="ＭＳ Ｐゴシック" pitchFamily="-108" charset="-128"/>
              </a:rPr>
              <a:pPr fontAlgn="base">
                <a:spcBef>
                  <a:spcPct val="0"/>
                </a:spcBef>
                <a:spcAft>
                  <a:spcPct val="0"/>
                </a:spcAft>
              </a:pPr>
              <a:t>99</a:t>
            </a:fld>
            <a:endParaRPr lang="en-US">
              <a:latin typeface="Lucida Calligraphy" pitchFamily="-108" charset="0"/>
              <a:ea typeface="ＭＳ Ｐゴシック" pitchFamily="-108" charset="-128"/>
              <a:cs typeface="ＭＳ Ｐゴシック" pitchFamily="-108" charset="-128"/>
            </a:endParaRPr>
          </a:p>
        </p:txBody>
      </p:sp>
      <p:sp>
        <p:nvSpPr>
          <p:cNvPr id="5325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325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smtClean="0">
                <a:latin typeface="Times New Roman" pitchFamily="-108" charset="0"/>
              </a:rPr>
              <a:t>Whatever they are doing – a discussion, ER oral book reports,</a:t>
            </a:r>
          </a:p>
          <a:p>
            <a:pPr>
              <a:spcBef>
                <a:spcPct val="0"/>
              </a:spcBef>
            </a:pPr>
            <a:r>
              <a:rPr lang="en-US" smtClean="0">
                <a:latin typeface="Times New Roman" pitchFamily="-108" charset="0"/>
              </a:rPr>
              <a:t>First 2-3-4 minutes in Japanese, then go back, have the same discussion in English. </a:t>
            </a:r>
          </a:p>
          <a:p>
            <a:pPr>
              <a:spcBef>
                <a:spcPct val="0"/>
              </a:spcBef>
            </a:pPr>
            <a:r>
              <a:rPr lang="en-US" smtClean="0">
                <a:latin typeface="Times New Roman" pitchFamily="-108" charset="0"/>
              </a:rPr>
              <a:t>So they used the Japanese time to figure out what to say, again DEEPER than if they do it in Englsh right away</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A8438F-8A46-5442-A7EC-B9F10D714252}" type="slidenum">
              <a:rPr lang="en-US">
                <a:latin typeface="Lucida Calligraphy" pitchFamily="-108" charset="0"/>
                <a:ea typeface="ＭＳ Ｐゴシック" pitchFamily="-108" charset="-128"/>
                <a:cs typeface="ＭＳ Ｐゴシック" pitchFamily="-108" charset="-128"/>
              </a:rPr>
              <a:pPr fontAlgn="base">
                <a:spcBef>
                  <a:spcPct val="0"/>
                </a:spcBef>
                <a:spcAft>
                  <a:spcPct val="0"/>
                </a:spcAft>
              </a:pPr>
              <a:t>100</a:t>
            </a:fld>
            <a:endParaRPr lang="en-US">
              <a:latin typeface="Lucida Calligraphy" pitchFamily="-108" charset="0"/>
              <a:ea typeface="ＭＳ Ｐゴシック" pitchFamily="-108" charset="-128"/>
              <a:cs typeface="ＭＳ Ｐゴシック" pitchFamily="-108" charset="-128"/>
            </a:endParaRPr>
          </a:p>
        </p:txBody>
      </p:sp>
      <p:sp>
        <p:nvSpPr>
          <p:cNvPr id="5529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530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smtClean="0">
                <a:latin typeface="Times New Roman" pitchFamily="-108" charset="0"/>
              </a:rPr>
              <a:t>Especially personalized content. </a:t>
            </a:r>
          </a:p>
          <a:p>
            <a:pPr>
              <a:spcBef>
                <a:spcPct val="0"/>
              </a:spcBef>
            </a:pPr>
            <a:r>
              <a:rPr lang="en-US" smtClean="0">
                <a:latin typeface="Times New Roman" pitchFamily="-108" charset="0"/>
              </a:rPr>
              <a:t>Change partners. It gets better .</a:t>
            </a:r>
          </a:p>
          <a:p>
            <a:pPr>
              <a:spcBef>
                <a:spcPct val="0"/>
              </a:spcBef>
            </a:pPr>
            <a:r>
              <a:rPr lang="en-US" smtClean="0">
                <a:latin typeface="Times New Roman" pitchFamily="-108" charset="0"/>
              </a:rPr>
              <a:t>Almost of of time.  No matter how much we prepare, Language teaching is not an exact science. A lot of it is chance. Which reminds me of great words from Louis Pasteur . </a:t>
            </a:r>
          </a:p>
          <a:p>
            <a:pPr>
              <a:spcBef>
                <a:spcPct val="0"/>
              </a:spcBef>
            </a:pPr>
            <a:endParaRPr lang="en-US" smtClean="0">
              <a:latin typeface="Times New Roman" pitchFamily="-108"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A1B340-3FDB-304C-8A7D-509B1C10BC9F}" type="slidenum">
              <a:rPr lang="en-US">
                <a:latin typeface="Lucida Calligraphy" pitchFamily="-108" charset="0"/>
                <a:ea typeface="ＭＳ Ｐゴシック" pitchFamily="-108" charset="-128"/>
                <a:cs typeface="ＭＳ Ｐゴシック" pitchFamily="-108" charset="-128"/>
              </a:rPr>
              <a:pPr fontAlgn="base">
                <a:spcBef>
                  <a:spcPct val="0"/>
                </a:spcBef>
                <a:spcAft>
                  <a:spcPct val="0"/>
                </a:spcAft>
              </a:pPr>
              <a:t>101</a:t>
            </a:fld>
            <a:endParaRPr lang="en-US">
              <a:latin typeface="Lucida Calligraphy" pitchFamily="-108" charset="0"/>
              <a:ea typeface="ＭＳ Ｐゴシック" pitchFamily="-108" charset="-128"/>
              <a:cs typeface="ＭＳ Ｐゴシック" pitchFamily="-108" charset="-128"/>
            </a:endParaRPr>
          </a:p>
        </p:txBody>
      </p:sp>
      <p:sp>
        <p:nvSpPr>
          <p:cNvPr id="5734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7348" name="Rectangle 3"/>
          <p:cNvSpPr>
            <a:spLocks noGrp="1" noChangeArrowheads="1"/>
          </p:cNvSpPr>
          <p:nvPr>
            <p:ph type="body" idx="1"/>
          </p:nvPr>
        </p:nvSpPr>
        <p:spPr bwMode="auto">
          <a:xfrm>
            <a:off x="8382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smtClean="0">
                <a:latin typeface="Times New Roman" pitchFamily="-108" charset="0"/>
                <a:ea typeface="Osaka" pitchFamily="-108" charset="-128"/>
                <a:cs typeface="Osaka" pitchFamily="-108" charset="-128"/>
              </a:rPr>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a:ln/>
        </p:spPr>
      </p:sp>
      <p:sp>
        <p:nvSpPr>
          <p:cNvPr id="61442" name="Notes Placeholder 2"/>
          <p:cNvSpPr>
            <a:spLocks noGrp="1"/>
          </p:cNvSpPr>
          <p:nvPr>
            <p:ph type="body" idx="1"/>
          </p:nvPr>
        </p:nvSpPr>
        <p:spPr>
          <a:noFill/>
          <a:ln/>
        </p:spPr>
        <p:txBody>
          <a:bodyPr wrap="square"/>
          <a:lstStyle/>
          <a:p>
            <a:pPr eaLnBrk="1" hangingPunct="1"/>
            <a:r>
              <a:rPr lang="en-US" altLang="ja-JP">
                <a:latin typeface="Times New Roman" pitchFamily="-108" charset="0"/>
                <a:ea typeface="ＭＳ Ｐゴシック" pitchFamily="-108" charset="-128"/>
                <a:cs typeface="ＭＳ Ｐゴシック" pitchFamily="-108" charset="-128"/>
              </a:rPr>
              <a:t>And taking 1-2 minutes to look over the task. Think:</a:t>
            </a:r>
          </a:p>
          <a:p>
            <a:pPr eaLnBrk="1" hangingPunct="1"/>
            <a:r>
              <a:rPr lang="en-US" altLang="ja-JP">
                <a:latin typeface="Times New Roman" pitchFamily="-108" charset="0"/>
                <a:ea typeface="ＭＳ Ｐゴシック" pitchFamily="-108" charset="-128"/>
                <a:cs typeface="ＭＳ Ｐゴシック" pitchFamily="-108" charset="-128"/>
              </a:rPr>
              <a:t>What am I going to do?  What do I want to say? How will I say it?</a:t>
            </a:r>
          </a:p>
          <a:p>
            <a:pPr eaLnBrk="1" hangingPunct="1"/>
            <a:r>
              <a:rPr lang="en-US" altLang="ja-JP">
                <a:latin typeface="Times New Roman" pitchFamily="-108" charset="0"/>
                <a:ea typeface="ＭＳ Ｐゴシック" pitchFamily="-108" charset="-128"/>
                <a:cs typeface="ＭＳ Ｐゴシック" pitchFamily="-108" charset="-128"/>
              </a:rPr>
              <a:t>Increases fluency, accuracy, complexity, vocabulary variety.             Background Music on the CD (3 tracks on each CD) </a:t>
            </a:r>
          </a:p>
          <a:p>
            <a:pPr eaLnBrk="1" hangingPunct="1"/>
            <a:endParaRPr lang="ja-JP" altLang="en-US">
              <a:latin typeface="Times New Roman" pitchFamily="-108" charset="0"/>
              <a:ea typeface="ＭＳ Ｐゴシック" pitchFamily="-108" charset="-128"/>
              <a:cs typeface="ＭＳ Ｐゴシック" pitchFamily="-108" charset="-128"/>
            </a:endParaRPr>
          </a:p>
        </p:txBody>
      </p:sp>
      <p:sp>
        <p:nvSpPr>
          <p:cNvPr id="61443" name="Slide Number Placeholder 3"/>
          <p:cNvSpPr>
            <a:spLocks noGrp="1"/>
          </p:cNvSpPr>
          <p:nvPr>
            <p:ph type="sldNum" sz="quarter" idx="5"/>
          </p:nvPr>
        </p:nvSpPr>
        <p:spPr>
          <a:noFill/>
        </p:spPr>
        <p:txBody>
          <a:bodyPr/>
          <a:lstStyle/>
          <a:p>
            <a:fld id="{4273AA05-AC18-764B-B248-3CD17267ECD2}" type="slidenum">
              <a:rPr lang="en-US" altLang="ja-JP"/>
              <a:pPr/>
              <a:t>11</a:t>
            </a:fld>
            <a:endParaRPr lang="en-US"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w="9525">
              <a:noFill/>
              <a:round/>
              <a:headEnd/>
              <a:tailEnd/>
            </a:ln>
          </p:spPr>
          <p:txBody>
            <a:bodyPr wrap="none" anchor="ctr">
              <a:prstTxWarp prst="textNoShape">
                <a:avLst/>
              </a:prstTxWarp>
            </a:bodyPr>
            <a:lstStyle/>
            <a:p>
              <a:endParaRPr 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w="9525">
                  <a:noFill/>
                  <a:round/>
                  <a:headEnd/>
                  <a:tailEnd/>
                </a:ln>
              </p:spPr>
              <p:txBody>
                <a:bodyPr wrap="none" anchor="ctr">
                  <a:prstTxWarp prst="textNoShape">
                    <a:avLst/>
                  </a:prstTxWarp>
                </a:bodyPr>
                <a:lstStyle/>
                <a:p>
                  <a:endParaRPr lang="en-US"/>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w="9525">
                  <a:noFill/>
                  <a:round/>
                  <a:headEnd/>
                  <a:tailEnd/>
                </a:ln>
              </p:spPr>
              <p:txBody>
                <a:bodyPr wrap="none" anchor="ctr">
                  <a:prstTxWarp prst="textNoShape">
                    <a:avLst/>
                  </a:prstTxWarp>
                </a:bodyPr>
                <a:lstStyle/>
                <a:p>
                  <a:endParaRPr 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w="9525">
                <a:noFill/>
                <a:round/>
                <a:headEnd/>
                <a:tailEnd/>
              </a:ln>
            </p:spPr>
            <p:txBody>
              <a:bodyPr wrap="none" anchor="ctr">
                <a:prstTxWarp prst="textNoShape">
                  <a:avLst/>
                </a:prstTxWarp>
              </a:bodyPr>
              <a:lstStyle/>
              <a:p>
                <a:endParaRPr lang="en-US"/>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w="9525" cap="flat" cmpd="sng">
                <a:noFill/>
                <a:prstDash val="solid"/>
                <a:round/>
                <a:headEnd type="none" w="med" len="med"/>
                <a:tailEnd type="none" w="med" len="med"/>
              </a:ln>
            </p:spPr>
            <p:txBody>
              <a:bodyPr wrap="none" anchor="ctr">
                <a:prstTxWarp prst="textNoShape">
                  <a:avLst/>
                </a:prstTxWarp>
              </a:bodyPr>
              <a:lstStyle/>
              <a:p>
                <a:endParaRPr lang="en-US"/>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w="9525" cap="flat" cmpd="sng">
                <a:noFill/>
                <a:prstDash val="solid"/>
                <a:round/>
                <a:headEnd type="none" w="med" len="med"/>
                <a:tailEnd type="none" w="med" len="med"/>
              </a:ln>
            </p:spPr>
            <p:txBody>
              <a:bodyPr wrap="none" anchor="ctr">
                <a:prstTxWarp prst="textNoShape">
                  <a:avLst/>
                </a:prstTxWarp>
              </a:bodyPr>
              <a:lstStyle/>
              <a:p>
                <a:endParaRPr lang="en-US"/>
              </a:p>
            </p:txBody>
          </p:sp>
        </p:grpSp>
      </p:grpSp>
      <p:sp>
        <p:nvSpPr>
          <p:cNvPr id="4107" name="Rectangle 11"/>
          <p:cNvSpPr>
            <a:spLocks noGrp="1" noChangeArrowheads="1"/>
          </p:cNvSpPr>
          <p:nvPr>
            <p:ph type="ctrTitle"/>
          </p:nvPr>
        </p:nvSpPr>
        <p:spPr>
          <a:xfrm>
            <a:off x="685800" y="1828800"/>
            <a:ext cx="7772400" cy="990600"/>
          </a:xfrm>
        </p:spPr>
        <p:txBody>
          <a:bodyPr anchor="b"/>
          <a:lstStyle>
            <a:lvl1pPr algn="ctr">
              <a:defRPr/>
            </a:lvl1pPr>
          </a:lstStyle>
          <a:p>
            <a:r>
              <a:rPr lang="en-US" altLang="ja-JP"/>
              <a:t>Click to edit Master title style</a:t>
            </a:r>
          </a:p>
        </p:txBody>
      </p:sp>
      <p:sp>
        <p:nvSpPr>
          <p:cNvPr id="4108" name="Rectangle 12"/>
          <p:cNvSpPr>
            <a:spLocks noGrp="1" noChangeArrowheads="1"/>
          </p:cNvSpPr>
          <p:nvPr>
            <p:ph type="subTitle" idx="1"/>
          </p:nvPr>
        </p:nvSpPr>
        <p:spPr>
          <a:xfrm>
            <a:off x="1371600" y="3886200"/>
            <a:ext cx="6400800" cy="1600200"/>
          </a:xfrm>
        </p:spPr>
        <p:txBody>
          <a:bodyPr/>
          <a:lstStyle>
            <a:lvl1pPr marL="0" indent="0" algn="ctr">
              <a:buFontTx/>
              <a:buNone/>
              <a:defRPr/>
            </a:lvl1pPr>
          </a:lstStyle>
          <a:p>
            <a:r>
              <a:rPr lang="en-US" altLang="ja-JP"/>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endParaRPr lang="en-US" altLang="ja-JP"/>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endParaRPr lang="en-US" altLang="ja-JP"/>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fld id="{E90D311B-F4AD-C046-B25E-83B2F2961123}" type="slidenum">
              <a:rPr lang="en-US" altLang="ja-JP"/>
              <a:pPr/>
              <a:t>‹#›</a:t>
            </a:fld>
            <a:endParaRPr lang="en-US" altLang="ja-JP"/>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endParaRPr lang="en-US" altLang="ja-JP"/>
          </a:p>
        </p:txBody>
      </p:sp>
      <p:sp>
        <p:nvSpPr>
          <p:cNvPr id="5" name="Rectangle 9"/>
          <p:cNvSpPr>
            <a:spLocks noGrp="1" noChangeArrowheads="1"/>
          </p:cNvSpPr>
          <p:nvPr>
            <p:ph type="ftr" sz="quarter" idx="11"/>
          </p:nvPr>
        </p:nvSpPr>
        <p:spPr/>
        <p:txBody>
          <a:bodyPr/>
          <a:lstStyle>
            <a:lvl1pPr>
              <a:defRPr/>
            </a:lvl1pPr>
          </a:lstStyle>
          <a:p>
            <a:endParaRPr lang="en-US" altLang="ja-JP"/>
          </a:p>
        </p:txBody>
      </p:sp>
      <p:sp>
        <p:nvSpPr>
          <p:cNvPr id="6" name="Rectangle 10"/>
          <p:cNvSpPr>
            <a:spLocks noGrp="1" noChangeArrowheads="1"/>
          </p:cNvSpPr>
          <p:nvPr>
            <p:ph type="sldNum" sz="quarter" idx="12"/>
          </p:nvPr>
        </p:nvSpPr>
        <p:spPr/>
        <p:txBody>
          <a:bodyPr/>
          <a:lstStyle>
            <a:lvl1pPr>
              <a:defRPr/>
            </a:lvl1pPr>
          </a:lstStyle>
          <a:p>
            <a:fld id="{ACC4FF88-7A63-F542-8B8A-CEABD6B6EE94}" type="slidenum">
              <a:rPr lang="en-US" altLang="ja-JP"/>
              <a:pPr/>
              <a:t>‹#›</a:t>
            </a:fld>
            <a:endParaRPr lang="en-US" altLang="ja-JP"/>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547688"/>
            <a:ext cx="1943100" cy="5624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547688"/>
            <a:ext cx="5676900" cy="5624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endParaRPr lang="en-US" altLang="ja-JP"/>
          </a:p>
        </p:txBody>
      </p:sp>
      <p:sp>
        <p:nvSpPr>
          <p:cNvPr id="5" name="Rectangle 9"/>
          <p:cNvSpPr>
            <a:spLocks noGrp="1" noChangeArrowheads="1"/>
          </p:cNvSpPr>
          <p:nvPr>
            <p:ph type="ftr" sz="quarter" idx="11"/>
          </p:nvPr>
        </p:nvSpPr>
        <p:spPr/>
        <p:txBody>
          <a:bodyPr/>
          <a:lstStyle>
            <a:lvl1pPr>
              <a:defRPr/>
            </a:lvl1pPr>
          </a:lstStyle>
          <a:p>
            <a:endParaRPr lang="en-US" altLang="ja-JP"/>
          </a:p>
        </p:txBody>
      </p:sp>
      <p:sp>
        <p:nvSpPr>
          <p:cNvPr id="6" name="Rectangle 10"/>
          <p:cNvSpPr>
            <a:spLocks noGrp="1" noChangeArrowheads="1"/>
          </p:cNvSpPr>
          <p:nvPr>
            <p:ph type="sldNum" sz="quarter" idx="12"/>
          </p:nvPr>
        </p:nvSpPr>
        <p:spPr/>
        <p:txBody>
          <a:bodyPr/>
          <a:lstStyle>
            <a:lvl1pPr>
              <a:defRPr/>
            </a:lvl1pPr>
          </a:lstStyle>
          <a:p>
            <a:fld id="{E5898347-2320-6446-9AB0-267D170CA379}" type="slidenum">
              <a:rPr lang="en-US" altLang="ja-JP"/>
              <a:pPr/>
              <a:t>‹#›</a:t>
            </a:fld>
            <a:endParaRPr lang="en-US" altLang="ja-JP"/>
          </a:p>
        </p:txBody>
      </p:sp>
    </p:spTree>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547688"/>
            <a:ext cx="7772400" cy="1052512"/>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066800" y="2057400"/>
            <a:ext cx="3810000" cy="4114800"/>
          </a:xfrm>
        </p:spPr>
        <p:txBody>
          <a:bodyPr/>
          <a:lstStyle/>
          <a:p>
            <a:pPr lvl="0"/>
            <a:endParaRPr lang="en-US" noProof="0" smtClean="0"/>
          </a:p>
        </p:txBody>
      </p:sp>
      <p:sp>
        <p:nvSpPr>
          <p:cNvPr id="4" name="Text Placeholder 3"/>
          <p:cNvSpPr>
            <a:spLocks noGrp="1"/>
          </p:cNvSpPr>
          <p:nvPr>
            <p:ph type="body" sz="half" idx="2"/>
          </p:nvPr>
        </p:nvSpPr>
        <p:spPr>
          <a:xfrm>
            <a:off x="50292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vl1pPr>
          </a:lstStyle>
          <a:p>
            <a:endParaRPr lang="en-US" altLang="ja-JP"/>
          </a:p>
        </p:txBody>
      </p:sp>
      <p:sp>
        <p:nvSpPr>
          <p:cNvPr id="6" name="Rectangle 9"/>
          <p:cNvSpPr>
            <a:spLocks noGrp="1" noChangeArrowheads="1"/>
          </p:cNvSpPr>
          <p:nvPr>
            <p:ph type="ftr" sz="quarter" idx="11"/>
          </p:nvPr>
        </p:nvSpPr>
        <p:spPr/>
        <p:txBody>
          <a:bodyPr/>
          <a:lstStyle>
            <a:lvl1pPr>
              <a:defRPr/>
            </a:lvl1pPr>
          </a:lstStyle>
          <a:p>
            <a:endParaRPr lang="en-US" altLang="ja-JP"/>
          </a:p>
        </p:txBody>
      </p:sp>
      <p:sp>
        <p:nvSpPr>
          <p:cNvPr id="7" name="Rectangle 10"/>
          <p:cNvSpPr>
            <a:spLocks noGrp="1" noChangeArrowheads="1"/>
          </p:cNvSpPr>
          <p:nvPr>
            <p:ph type="sldNum" sz="quarter" idx="12"/>
          </p:nvPr>
        </p:nvSpPr>
        <p:spPr/>
        <p:txBody>
          <a:bodyPr/>
          <a:lstStyle>
            <a:lvl1pPr>
              <a:defRPr/>
            </a:lvl1pPr>
          </a:lstStyle>
          <a:p>
            <a:fld id="{B0986A79-47D6-3847-A1C7-27E789E60743}" type="slidenum">
              <a:rPr lang="en-US" altLang="ja-JP"/>
              <a:pPr/>
              <a:t>‹#›</a:t>
            </a:fld>
            <a:endParaRPr lang="en-US" altLang="ja-JP"/>
          </a:p>
        </p:txBody>
      </p:sp>
    </p:spTree>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547688"/>
            <a:ext cx="7772400" cy="10525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029200" y="2057400"/>
            <a:ext cx="3810000" cy="4114800"/>
          </a:xfrm>
        </p:spPr>
        <p:txBody>
          <a:bodyPr/>
          <a:lstStyle/>
          <a:p>
            <a:pPr lvl="0"/>
            <a:endParaRPr lang="en-US" noProof="0" smtClean="0"/>
          </a:p>
        </p:txBody>
      </p:sp>
      <p:sp>
        <p:nvSpPr>
          <p:cNvPr id="5" name="Rectangle 8"/>
          <p:cNvSpPr>
            <a:spLocks noGrp="1" noChangeArrowheads="1"/>
          </p:cNvSpPr>
          <p:nvPr>
            <p:ph type="dt" sz="half" idx="10"/>
          </p:nvPr>
        </p:nvSpPr>
        <p:spPr/>
        <p:txBody>
          <a:bodyPr/>
          <a:lstStyle>
            <a:lvl1pPr>
              <a:defRPr/>
            </a:lvl1pPr>
          </a:lstStyle>
          <a:p>
            <a:endParaRPr lang="en-US" altLang="ja-JP"/>
          </a:p>
        </p:txBody>
      </p:sp>
      <p:sp>
        <p:nvSpPr>
          <p:cNvPr id="6" name="Rectangle 9"/>
          <p:cNvSpPr>
            <a:spLocks noGrp="1" noChangeArrowheads="1"/>
          </p:cNvSpPr>
          <p:nvPr>
            <p:ph type="ftr" sz="quarter" idx="11"/>
          </p:nvPr>
        </p:nvSpPr>
        <p:spPr/>
        <p:txBody>
          <a:bodyPr/>
          <a:lstStyle>
            <a:lvl1pPr>
              <a:defRPr/>
            </a:lvl1pPr>
          </a:lstStyle>
          <a:p>
            <a:endParaRPr lang="en-US" altLang="ja-JP"/>
          </a:p>
        </p:txBody>
      </p:sp>
      <p:sp>
        <p:nvSpPr>
          <p:cNvPr id="7" name="Rectangle 10"/>
          <p:cNvSpPr>
            <a:spLocks noGrp="1" noChangeArrowheads="1"/>
          </p:cNvSpPr>
          <p:nvPr>
            <p:ph type="sldNum" sz="quarter" idx="12"/>
          </p:nvPr>
        </p:nvSpPr>
        <p:spPr/>
        <p:txBody>
          <a:bodyPr/>
          <a:lstStyle>
            <a:lvl1pPr>
              <a:defRPr/>
            </a:lvl1pPr>
          </a:lstStyle>
          <a:p>
            <a:fld id="{BA3C628F-D13D-2345-AD4E-757367CCAB1E}" type="slidenum">
              <a:rPr lang="en-US" altLang="ja-JP"/>
              <a:pPr/>
              <a:t>‹#›</a:t>
            </a:fld>
            <a:endParaRPr lang="en-US" altLang="ja-JP"/>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endParaRPr lang="en-US" altLang="ja-JP"/>
          </a:p>
        </p:txBody>
      </p:sp>
      <p:sp>
        <p:nvSpPr>
          <p:cNvPr id="5" name="Rectangle 9"/>
          <p:cNvSpPr>
            <a:spLocks noGrp="1" noChangeArrowheads="1"/>
          </p:cNvSpPr>
          <p:nvPr>
            <p:ph type="ftr" sz="quarter" idx="11"/>
          </p:nvPr>
        </p:nvSpPr>
        <p:spPr/>
        <p:txBody>
          <a:bodyPr/>
          <a:lstStyle>
            <a:lvl1pPr>
              <a:defRPr/>
            </a:lvl1pPr>
          </a:lstStyle>
          <a:p>
            <a:endParaRPr lang="en-US" altLang="ja-JP"/>
          </a:p>
        </p:txBody>
      </p:sp>
      <p:sp>
        <p:nvSpPr>
          <p:cNvPr id="6" name="Rectangle 10"/>
          <p:cNvSpPr>
            <a:spLocks noGrp="1" noChangeArrowheads="1"/>
          </p:cNvSpPr>
          <p:nvPr>
            <p:ph type="sldNum" sz="quarter" idx="12"/>
          </p:nvPr>
        </p:nvSpPr>
        <p:spPr/>
        <p:txBody>
          <a:bodyPr/>
          <a:lstStyle>
            <a:lvl1pPr>
              <a:defRPr/>
            </a:lvl1pPr>
          </a:lstStyle>
          <a:p>
            <a:fld id="{54F20969-D395-9B47-821A-DABE730569FA}" type="slidenum">
              <a:rPr lang="en-US" altLang="ja-JP"/>
              <a:pPr/>
              <a:t>‹#›</a:t>
            </a:fld>
            <a:endParaRPr lang="en-US" altLang="ja-JP"/>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a:defRPr/>
            </a:lvl1pPr>
          </a:lstStyle>
          <a:p>
            <a:endParaRPr lang="en-US" altLang="ja-JP"/>
          </a:p>
        </p:txBody>
      </p:sp>
      <p:sp>
        <p:nvSpPr>
          <p:cNvPr id="5" name="Rectangle 9"/>
          <p:cNvSpPr>
            <a:spLocks noGrp="1" noChangeArrowheads="1"/>
          </p:cNvSpPr>
          <p:nvPr>
            <p:ph type="ftr" sz="quarter" idx="11"/>
          </p:nvPr>
        </p:nvSpPr>
        <p:spPr/>
        <p:txBody>
          <a:bodyPr/>
          <a:lstStyle>
            <a:lvl1pPr>
              <a:defRPr/>
            </a:lvl1pPr>
          </a:lstStyle>
          <a:p>
            <a:endParaRPr lang="en-US" altLang="ja-JP"/>
          </a:p>
        </p:txBody>
      </p:sp>
      <p:sp>
        <p:nvSpPr>
          <p:cNvPr id="6" name="Rectangle 10"/>
          <p:cNvSpPr>
            <a:spLocks noGrp="1" noChangeArrowheads="1"/>
          </p:cNvSpPr>
          <p:nvPr>
            <p:ph type="sldNum" sz="quarter" idx="12"/>
          </p:nvPr>
        </p:nvSpPr>
        <p:spPr/>
        <p:txBody>
          <a:bodyPr/>
          <a:lstStyle>
            <a:lvl1pPr>
              <a:defRPr/>
            </a:lvl1pPr>
          </a:lstStyle>
          <a:p>
            <a:fld id="{42215762-EC63-C64D-B873-CDED96445797}" type="slidenum">
              <a:rPr lang="en-US" altLang="ja-JP"/>
              <a:pPr/>
              <a:t>‹#›</a:t>
            </a:fld>
            <a:endParaRPr lang="en-US" altLang="ja-JP"/>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vl1pPr>
          </a:lstStyle>
          <a:p>
            <a:endParaRPr lang="en-US" altLang="ja-JP"/>
          </a:p>
        </p:txBody>
      </p:sp>
      <p:sp>
        <p:nvSpPr>
          <p:cNvPr id="6" name="Rectangle 9"/>
          <p:cNvSpPr>
            <a:spLocks noGrp="1" noChangeArrowheads="1"/>
          </p:cNvSpPr>
          <p:nvPr>
            <p:ph type="ftr" sz="quarter" idx="11"/>
          </p:nvPr>
        </p:nvSpPr>
        <p:spPr/>
        <p:txBody>
          <a:bodyPr/>
          <a:lstStyle>
            <a:lvl1pPr>
              <a:defRPr/>
            </a:lvl1pPr>
          </a:lstStyle>
          <a:p>
            <a:endParaRPr lang="en-US" altLang="ja-JP"/>
          </a:p>
        </p:txBody>
      </p:sp>
      <p:sp>
        <p:nvSpPr>
          <p:cNvPr id="7" name="Rectangle 10"/>
          <p:cNvSpPr>
            <a:spLocks noGrp="1" noChangeArrowheads="1"/>
          </p:cNvSpPr>
          <p:nvPr>
            <p:ph type="sldNum" sz="quarter" idx="12"/>
          </p:nvPr>
        </p:nvSpPr>
        <p:spPr/>
        <p:txBody>
          <a:bodyPr/>
          <a:lstStyle>
            <a:lvl1pPr>
              <a:defRPr/>
            </a:lvl1pPr>
          </a:lstStyle>
          <a:p>
            <a:fld id="{AC54ABE6-4A1E-4F4D-BE3A-F13D96B369B1}" type="slidenum">
              <a:rPr lang="en-US" altLang="ja-JP"/>
              <a:pPr/>
              <a:t>‹#›</a:t>
            </a:fld>
            <a:endParaRPr lang="en-US" altLang="ja-JP"/>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a:defRPr/>
            </a:lvl1pPr>
          </a:lstStyle>
          <a:p>
            <a:endParaRPr lang="en-US" altLang="ja-JP"/>
          </a:p>
        </p:txBody>
      </p:sp>
      <p:sp>
        <p:nvSpPr>
          <p:cNvPr id="8" name="Rectangle 9"/>
          <p:cNvSpPr>
            <a:spLocks noGrp="1" noChangeArrowheads="1"/>
          </p:cNvSpPr>
          <p:nvPr>
            <p:ph type="ftr" sz="quarter" idx="11"/>
          </p:nvPr>
        </p:nvSpPr>
        <p:spPr/>
        <p:txBody>
          <a:bodyPr/>
          <a:lstStyle>
            <a:lvl1pPr>
              <a:defRPr/>
            </a:lvl1pPr>
          </a:lstStyle>
          <a:p>
            <a:endParaRPr lang="en-US" altLang="ja-JP"/>
          </a:p>
        </p:txBody>
      </p:sp>
      <p:sp>
        <p:nvSpPr>
          <p:cNvPr id="9" name="Rectangle 10"/>
          <p:cNvSpPr>
            <a:spLocks noGrp="1" noChangeArrowheads="1"/>
          </p:cNvSpPr>
          <p:nvPr>
            <p:ph type="sldNum" sz="quarter" idx="12"/>
          </p:nvPr>
        </p:nvSpPr>
        <p:spPr/>
        <p:txBody>
          <a:bodyPr/>
          <a:lstStyle>
            <a:lvl1pPr>
              <a:defRPr/>
            </a:lvl1pPr>
          </a:lstStyle>
          <a:p>
            <a:fld id="{9BDCA083-0AC5-D04E-B5F5-78B8ACE9B9E0}" type="slidenum">
              <a:rPr lang="en-US" altLang="ja-JP"/>
              <a:pPr/>
              <a:t>‹#›</a:t>
            </a:fld>
            <a:endParaRPr lang="en-US" altLang="ja-JP"/>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a:defRPr/>
            </a:lvl1pPr>
          </a:lstStyle>
          <a:p>
            <a:endParaRPr lang="en-US" altLang="ja-JP"/>
          </a:p>
        </p:txBody>
      </p:sp>
      <p:sp>
        <p:nvSpPr>
          <p:cNvPr id="4" name="Rectangle 9"/>
          <p:cNvSpPr>
            <a:spLocks noGrp="1" noChangeArrowheads="1"/>
          </p:cNvSpPr>
          <p:nvPr>
            <p:ph type="ftr" sz="quarter" idx="11"/>
          </p:nvPr>
        </p:nvSpPr>
        <p:spPr/>
        <p:txBody>
          <a:bodyPr/>
          <a:lstStyle>
            <a:lvl1pPr>
              <a:defRPr/>
            </a:lvl1pPr>
          </a:lstStyle>
          <a:p>
            <a:endParaRPr lang="en-US" altLang="ja-JP"/>
          </a:p>
        </p:txBody>
      </p:sp>
      <p:sp>
        <p:nvSpPr>
          <p:cNvPr id="5" name="Rectangle 10"/>
          <p:cNvSpPr>
            <a:spLocks noGrp="1" noChangeArrowheads="1"/>
          </p:cNvSpPr>
          <p:nvPr>
            <p:ph type="sldNum" sz="quarter" idx="12"/>
          </p:nvPr>
        </p:nvSpPr>
        <p:spPr/>
        <p:txBody>
          <a:bodyPr/>
          <a:lstStyle>
            <a:lvl1pPr>
              <a:defRPr/>
            </a:lvl1pPr>
          </a:lstStyle>
          <a:p>
            <a:fld id="{D4B3783B-2622-D74E-B1C8-DDF8A4658659}" type="slidenum">
              <a:rPr lang="en-US" altLang="ja-JP"/>
              <a:pPr/>
              <a:t>‹#›</a:t>
            </a:fld>
            <a:endParaRPr lang="en-US" altLang="ja-JP"/>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vl1pPr>
          </a:lstStyle>
          <a:p>
            <a:endParaRPr lang="en-US" altLang="ja-JP"/>
          </a:p>
        </p:txBody>
      </p:sp>
      <p:sp>
        <p:nvSpPr>
          <p:cNvPr id="3" name="Rectangle 9"/>
          <p:cNvSpPr>
            <a:spLocks noGrp="1" noChangeArrowheads="1"/>
          </p:cNvSpPr>
          <p:nvPr>
            <p:ph type="ftr" sz="quarter" idx="11"/>
          </p:nvPr>
        </p:nvSpPr>
        <p:spPr/>
        <p:txBody>
          <a:bodyPr/>
          <a:lstStyle>
            <a:lvl1pPr>
              <a:defRPr/>
            </a:lvl1pPr>
          </a:lstStyle>
          <a:p>
            <a:endParaRPr lang="en-US" altLang="ja-JP"/>
          </a:p>
        </p:txBody>
      </p:sp>
      <p:sp>
        <p:nvSpPr>
          <p:cNvPr id="4" name="Rectangle 10"/>
          <p:cNvSpPr>
            <a:spLocks noGrp="1" noChangeArrowheads="1"/>
          </p:cNvSpPr>
          <p:nvPr>
            <p:ph type="sldNum" sz="quarter" idx="12"/>
          </p:nvPr>
        </p:nvSpPr>
        <p:spPr/>
        <p:txBody>
          <a:bodyPr/>
          <a:lstStyle>
            <a:lvl1pPr>
              <a:defRPr/>
            </a:lvl1pPr>
          </a:lstStyle>
          <a:p>
            <a:fld id="{E1378B2C-7135-B944-818D-8BCFC71760EE}" type="slidenum">
              <a:rPr lang="en-US" altLang="ja-JP"/>
              <a:pPr/>
              <a:t>‹#›</a:t>
            </a:fld>
            <a:endParaRPr lang="en-US" altLang="ja-JP"/>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vl1pPr>
          </a:lstStyle>
          <a:p>
            <a:endParaRPr lang="en-US" altLang="ja-JP"/>
          </a:p>
        </p:txBody>
      </p:sp>
      <p:sp>
        <p:nvSpPr>
          <p:cNvPr id="6" name="Rectangle 9"/>
          <p:cNvSpPr>
            <a:spLocks noGrp="1" noChangeArrowheads="1"/>
          </p:cNvSpPr>
          <p:nvPr>
            <p:ph type="ftr" sz="quarter" idx="11"/>
          </p:nvPr>
        </p:nvSpPr>
        <p:spPr/>
        <p:txBody>
          <a:bodyPr/>
          <a:lstStyle>
            <a:lvl1pPr>
              <a:defRPr/>
            </a:lvl1pPr>
          </a:lstStyle>
          <a:p>
            <a:endParaRPr lang="en-US" altLang="ja-JP"/>
          </a:p>
        </p:txBody>
      </p:sp>
      <p:sp>
        <p:nvSpPr>
          <p:cNvPr id="7" name="Rectangle 10"/>
          <p:cNvSpPr>
            <a:spLocks noGrp="1" noChangeArrowheads="1"/>
          </p:cNvSpPr>
          <p:nvPr>
            <p:ph type="sldNum" sz="quarter" idx="12"/>
          </p:nvPr>
        </p:nvSpPr>
        <p:spPr/>
        <p:txBody>
          <a:bodyPr/>
          <a:lstStyle>
            <a:lvl1pPr>
              <a:defRPr/>
            </a:lvl1pPr>
          </a:lstStyle>
          <a:p>
            <a:fld id="{0439ADD8-E0D4-FA48-B3E3-0A78F2B6123A}" type="slidenum">
              <a:rPr lang="en-US" altLang="ja-JP"/>
              <a:pPr/>
              <a:t>‹#›</a:t>
            </a:fld>
            <a:endParaRPr lang="en-US" altLang="ja-JP"/>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vl1pPr>
          </a:lstStyle>
          <a:p>
            <a:endParaRPr lang="en-US" altLang="ja-JP"/>
          </a:p>
        </p:txBody>
      </p:sp>
      <p:sp>
        <p:nvSpPr>
          <p:cNvPr id="6" name="Rectangle 9"/>
          <p:cNvSpPr>
            <a:spLocks noGrp="1" noChangeArrowheads="1"/>
          </p:cNvSpPr>
          <p:nvPr>
            <p:ph type="ftr" sz="quarter" idx="11"/>
          </p:nvPr>
        </p:nvSpPr>
        <p:spPr/>
        <p:txBody>
          <a:bodyPr/>
          <a:lstStyle>
            <a:lvl1pPr>
              <a:defRPr/>
            </a:lvl1pPr>
          </a:lstStyle>
          <a:p>
            <a:endParaRPr lang="en-US" altLang="ja-JP"/>
          </a:p>
        </p:txBody>
      </p:sp>
      <p:sp>
        <p:nvSpPr>
          <p:cNvPr id="7" name="Rectangle 10"/>
          <p:cNvSpPr>
            <a:spLocks noGrp="1" noChangeArrowheads="1"/>
          </p:cNvSpPr>
          <p:nvPr>
            <p:ph type="sldNum" sz="quarter" idx="12"/>
          </p:nvPr>
        </p:nvSpPr>
        <p:spPr/>
        <p:txBody>
          <a:bodyPr/>
          <a:lstStyle>
            <a:lvl1pPr>
              <a:defRPr/>
            </a:lvl1pPr>
          </a:lstStyle>
          <a:p>
            <a:fld id="{97AACD4D-7562-E64E-9B98-BC385A8D0999}" type="slidenum">
              <a:rPr lang="en-US" altLang="ja-JP"/>
              <a:pPr/>
              <a:t>‹#›</a:t>
            </a:fld>
            <a:endParaRPr lang="en-US" altLang="ja-JP"/>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6" Type="http://schemas.openxmlformats.org/officeDocument/2006/relationships/image" Target="../media/image2.png"/><Relationship Id="rId1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Freeform 3"/>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w="9525">
            <a:noFill/>
            <a:round/>
            <a:headEnd/>
            <a:tailEnd/>
          </a:ln>
        </p:spPr>
        <p:txBody>
          <a:bodyPr wrap="none" anchor="ctr">
            <a:prstTxWarp prst="textNoShape">
              <a:avLst/>
            </a:prstTxWarp>
          </a:bodyPr>
          <a:lstStyle/>
          <a:p>
            <a:endParaRPr lang="en-US"/>
          </a:p>
        </p:txBody>
      </p:sp>
      <p:sp>
        <p:nvSpPr>
          <p:cNvPr id="1027" name="Freeform 4"/>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w="9525" cap="flat" cmpd="sng">
            <a:noFill/>
            <a:prstDash val="solid"/>
            <a:round/>
            <a:headEnd type="none" w="med" len="med"/>
            <a:tailEnd type="none" w="med" len="med"/>
          </a:ln>
        </p:spPr>
        <p:txBody>
          <a:bodyPr wrap="none" anchor="ctr">
            <a:prstTxWarp prst="textNoShape">
              <a:avLst/>
            </a:prstTxWarp>
          </a:bodyPr>
          <a:lstStyle/>
          <a:p>
            <a:endParaRPr lang="en-US"/>
          </a:p>
        </p:txBody>
      </p:sp>
      <p:sp>
        <p:nvSpPr>
          <p:cNvPr id="1028" name="Freeform 5"/>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w="9525">
            <a:noFill/>
            <a:round/>
            <a:headEnd/>
            <a:tailEnd/>
          </a:ln>
        </p:spPr>
        <p:txBody>
          <a:bodyPr wrap="none" anchor="ctr">
            <a:prstTxWarp prst="textNoShape">
              <a:avLst/>
            </a:prstTxWarp>
          </a:bodyPr>
          <a:lstStyle/>
          <a:p>
            <a:endParaRPr lang="en-US"/>
          </a:p>
        </p:txBody>
      </p:sp>
      <p:sp>
        <p:nvSpPr>
          <p:cNvPr id="1029" name="Rectangle 6"/>
          <p:cNvSpPr>
            <a:spLocks noGrp="1" noChangeArrowheads="1"/>
          </p:cNvSpPr>
          <p:nvPr>
            <p:ph type="title"/>
          </p:nvPr>
        </p:nvSpPr>
        <p:spPr bwMode="auto">
          <a:xfrm>
            <a:off x="1066800" y="547688"/>
            <a:ext cx="7772400" cy="1052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030" name="Rectangle 7"/>
          <p:cNvSpPr>
            <a:spLocks noGrp="1" noChangeArrowheads="1"/>
          </p:cNvSpPr>
          <p:nvPr>
            <p:ph type="body" idx="1"/>
          </p:nvPr>
        </p:nvSpPr>
        <p:spPr bwMode="auto">
          <a:xfrm>
            <a:off x="1066800" y="20574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3080" name="Rectangle 8"/>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08" charset="0"/>
                <a:ea typeface="Osaka" pitchFamily="-108" charset="-128"/>
                <a:cs typeface="Osaka" pitchFamily="-108" charset="-128"/>
              </a:defRPr>
            </a:lvl1pPr>
          </a:lstStyle>
          <a:p>
            <a:endParaRPr lang="en-US" altLang="ja-JP"/>
          </a:p>
        </p:txBody>
      </p:sp>
      <p:sp>
        <p:nvSpPr>
          <p:cNvPr id="3081" name="Rectangle 9"/>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08" charset="0"/>
                <a:ea typeface="Osaka" pitchFamily="-108" charset="-128"/>
                <a:cs typeface="Osaka" pitchFamily="-108" charset="-128"/>
              </a:defRPr>
            </a:lvl1pPr>
          </a:lstStyle>
          <a:p>
            <a:endParaRPr lang="en-US" altLang="ja-JP"/>
          </a:p>
        </p:txBody>
      </p:sp>
      <p:sp>
        <p:nvSpPr>
          <p:cNvPr id="3082" name="Rectangle 10"/>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pitchFamily="-108" charset="0"/>
                <a:ea typeface="Osaka" pitchFamily="-108" charset="-128"/>
                <a:cs typeface="Osaka" pitchFamily="-108" charset="-128"/>
              </a:defRPr>
            </a:lvl1pPr>
          </a:lstStyle>
          <a:p>
            <a:fld id="{2E895364-DBFF-C943-984A-730C63F64AAE}"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xmlns:p14="http://schemas.microsoft.com/office/powerpoint/2010/main"/>
  <p:txStyles>
    <p:titleStyle>
      <a:lvl1pPr algn="l" rtl="0" eaLnBrk="0" fontAlgn="base" hangingPunct="0">
        <a:spcBef>
          <a:spcPct val="0"/>
        </a:spcBef>
        <a:spcAft>
          <a:spcPct val="0"/>
        </a:spcAft>
        <a:defRPr kumimoji="1" sz="44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kumimoji="1" sz="4400">
          <a:solidFill>
            <a:schemeClr val="tx2"/>
          </a:solidFill>
          <a:latin typeface="Arial"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kumimoji="1" sz="4400">
          <a:solidFill>
            <a:schemeClr val="tx2"/>
          </a:solidFill>
          <a:latin typeface="Arial"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kumimoji="1" sz="4400">
          <a:solidFill>
            <a:schemeClr val="tx2"/>
          </a:solidFill>
          <a:latin typeface="Arial"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kumimoji="1" sz="4400">
          <a:solidFill>
            <a:schemeClr val="tx2"/>
          </a:solidFill>
          <a:latin typeface="Arial" pitchFamily="-106" charset="0"/>
          <a:ea typeface="ＭＳ Ｐゴシック" pitchFamily="-106" charset="-128"/>
          <a:cs typeface="ＭＳ Ｐゴシック" pitchFamily="-106" charset="-128"/>
        </a:defRPr>
      </a:lvl5pPr>
      <a:lvl6pPr marL="457200" algn="l" rtl="0" fontAlgn="base">
        <a:spcBef>
          <a:spcPct val="0"/>
        </a:spcBef>
        <a:spcAft>
          <a:spcPct val="0"/>
        </a:spcAft>
        <a:defRPr sz="4400">
          <a:solidFill>
            <a:schemeClr val="tx2"/>
          </a:solidFill>
          <a:latin typeface="Arial" pitchFamily="-106" charset="0"/>
        </a:defRPr>
      </a:lvl6pPr>
      <a:lvl7pPr marL="914400" algn="l" rtl="0" fontAlgn="base">
        <a:spcBef>
          <a:spcPct val="0"/>
        </a:spcBef>
        <a:spcAft>
          <a:spcPct val="0"/>
        </a:spcAft>
        <a:defRPr sz="4400">
          <a:solidFill>
            <a:schemeClr val="tx2"/>
          </a:solidFill>
          <a:latin typeface="Arial" pitchFamily="-106" charset="0"/>
        </a:defRPr>
      </a:lvl7pPr>
      <a:lvl8pPr marL="1371600" algn="l" rtl="0" fontAlgn="base">
        <a:spcBef>
          <a:spcPct val="0"/>
        </a:spcBef>
        <a:spcAft>
          <a:spcPct val="0"/>
        </a:spcAft>
        <a:defRPr sz="4400">
          <a:solidFill>
            <a:schemeClr val="tx2"/>
          </a:solidFill>
          <a:latin typeface="Arial" pitchFamily="-106" charset="0"/>
        </a:defRPr>
      </a:lvl8pPr>
      <a:lvl9pPr marL="1828800" algn="l" rtl="0" fontAlgn="base">
        <a:spcBef>
          <a:spcPct val="0"/>
        </a:spcBef>
        <a:spcAft>
          <a:spcPct val="0"/>
        </a:spcAft>
        <a:defRPr sz="4400">
          <a:solidFill>
            <a:schemeClr val="tx2"/>
          </a:solidFill>
          <a:latin typeface="Arial" pitchFamily="-106" charset="0"/>
        </a:defRPr>
      </a:lvl9pPr>
    </p:titleStyle>
    <p:bodyStyle>
      <a:lvl1pPr marL="342900" indent="-342900" algn="l" rtl="0" eaLnBrk="0" fontAlgn="base" hangingPunct="0">
        <a:spcBef>
          <a:spcPct val="20000"/>
        </a:spcBef>
        <a:spcAft>
          <a:spcPct val="0"/>
        </a:spcAft>
        <a:buBlip>
          <a:blip r:embed="rId15"/>
        </a:buBlip>
        <a:defRPr kumimoji="1"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SzPct val="80000"/>
        <a:buBlip>
          <a:blip r:embed="rId16"/>
        </a:buBlip>
        <a:defRPr kumimoji="1"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SzPct val="80000"/>
        <a:buBlip>
          <a:blip r:embed="rId17"/>
        </a:buBlip>
        <a:defRPr kumimoji="1"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Blip>
          <a:blip r:embed="rId15"/>
        </a:buBlip>
        <a:defRPr kumimoji="1"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SzPct val="60000"/>
        <a:buBlip>
          <a:blip r:embed="rId16"/>
        </a:buBlip>
        <a:defRPr kumimoji="1" sz="2000">
          <a:solidFill>
            <a:schemeClr val="tx1"/>
          </a:solidFill>
          <a:latin typeface="+mn-lt"/>
          <a:ea typeface="ＭＳ Ｐゴシック" pitchFamily="-106" charset="-128"/>
        </a:defRPr>
      </a:lvl5pPr>
      <a:lvl6pPr marL="2514600" indent="-228600" algn="l" rtl="0" fontAlgn="base">
        <a:spcBef>
          <a:spcPct val="20000"/>
        </a:spcBef>
        <a:spcAft>
          <a:spcPct val="0"/>
        </a:spcAft>
        <a:buSzPct val="60000"/>
        <a:buBlip>
          <a:blip r:embed="rId16"/>
        </a:buBlip>
        <a:defRPr sz="2000">
          <a:solidFill>
            <a:schemeClr val="tx1"/>
          </a:solidFill>
          <a:latin typeface="+mn-lt"/>
          <a:ea typeface="ＭＳ Ｐゴシック" pitchFamily="-106" charset="-128"/>
        </a:defRPr>
      </a:lvl6pPr>
      <a:lvl7pPr marL="2971800" indent="-228600" algn="l" rtl="0" fontAlgn="base">
        <a:spcBef>
          <a:spcPct val="20000"/>
        </a:spcBef>
        <a:spcAft>
          <a:spcPct val="0"/>
        </a:spcAft>
        <a:buSzPct val="60000"/>
        <a:buBlip>
          <a:blip r:embed="rId16"/>
        </a:buBlip>
        <a:defRPr sz="2000">
          <a:solidFill>
            <a:schemeClr val="tx1"/>
          </a:solidFill>
          <a:latin typeface="+mn-lt"/>
          <a:ea typeface="ＭＳ Ｐゴシック" pitchFamily="-106" charset="-128"/>
        </a:defRPr>
      </a:lvl7pPr>
      <a:lvl8pPr marL="3429000" indent="-228600" algn="l" rtl="0" fontAlgn="base">
        <a:spcBef>
          <a:spcPct val="20000"/>
        </a:spcBef>
        <a:spcAft>
          <a:spcPct val="0"/>
        </a:spcAft>
        <a:buSzPct val="60000"/>
        <a:buBlip>
          <a:blip r:embed="rId16"/>
        </a:buBlip>
        <a:defRPr sz="2000">
          <a:solidFill>
            <a:schemeClr val="tx1"/>
          </a:solidFill>
          <a:latin typeface="+mn-lt"/>
          <a:ea typeface="ＭＳ Ｐゴシック" pitchFamily="-106" charset="-128"/>
        </a:defRPr>
      </a:lvl8pPr>
      <a:lvl9pPr marL="3886200" indent="-228600" algn="l" rtl="0" fontAlgn="base">
        <a:spcBef>
          <a:spcPct val="20000"/>
        </a:spcBef>
        <a:spcAft>
          <a:spcPct val="0"/>
        </a:spcAft>
        <a:buSzPct val="60000"/>
        <a:buBlip>
          <a:blip r:embed="rId16"/>
        </a:buBlip>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3"/><Relationship Id="rId4" Type="http://schemas.openxmlformats.org/officeDocument/2006/relationships/audio" Target="../media/media1.mp3"/><Relationship Id="rId5" Type="http://schemas.openxmlformats.org/officeDocument/2006/relationships/slideLayout" Target="../slideLayouts/slideLayout7.xml"/><Relationship Id="rId6" Type="http://schemas.openxmlformats.org/officeDocument/2006/relationships/notesSlide" Target="../notesSlides/notesSlide1.xml"/><Relationship Id="rId7" Type="http://schemas.openxmlformats.org/officeDocument/2006/relationships/image" Target="../media/image4.png"/><Relationship Id="rId8" Type="http://schemas.openxmlformats.org/officeDocument/2006/relationships/image" Target="../media/image5.png"/><Relationship Id="rId1" Type="http://schemas.microsoft.com/office/2007/relationships/media" Target="file://localhost/Users/marchelgesen/Music/iTunes/iTunes%20Music/Arnie%20Van%20Bussel/Transformations/01%20Transformations.mp3" TargetMode="External"/><Relationship Id="rId2" Type="http://schemas.openxmlformats.org/officeDocument/2006/relationships/audio" Target="file://localhost/Users/marchelgesen/Music/iTunes/iTunes%20Music/Arnie%20Van%20Bussel/Transformations/01%20Transformations.mp3"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1.png"/><Relationship Id="rId6" Type="http://schemas.openxmlformats.org/officeDocument/2006/relationships/image" Target="../media/image5.png"/><Relationship Id="rId1" Type="http://schemas.microsoft.com/office/2007/relationships/media" Target="file://localhost/Users/marchelgesen/Music/iTunes/iTunes%20Music/Arnie%20Van%20Bussel/Transformations/02%20Taoist%20Meditation.mp3" TargetMode="External"/><Relationship Id="rId2" Type="http://schemas.openxmlformats.org/officeDocument/2006/relationships/audio" Target="file://localhost/Users/marchelgesen/Music/iTunes/iTunes%20Music/Arnie%20Van%20Bussel/Transformations/02%20Taoist%20Meditation.mp3"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Microsoft_Word_97_-_2004_Document1.doc"/><Relationship Id="rId5" Type="http://schemas.openxmlformats.org/officeDocument/2006/relationships/image" Target="../media/image41.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youtube.com/watch?v=lj3iNxZ8Dww" TargetMode="Externa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6.xml"/><Relationship Id="rId5" Type="http://schemas.openxmlformats.org/officeDocument/2006/relationships/image" Target="../media/image42.png"/><Relationship Id="rId1" Type="http://schemas.microsoft.com/office/2007/relationships/media" Target="file://localhost/Users/helgesenmarc/Downloads/innervoice%20task%20planning%202012%20student%20copy/%233%20Senses%20TC/Domino's%20Introduces%20Cheesy%20Garlic%20Bread%20Pizza%20with....mp4" TargetMode="External"/><Relationship Id="rId2" Type="http://schemas.openxmlformats.org/officeDocument/2006/relationships/video" Target="file://localhost/Users/helgesenmarc/Downloads/innervoice%20task%20planning%202012%20student%20copy/%233%20Senses%20TC/Domino's%20Introduces%20Cheesy%20Garlic%20Bread%20Pizza%20with....mp4"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9.xml"/><Relationship Id="rId5" Type="http://schemas.openxmlformats.org/officeDocument/2006/relationships/image" Target="../media/image11.png"/><Relationship Id="rId6" Type="http://schemas.openxmlformats.org/officeDocument/2006/relationships/image" Target="../media/image5.png"/><Relationship Id="rId1" Type="http://schemas.microsoft.com/office/2007/relationships/media" Target="02%25252525252520Taoist%25252525252520Meditation.mp3" TargetMode="External"/><Relationship Id="rId2" Type="http://schemas.openxmlformats.org/officeDocument/2006/relationships/audio" Target="02%25252525252520Taoist%25252525252520Meditation.mp3"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xml"/><Relationship Id="rId5" Type="http://schemas.openxmlformats.org/officeDocument/2006/relationships/image" Target="../media/image6.png"/><Relationship Id="rId1" Type="http://schemas.microsoft.com/office/2007/relationships/media" Target="file://localhost/Users/helgesenmarc/Documents/Innervoice:Task%20planning/innervoice%20task%20planning%202011/%233%20Task%20Planning%20TC/Miss%20Teen%20USA%20South%20Carolina%202007%20with%20Subtitles.mp4" TargetMode="External"/><Relationship Id="rId2" Type="http://schemas.openxmlformats.org/officeDocument/2006/relationships/video" Target="file://localhost/Users/helgesenmarc/Documents/Innervoice:Task%20planning/innervoice%20task%20planning%202011/%233%20Task%20Planning%20TC/Miss%20Teen%20USA%20South%20Carolina%202007%20with%20Subtitles.mp4"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microsoft.com/office/2007/relationships/media" Target="file://localhost/Users/marchelgesen/Music/iTunes/iTunes%20Music/Arnie%20Van%20Bussel/Transformations/02%20Taoist%20Meditation.mp3" TargetMode="External"/><Relationship Id="rId4" Type="http://schemas.openxmlformats.org/officeDocument/2006/relationships/audio" Target="file://localhost/Users/marchelgesen/Music/iTunes/iTunes%20Music/Arnie%20Van%20Bussel/Transformations/02%20Taoist%20Meditation.mp3" TargetMode="External"/><Relationship Id="rId5" Type="http://schemas.openxmlformats.org/officeDocument/2006/relationships/slideLayout" Target="../slideLayouts/slideLayout7.xml"/><Relationship Id="rId6" Type="http://schemas.openxmlformats.org/officeDocument/2006/relationships/notesSlide" Target="../notesSlides/notesSlide47.xml"/><Relationship Id="rId7" Type="http://schemas.openxmlformats.org/officeDocument/2006/relationships/image" Target="../media/image5.png"/><Relationship Id="rId8" Type="http://schemas.openxmlformats.org/officeDocument/2006/relationships/image" Target="../media/image53.png"/><Relationship Id="rId1" Type="http://schemas.microsoft.com/office/2007/relationships/media" Target="01%25252525252520Transformations.mp3" TargetMode="External"/><Relationship Id="rId2" Type="http://schemas.openxmlformats.org/officeDocument/2006/relationships/audio" Target="01%25252525252520Transformations.mp3" TargetMode="External"/></Relationships>
</file>

<file path=ppt/slides/_rels/slide56.xml.rels><?xml version="1.0" encoding="UTF-8" standalone="yes"?>
<Relationships xmlns="http://schemas.openxmlformats.org/package/2006/relationships"><Relationship Id="rId3" Type="http://schemas.microsoft.com/office/2007/relationships/media" Target="../media/media1.mp3"/><Relationship Id="rId4" Type="http://schemas.openxmlformats.org/officeDocument/2006/relationships/audio" Target="../media/media1.mp3"/><Relationship Id="rId5" Type="http://schemas.openxmlformats.org/officeDocument/2006/relationships/slideLayout" Target="../slideLayouts/slideLayout7.xml"/><Relationship Id="rId6" Type="http://schemas.openxmlformats.org/officeDocument/2006/relationships/notesSlide" Target="../notesSlides/notesSlide48.xml"/><Relationship Id="rId7" Type="http://schemas.openxmlformats.org/officeDocument/2006/relationships/image" Target="../media/image5.png"/><Relationship Id="rId8" Type="http://schemas.openxmlformats.org/officeDocument/2006/relationships/image" Target="../media/image54.png"/><Relationship Id="rId1" Type="http://schemas.microsoft.com/office/2007/relationships/media" Target="01%25252525252520Transformations.mp3" TargetMode="External"/><Relationship Id="rId2" Type="http://schemas.openxmlformats.org/officeDocument/2006/relationships/audio" Target="01%25252525252520Transformations.mp3"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5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63.xml.rels><?xml version="1.0" encoding="UTF-8" standalone="yes"?>
<Relationships xmlns="http://schemas.openxmlformats.org/package/2006/relationships"><Relationship Id="rId3" Type="http://schemas.microsoft.com/office/2007/relationships/media" Target="../media/media1.mp3"/><Relationship Id="rId4" Type="http://schemas.openxmlformats.org/officeDocument/2006/relationships/audio" Target="../media/media1.mp3"/><Relationship Id="rId5" Type="http://schemas.openxmlformats.org/officeDocument/2006/relationships/slideLayout" Target="../slideLayouts/slideLayout7.xml"/><Relationship Id="rId6" Type="http://schemas.openxmlformats.org/officeDocument/2006/relationships/notesSlide" Target="../notesSlides/notesSlide55.xml"/><Relationship Id="rId7" Type="http://schemas.openxmlformats.org/officeDocument/2006/relationships/image" Target="../media/image5.png"/><Relationship Id="rId8" Type="http://schemas.openxmlformats.org/officeDocument/2006/relationships/image" Target="../media/image54.png"/><Relationship Id="rId1" Type="http://schemas.microsoft.com/office/2007/relationships/media" Target="01%25252525252520Transformations.mp3" TargetMode="External"/><Relationship Id="rId2" Type="http://schemas.openxmlformats.org/officeDocument/2006/relationships/audio" Target="01%25252525252520Transformations.mp3"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5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6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fQKNvPn3V-8" TargetMode="Externa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60.xml"/><Relationship Id="rId5" Type="http://schemas.openxmlformats.org/officeDocument/2006/relationships/image" Target="../media/image68.png"/><Relationship Id="rId1" Type="http://schemas.microsoft.com/office/2007/relationships/media" Target="../media/media2.mov"/><Relationship Id="rId2" Type="http://schemas.openxmlformats.org/officeDocument/2006/relationships/video" Target="../media/media2.mov"/></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youtube.com/watch?v=OBB4WnaTpZo"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7.xml"/><Relationship Id="rId5" Type="http://schemas.openxmlformats.org/officeDocument/2006/relationships/image" Target="../media/image8.png"/><Relationship Id="rId6" Type="http://schemas.openxmlformats.org/officeDocument/2006/relationships/image" Target="../media/image5.png"/><Relationship Id="rId1" Type="http://schemas.microsoft.com/office/2007/relationships/media" Target="file://localhost/Users/helgesenmarc/Documents/Innervoice:Task%20planning/innervoice%20task%20planning%202011/%233%20Task%20Planning%20TC/Mission_%20Impossible.mp3" TargetMode="External"/><Relationship Id="rId2" Type="http://schemas.openxmlformats.org/officeDocument/2006/relationships/audio" Target="file://localhost/Users/helgesenmarc/Documents/Innervoice:Task%20planning/innervoice%20task%20planning%202011/%233%20Task%20Planning%20TC/Mission_%20Impossible.mp3" TargetMode="Externa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69.png"/><Relationship Id="rId1" Type="http://schemas.microsoft.com/office/2007/relationships/media" Target="file://localhost/Users/helgesenmarc/Desktop/Task%20planning%20-%20ETP/Task%20Planning%20PK.mov" TargetMode="External"/><Relationship Id="rId2" Type="http://schemas.openxmlformats.org/officeDocument/2006/relationships/video" Target="file://localhost/Users/helgesenmarc/Desktop/Task%20planning%20-%20ETP/Task%20Planning%20PK.mov"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7.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67.xml"/><Relationship Id="rId5" Type="http://schemas.openxmlformats.org/officeDocument/2006/relationships/image" Target="../media/image70.png"/><Relationship Id="rId6" Type="http://schemas.openxmlformats.org/officeDocument/2006/relationships/image" Target="../media/image8.png"/><Relationship Id="rId1" Type="http://schemas.microsoft.com/office/2007/relationships/media" Target="%2525255CUsers%2525255Cmarchelgesen%2525255CDocuments%2525255Cpresentations%2525255CTask%25252520Planning%2525255CmissionImpossible%2525252018%25252520seconds1.mov" TargetMode="External"/><Relationship Id="rId2" Type="http://schemas.openxmlformats.org/officeDocument/2006/relationships/video" Target="%2525255CUsers%2525255Cmarchelgesen%2525255CDocuments%2525255Cpresentations%2525255CTask%25252520Planning%2525255CmissionImpossible%2525252018%25252520seconds1.mov"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7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5.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4.xml"/><Relationship Id="rId5" Type="http://schemas.openxmlformats.org/officeDocument/2006/relationships/image" Target="../media/image11.png"/><Relationship Id="rId6" Type="http://schemas.openxmlformats.org/officeDocument/2006/relationships/image" Target="../media/image72.png"/><Relationship Id="rId7" Type="http://schemas.openxmlformats.org/officeDocument/2006/relationships/image" Target="../media/image73.png"/><Relationship Id="rId1" Type="http://schemas.microsoft.com/office/2007/relationships/media" Target="%2525255CUsers%2525255Cmarchelgesen%2525255CDocuments%2525255Cpresentations%2525255CTask%25252520Planning%2525255Ctaoist%25252520med%252525207%25252520sec.mov" TargetMode="External"/><Relationship Id="rId2" Type="http://schemas.openxmlformats.org/officeDocument/2006/relationships/video" Target="%2525255CUsers%2525255Cmarchelgesen%2525255CDocuments%2525255Cpresentations%2525255CTask%25252520Planning%2525255Ctaoist%25252520med%252525207%25252520sec.mov"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9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72.png"/></Relationships>
</file>

<file path=ppt/slides/_rels/slide9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98.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99.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2"/>
          <p:cNvSpPr>
            <a:spLocks noGrp="1" noChangeArrowheads="1"/>
          </p:cNvSpPr>
          <p:nvPr>
            <p:ph type="ctrTitle" idx="4294967295"/>
          </p:nvPr>
        </p:nvSpPr>
        <p:spPr>
          <a:xfrm>
            <a:off x="0" y="3048000"/>
            <a:ext cx="9144000" cy="914400"/>
          </a:xfrm>
        </p:spPr>
        <p:txBody>
          <a:bodyPr/>
          <a:lstStyle/>
          <a:p>
            <a:pPr algn="ctr" eaLnBrk="1" hangingPunct="1"/>
            <a:r>
              <a:rPr kumimoji="0" lang="en-US" altLang="ja-JP" sz="9600" b="1">
                <a:ea typeface="Osaka" pitchFamily="-108" charset="-128"/>
                <a:cs typeface="Osaka" pitchFamily="-108" charset="-128"/>
              </a:rPr>
              <a:t>Think Ahead:</a:t>
            </a:r>
            <a:br>
              <a:rPr kumimoji="0" lang="en-US" altLang="ja-JP" sz="9600" b="1">
                <a:ea typeface="Osaka" pitchFamily="-108" charset="-128"/>
                <a:cs typeface="Osaka" pitchFamily="-108" charset="-128"/>
              </a:rPr>
            </a:br>
            <a:endParaRPr kumimoji="0" lang="en-US" altLang="ja-JP">
              <a:ea typeface="Osaka" pitchFamily="-108" charset="-128"/>
              <a:cs typeface="Osaka" pitchFamily="-108" charset="-128"/>
            </a:endParaRPr>
          </a:p>
        </p:txBody>
      </p:sp>
      <p:sp>
        <p:nvSpPr>
          <p:cNvPr id="495625" name="Rectangle 9"/>
          <p:cNvSpPr>
            <a:spLocks noChangeArrowheads="1"/>
          </p:cNvSpPr>
          <p:nvPr/>
        </p:nvSpPr>
        <p:spPr bwMode="auto">
          <a:xfrm>
            <a:off x="1143000" y="5029200"/>
            <a:ext cx="7696200" cy="584200"/>
          </a:xfrm>
          <a:prstGeom prst="rect">
            <a:avLst/>
          </a:prstGeom>
          <a:noFill/>
          <a:ln w="9525">
            <a:noFill/>
            <a:miter lim="800000"/>
            <a:headEnd/>
            <a:tailEnd/>
          </a:ln>
        </p:spPr>
        <p:txBody>
          <a:bodyPr>
            <a:prstTxWarp prst="textNoShape">
              <a:avLst/>
            </a:prstTxWarp>
            <a:spAutoFit/>
          </a:bodyPr>
          <a:lstStyle/>
          <a:p>
            <a:r>
              <a:rPr lang="en-US" altLang="ja-JP" sz="3200">
                <a:latin typeface="Gill Sans" pitchFamily="-108" charset="0"/>
              </a:rPr>
              <a:t>	</a:t>
            </a:r>
            <a:endParaRPr lang="en-US" altLang="ja-JP"/>
          </a:p>
        </p:txBody>
      </p:sp>
      <p:pic>
        <p:nvPicPr>
          <p:cNvPr id="35843" name="Picture 9"/>
          <p:cNvPicPr>
            <a:picLocks noChangeAspect="1"/>
          </p:cNvPicPr>
          <p:nvPr/>
        </p:nvPicPr>
        <p:blipFill>
          <a:blip r:embed="rId7"/>
          <a:srcRect/>
          <a:stretch>
            <a:fillRect/>
          </a:stretch>
        </p:blipFill>
        <p:spPr bwMode="auto">
          <a:xfrm>
            <a:off x="0" y="2044700"/>
            <a:ext cx="9144000" cy="4813300"/>
          </a:xfrm>
          <a:prstGeom prst="rect">
            <a:avLst/>
          </a:prstGeom>
          <a:noFill/>
          <a:ln w="9525">
            <a:noFill/>
            <a:miter lim="800000"/>
            <a:headEnd/>
            <a:tailEnd/>
          </a:ln>
        </p:spPr>
      </p:pic>
      <p:sp>
        <p:nvSpPr>
          <p:cNvPr id="35844" name="TextBox 11"/>
          <p:cNvSpPr txBox="1">
            <a:spLocks noChangeArrowheads="1"/>
          </p:cNvSpPr>
          <p:nvPr/>
        </p:nvSpPr>
        <p:spPr bwMode="auto">
          <a:xfrm>
            <a:off x="0" y="381000"/>
            <a:ext cx="9144000" cy="1570038"/>
          </a:xfrm>
          <a:prstGeom prst="rect">
            <a:avLst/>
          </a:prstGeom>
          <a:noFill/>
          <a:ln w="9525">
            <a:noFill/>
            <a:miter lim="800000"/>
            <a:headEnd/>
            <a:tailEnd/>
          </a:ln>
        </p:spPr>
        <p:txBody>
          <a:bodyPr>
            <a:prstTxWarp prst="textNoShape">
              <a:avLst/>
            </a:prstTxWarp>
            <a:spAutoFit/>
          </a:bodyPr>
          <a:lstStyle/>
          <a:p>
            <a:pPr algn="r"/>
            <a:r>
              <a:rPr lang="en-US" altLang="ja-JP" sz="9600" b="1">
                <a:solidFill>
                  <a:schemeClr val="bg2"/>
                </a:solidFill>
                <a:latin typeface="Gill Sans" pitchFamily="-108" charset="0"/>
                <a:ea typeface="Gill Sans" pitchFamily="-108" charset="0"/>
                <a:cs typeface="Gill Sans" pitchFamily="-108" charset="0"/>
              </a:rPr>
              <a:t>Think ahead:</a:t>
            </a:r>
          </a:p>
        </p:txBody>
      </p:sp>
      <p:pic>
        <p:nvPicPr>
          <p:cNvPr id="6" name="01 Transformations.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8"/>
          <a:stretch>
            <a:fillRect/>
          </a:stretch>
        </p:blipFill>
        <p:spPr>
          <a:xfrm flipH="1" flipV="1">
            <a:off x="8832850" y="6546850"/>
            <a:ext cx="311150" cy="311150"/>
          </a:xfrm>
          <a:prstGeom prst="rect">
            <a:avLst/>
          </a:prstGeom>
        </p:spPr>
      </p:pic>
      <p:pic>
        <p:nvPicPr>
          <p:cNvPr id="2" name="02 Taoist Meditatio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0" y="6451600"/>
            <a:ext cx="406400" cy="4064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495625"/>
                                        </p:tgtEl>
                                      </p:cBhvr>
                                    </p:animEffect>
                                    <p:set>
                                      <p:cBhvr>
                                        <p:cTn id="7" dur="1" fill="hold">
                                          <p:stCondLst>
                                            <p:cond delay="499"/>
                                          </p:stCondLst>
                                        </p:cTn>
                                        <p:tgtEl>
                                          <p:spTgt spid="495625"/>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812583" fill="hold"/>
                                        <p:tgtEl>
                                          <p:spTgt spid="6"/>
                                        </p:tgtEl>
                                      </p:cBhvr>
                                    </p:cmd>
                                  </p:childTnLst>
                                </p:cTn>
                              </p:par>
                              <p:par>
                                <p:cTn id="11" presetID="1" presetClass="mediacall" presetSubtype="0" fill="hold" nodeType="withEffect">
                                  <p:stCondLst>
                                    <p:cond delay="0"/>
                                  </p:stCondLst>
                                  <p:childTnLst>
                                    <p:cmd type="call" cmd="playFrom(0.0)">
                                      <p:cBhvr>
                                        <p:cTn id="12" dur="18247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24756" fill="hold"/>
                                        <p:tgtEl>
                                          <p:spTgt spid="2"/>
                                        </p:tgtEl>
                                      </p:cBhvr>
                                    </p:cmd>
                                  </p:childTnLst>
                                </p:cTn>
                              </p:par>
                            </p:childTnLst>
                          </p:cTn>
                        </p:par>
                      </p:childTnLst>
                    </p:cTn>
                  </p:par>
                </p:childTnLst>
              </p:cTn>
              <p:nextCondLst>
                <p:cond evt="onClick" delay="0">
                  <p:tgtEl>
                    <p:spTgt spid="2"/>
                  </p:tgtEl>
                </p:cond>
              </p:nextCondLst>
            </p:seq>
            <p:audio>
              <p:cMediaNode vol="24528">
                <p:cTn id="19" fill="hold" display="0">
                  <p:stCondLst>
                    <p:cond delay="indefinite"/>
                  </p:stCondLst>
                  <p:endCondLst>
                    <p:cond evt="onStopAudio" delay="0">
                      <p:tgtEl>
                        <p:sldTgt/>
                      </p:tgtEl>
                    </p:cond>
                  </p:endCondLst>
                </p:cTn>
                <p:tgtEl>
                  <p:spTgt spid="2"/>
                </p:tgtEl>
              </p:cMediaNode>
            </p:audio>
          </p:childTnLst>
        </p:cTn>
      </p:par>
    </p:tnLst>
    <p:bldLst>
      <p:bldP spid="49562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381000" y="533400"/>
            <a:ext cx="7772400" cy="1052513"/>
          </a:xfrm>
        </p:spPr>
        <p:txBody>
          <a:bodyPr/>
          <a:lstStyle/>
          <a:p>
            <a:pPr eaLnBrk="1" hangingPunct="1"/>
            <a:r>
              <a:rPr kumimoji="0" lang="en-US" altLang="ja-JP" sz="5400" b="1">
                <a:latin typeface="Gill Sans" pitchFamily="-108" charset="0"/>
                <a:ea typeface="ＭＳ Ｐゴシック" pitchFamily="-108" charset="-128"/>
                <a:cs typeface="ＭＳ Ｐゴシック" pitchFamily="-108" charset="-128"/>
              </a:rPr>
              <a:t>The </a:t>
            </a:r>
            <a:br>
              <a:rPr kumimoji="0" lang="en-US" altLang="ja-JP" sz="5400" b="1">
                <a:latin typeface="Gill Sans" pitchFamily="-108" charset="0"/>
                <a:ea typeface="ＭＳ Ｐゴシック" pitchFamily="-108" charset="-128"/>
                <a:cs typeface="ＭＳ Ｐゴシック" pitchFamily="-108" charset="-128"/>
              </a:rPr>
            </a:br>
            <a:r>
              <a:rPr kumimoji="0" lang="en-US" altLang="ja-JP" sz="5400" b="1">
                <a:latin typeface="Gill Sans" pitchFamily="-108" charset="0"/>
                <a:ea typeface="ＭＳ Ｐゴシック" pitchFamily="-108" charset="-128"/>
                <a:cs typeface="ＭＳ Ｐゴシック" pitchFamily="-108" charset="-128"/>
              </a:rPr>
              <a:t>problem:</a:t>
            </a:r>
            <a:endParaRPr kumimoji="0" lang="en-US" altLang="ja-JP">
              <a:ea typeface="ＭＳ Ｐゴシック" pitchFamily="-108" charset="-128"/>
              <a:cs typeface="ＭＳ Ｐゴシック" pitchFamily="-108" charset="-128"/>
            </a:endParaRPr>
          </a:p>
        </p:txBody>
      </p:sp>
      <p:sp>
        <p:nvSpPr>
          <p:cNvPr id="648196" name="Rectangle 4"/>
          <p:cNvSpPr>
            <a:spLocks noGrp="1" noChangeArrowheads="1"/>
          </p:cNvSpPr>
          <p:nvPr>
            <p:ph type="body" sz="half" idx="2"/>
          </p:nvPr>
        </p:nvSpPr>
        <p:spPr>
          <a:xfrm>
            <a:off x="914400" y="4800600"/>
            <a:ext cx="8001000" cy="4114800"/>
          </a:xfrm>
        </p:spPr>
        <p:txBody>
          <a:bodyPr/>
          <a:lstStyle/>
          <a:p>
            <a:pPr eaLnBrk="1" hangingPunct="1">
              <a:buFontTx/>
              <a:buNone/>
            </a:pPr>
            <a:r>
              <a:rPr kumimoji="0" lang="en-US" altLang="ja-JP" sz="4400">
                <a:solidFill>
                  <a:srgbClr val="FF0000"/>
                </a:solidFill>
                <a:latin typeface="Gill Sans" pitchFamily="-108" charset="0"/>
                <a:ea typeface="Gill Sans" pitchFamily="-108" charset="0"/>
                <a:cs typeface="Gill Sans" pitchFamily="-108" charset="0"/>
              </a:rPr>
              <a:t>Demanding </a:t>
            </a:r>
          </a:p>
          <a:p>
            <a:pPr eaLnBrk="1" hangingPunct="1">
              <a:buFontTx/>
              <a:buNone/>
            </a:pPr>
            <a:r>
              <a:rPr kumimoji="0" lang="en-US" altLang="ja-JP" sz="6600">
                <a:solidFill>
                  <a:srgbClr val="FF0000"/>
                </a:solidFill>
                <a:latin typeface="Gill Sans" pitchFamily="-108" charset="0"/>
                <a:ea typeface="Gill Sans" pitchFamily="-108" charset="0"/>
                <a:cs typeface="Gill Sans" pitchFamily="-108" charset="0"/>
              </a:rPr>
              <a:t>instant production</a:t>
            </a:r>
            <a:endParaRPr kumimoji="0" lang="en-US" altLang="ja-JP" sz="4400">
              <a:solidFill>
                <a:srgbClr val="FF0000"/>
              </a:solidFill>
              <a:latin typeface="Gill Sans" pitchFamily="-108" charset="0"/>
              <a:ea typeface="Gill Sans" pitchFamily="-108" charset="0"/>
              <a:cs typeface="Gill Sans" pitchFamily="-108" charset="0"/>
            </a:endParaRPr>
          </a:p>
        </p:txBody>
      </p:sp>
      <p:sp>
        <p:nvSpPr>
          <p:cNvPr id="58371" name="Freeform 7"/>
          <p:cNvSpPr>
            <a:spLocks/>
          </p:cNvSpPr>
          <p:nvPr/>
        </p:nvSpPr>
        <p:spPr bwMode="auto">
          <a:xfrm>
            <a:off x="3943350" y="2381250"/>
            <a:ext cx="2247900" cy="3230563"/>
          </a:xfrm>
          <a:custGeom>
            <a:avLst/>
            <a:gdLst>
              <a:gd name="T0" fmla="*/ 2147483647 w 1416"/>
              <a:gd name="T1" fmla="*/ 2147483647 h 2035"/>
              <a:gd name="T2" fmla="*/ 2147483647 w 1416"/>
              <a:gd name="T3" fmla="*/ 2147483647 h 2035"/>
              <a:gd name="T4" fmla="*/ 2147483647 w 1416"/>
              <a:gd name="T5" fmla="*/ 2147483647 h 2035"/>
              <a:gd name="T6" fmla="*/ 2147483647 w 1416"/>
              <a:gd name="T7" fmla="*/ 2147483647 h 2035"/>
              <a:gd name="T8" fmla="*/ 2147483647 w 1416"/>
              <a:gd name="T9" fmla="*/ 2147483647 h 2035"/>
              <a:gd name="T10" fmla="*/ 2147483647 w 1416"/>
              <a:gd name="T11" fmla="*/ 2147483647 h 2035"/>
              <a:gd name="T12" fmla="*/ 2147483647 w 1416"/>
              <a:gd name="T13" fmla="*/ 2147483647 h 2035"/>
              <a:gd name="T14" fmla="*/ 2147483647 w 1416"/>
              <a:gd name="T15" fmla="*/ 2147483647 h 2035"/>
              <a:gd name="T16" fmla="*/ 2147483647 w 1416"/>
              <a:gd name="T17" fmla="*/ 2147483647 h 2035"/>
              <a:gd name="T18" fmla="*/ 2147483647 w 1416"/>
              <a:gd name="T19" fmla="*/ 2147483647 h 2035"/>
              <a:gd name="T20" fmla="*/ 2147483647 w 1416"/>
              <a:gd name="T21" fmla="*/ 2147483647 h 2035"/>
              <a:gd name="T22" fmla="*/ 2147483647 w 1416"/>
              <a:gd name="T23" fmla="*/ 2147483647 h 2035"/>
              <a:gd name="T24" fmla="*/ 2147483647 w 1416"/>
              <a:gd name="T25" fmla="*/ 2147483647 h 2035"/>
              <a:gd name="T26" fmla="*/ 2147483647 w 1416"/>
              <a:gd name="T27" fmla="*/ 2147483647 h 2035"/>
              <a:gd name="T28" fmla="*/ 2147483647 w 1416"/>
              <a:gd name="T29" fmla="*/ 2147483647 h 2035"/>
              <a:gd name="T30" fmla="*/ 2147483647 w 1416"/>
              <a:gd name="T31" fmla="*/ 2147483647 h 2035"/>
              <a:gd name="T32" fmla="*/ 2147483647 w 1416"/>
              <a:gd name="T33" fmla="*/ 2147483647 h 2035"/>
              <a:gd name="T34" fmla="*/ 2147483647 w 1416"/>
              <a:gd name="T35" fmla="*/ 2147483647 h 2035"/>
              <a:gd name="T36" fmla="*/ 2147483647 w 1416"/>
              <a:gd name="T37" fmla="*/ 2147483647 h 2035"/>
              <a:gd name="T38" fmla="*/ 2147483647 w 1416"/>
              <a:gd name="T39" fmla="*/ 2147483647 h 2035"/>
              <a:gd name="T40" fmla="*/ 2147483647 w 1416"/>
              <a:gd name="T41" fmla="*/ 2147483647 h 2035"/>
              <a:gd name="T42" fmla="*/ 2147483647 w 1416"/>
              <a:gd name="T43" fmla="*/ 2147483647 h 2035"/>
              <a:gd name="T44" fmla="*/ 2147483647 w 1416"/>
              <a:gd name="T45" fmla="*/ 2147483647 h 2035"/>
              <a:gd name="T46" fmla="*/ 2147483647 w 1416"/>
              <a:gd name="T47" fmla="*/ 2147483647 h 2035"/>
              <a:gd name="T48" fmla="*/ 2147483647 w 1416"/>
              <a:gd name="T49" fmla="*/ 2147483647 h 2035"/>
              <a:gd name="T50" fmla="*/ 2147483647 w 1416"/>
              <a:gd name="T51" fmla="*/ 2147483647 h 2035"/>
              <a:gd name="T52" fmla="*/ 2147483647 w 1416"/>
              <a:gd name="T53" fmla="*/ 2147483647 h 2035"/>
              <a:gd name="T54" fmla="*/ 2147483647 w 1416"/>
              <a:gd name="T55" fmla="*/ 2147483647 h 2035"/>
              <a:gd name="T56" fmla="*/ 2147483647 w 1416"/>
              <a:gd name="T57" fmla="*/ 2147483647 h 2035"/>
              <a:gd name="T58" fmla="*/ 2147483647 w 1416"/>
              <a:gd name="T59" fmla="*/ 2147483647 h 2035"/>
              <a:gd name="T60" fmla="*/ 2147483647 w 1416"/>
              <a:gd name="T61" fmla="*/ 2147483647 h 2035"/>
              <a:gd name="T62" fmla="*/ 2147483647 w 1416"/>
              <a:gd name="T63" fmla="*/ 2147483647 h 2035"/>
              <a:gd name="T64" fmla="*/ 2147483647 w 1416"/>
              <a:gd name="T65" fmla="*/ 2147483647 h 2035"/>
              <a:gd name="T66" fmla="*/ 2147483647 w 1416"/>
              <a:gd name="T67" fmla="*/ 2147483647 h 2035"/>
              <a:gd name="T68" fmla="*/ 0 w 1416"/>
              <a:gd name="T69" fmla="*/ 2147483647 h 2035"/>
              <a:gd name="T70" fmla="*/ 2147483647 w 1416"/>
              <a:gd name="T71" fmla="*/ 2147483647 h 2035"/>
              <a:gd name="T72" fmla="*/ 2147483647 w 1416"/>
              <a:gd name="T73" fmla="*/ 2147483647 h 2035"/>
              <a:gd name="T74" fmla="*/ 2147483647 w 1416"/>
              <a:gd name="T75" fmla="*/ 2147483647 h 2035"/>
              <a:gd name="T76" fmla="*/ 2147483647 w 1416"/>
              <a:gd name="T77" fmla="*/ 2147483647 h 2035"/>
              <a:gd name="T78" fmla="*/ 2147483647 w 1416"/>
              <a:gd name="T79" fmla="*/ 2147483647 h 2035"/>
              <a:gd name="T80" fmla="*/ 2147483647 w 1416"/>
              <a:gd name="T81" fmla="*/ 2147483647 h 2035"/>
              <a:gd name="T82" fmla="*/ 2147483647 w 1416"/>
              <a:gd name="T83" fmla="*/ 2147483647 h 2035"/>
              <a:gd name="T84" fmla="*/ 2147483647 w 1416"/>
              <a:gd name="T85" fmla="*/ 2147483647 h 2035"/>
              <a:gd name="T86" fmla="*/ 2147483647 w 1416"/>
              <a:gd name="T87" fmla="*/ 2147483647 h 2035"/>
              <a:gd name="T88" fmla="*/ 2147483647 w 1416"/>
              <a:gd name="T89" fmla="*/ 2147483647 h 2035"/>
              <a:gd name="T90" fmla="*/ 2147483647 w 1416"/>
              <a:gd name="T91" fmla="*/ 2147483647 h 2035"/>
              <a:gd name="T92" fmla="*/ 2147483647 w 1416"/>
              <a:gd name="T93" fmla="*/ 2147483647 h 2035"/>
              <a:gd name="T94" fmla="*/ 2147483647 w 1416"/>
              <a:gd name="T95" fmla="*/ 0 h 2035"/>
              <a:gd name="T96" fmla="*/ 2147483647 w 1416"/>
              <a:gd name="T97" fmla="*/ 2147483647 h 2035"/>
              <a:gd name="T98" fmla="*/ 2147483647 w 1416"/>
              <a:gd name="T99" fmla="*/ 2147483647 h 203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16"/>
              <a:gd name="T151" fmla="*/ 0 h 2035"/>
              <a:gd name="T152" fmla="*/ 1416 w 1416"/>
              <a:gd name="T153" fmla="*/ 2035 h 203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16" h="2035">
                <a:moveTo>
                  <a:pt x="648" y="56"/>
                </a:moveTo>
                <a:cubicBezTo>
                  <a:pt x="660" y="75"/>
                  <a:pt x="651" y="66"/>
                  <a:pt x="680" y="76"/>
                </a:cubicBezTo>
                <a:cubicBezTo>
                  <a:pt x="684" y="77"/>
                  <a:pt x="692" y="80"/>
                  <a:pt x="692" y="80"/>
                </a:cubicBezTo>
                <a:cubicBezTo>
                  <a:pt x="780" y="77"/>
                  <a:pt x="867" y="70"/>
                  <a:pt x="956" y="76"/>
                </a:cubicBezTo>
                <a:cubicBezTo>
                  <a:pt x="966" y="75"/>
                  <a:pt x="1030" y="70"/>
                  <a:pt x="1044" y="68"/>
                </a:cubicBezTo>
                <a:cubicBezTo>
                  <a:pt x="1060" y="65"/>
                  <a:pt x="1052" y="62"/>
                  <a:pt x="1068" y="56"/>
                </a:cubicBezTo>
                <a:cubicBezTo>
                  <a:pt x="1075" y="52"/>
                  <a:pt x="1092" y="48"/>
                  <a:pt x="1092" y="48"/>
                </a:cubicBezTo>
                <a:cubicBezTo>
                  <a:pt x="1103" y="65"/>
                  <a:pt x="1092" y="80"/>
                  <a:pt x="1088" y="100"/>
                </a:cubicBezTo>
                <a:cubicBezTo>
                  <a:pt x="1089" y="105"/>
                  <a:pt x="1087" y="113"/>
                  <a:pt x="1092" y="116"/>
                </a:cubicBezTo>
                <a:cubicBezTo>
                  <a:pt x="1099" y="120"/>
                  <a:pt x="1146" y="126"/>
                  <a:pt x="1156" y="128"/>
                </a:cubicBezTo>
                <a:cubicBezTo>
                  <a:pt x="1168" y="165"/>
                  <a:pt x="1158" y="235"/>
                  <a:pt x="1196" y="260"/>
                </a:cubicBezTo>
                <a:cubicBezTo>
                  <a:pt x="1216" y="290"/>
                  <a:pt x="1232" y="333"/>
                  <a:pt x="1244" y="368"/>
                </a:cubicBezTo>
                <a:cubicBezTo>
                  <a:pt x="1247" y="402"/>
                  <a:pt x="1247" y="430"/>
                  <a:pt x="1276" y="452"/>
                </a:cubicBezTo>
                <a:cubicBezTo>
                  <a:pt x="1271" y="507"/>
                  <a:pt x="1261" y="555"/>
                  <a:pt x="1256" y="612"/>
                </a:cubicBezTo>
                <a:cubicBezTo>
                  <a:pt x="1257" y="664"/>
                  <a:pt x="1255" y="716"/>
                  <a:pt x="1260" y="768"/>
                </a:cubicBezTo>
                <a:cubicBezTo>
                  <a:pt x="1262" y="802"/>
                  <a:pt x="1291" y="833"/>
                  <a:pt x="1300" y="868"/>
                </a:cubicBezTo>
                <a:cubicBezTo>
                  <a:pt x="1301" y="916"/>
                  <a:pt x="1298" y="985"/>
                  <a:pt x="1308" y="1040"/>
                </a:cubicBezTo>
                <a:cubicBezTo>
                  <a:pt x="1310" y="1056"/>
                  <a:pt x="1313" y="1078"/>
                  <a:pt x="1324" y="1092"/>
                </a:cubicBezTo>
                <a:cubicBezTo>
                  <a:pt x="1331" y="1100"/>
                  <a:pt x="1348" y="1116"/>
                  <a:pt x="1348" y="1116"/>
                </a:cubicBezTo>
                <a:cubicBezTo>
                  <a:pt x="1359" y="1161"/>
                  <a:pt x="1373" y="1207"/>
                  <a:pt x="1388" y="1252"/>
                </a:cubicBezTo>
                <a:cubicBezTo>
                  <a:pt x="1389" y="1372"/>
                  <a:pt x="1388" y="1492"/>
                  <a:pt x="1392" y="1612"/>
                </a:cubicBezTo>
                <a:cubicBezTo>
                  <a:pt x="1392" y="1631"/>
                  <a:pt x="1408" y="1668"/>
                  <a:pt x="1408" y="1668"/>
                </a:cubicBezTo>
                <a:cubicBezTo>
                  <a:pt x="1372" y="1721"/>
                  <a:pt x="1395" y="1815"/>
                  <a:pt x="1416" y="1876"/>
                </a:cubicBezTo>
                <a:cubicBezTo>
                  <a:pt x="1406" y="1890"/>
                  <a:pt x="1398" y="1890"/>
                  <a:pt x="1384" y="1900"/>
                </a:cubicBezTo>
                <a:cubicBezTo>
                  <a:pt x="1341" y="2028"/>
                  <a:pt x="1267" y="1981"/>
                  <a:pt x="1112" y="1984"/>
                </a:cubicBezTo>
                <a:cubicBezTo>
                  <a:pt x="1049" y="2004"/>
                  <a:pt x="981" y="2007"/>
                  <a:pt x="916" y="2016"/>
                </a:cubicBezTo>
                <a:cubicBezTo>
                  <a:pt x="857" y="2035"/>
                  <a:pt x="826" y="2002"/>
                  <a:pt x="776" y="1992"/>
                </a:cubicBezTo>
                <a:cubicBezTo>
                  <a:pt x="748" y="1973"/>
                  <a:pt x="719" y="1963"/>
                  <a:pt x="688" y="1956"/>
                </a:cubicBezTo>
                <a:cubicBezTo>
                  <a:pt x="629" y="1959"/>
                  <a:pt x="573" y="1967"/>
                  <a:pt x="516" y="1972"/>
                </a:cubicBezTo>
                <a:cubicBezTo>
                  <a:pt x="476" y="1987"/>
                  <a:pt x="433" y="1997"/>
                  <a:pt x="392" y="2008"/>
                </a:cubicBezTo>
                <a:cubicBezTo>
                  <a:pt x="349" y="2002"/>
                  <a:pt x="306" y="1993"/>
                  <a:pt x="264" y="1988"/>
                </a:cubicBezTo>
                <a:cubicBezTo>
                  <a:pt x="229" y="1976"/>
                  <a:pt x="200" y="1964"/>
                  <a:pt x="164" y="1960"/>
                </a:cubicBezTo>
                <a:cubicBezTo>
                  <a:pt x="127" y="1947"/>
                  <a:pt x="90" y="1934"/>
                  <a:pt x="52" y="1928"/>
                </a:cubicBezTo>
                <a:cubicBezTo>
                  <a:pt x="42" y="1899"/>
                  <a:pt x="51" y="1908"/>
                  <a:pt x="32" y="1896"/>
                </a:cubicBezTo>
                <a:cubicBezTo>
                  <a:pt x="18" y="1875"/>
                  <a:pt x="8" y="1862"/>
                  <a:pt x="0" y="1840"/>
                </a:cubicBezTo>
                <a:cubicBezTo>
                  <a:pt x="3" y="1776"/>
                  <a:pt x="4" y="1734"/>
                  <a:pt x="32" y="1680"/>
                </a:cubicBezTo>
                <a:cubicBezTo>
                  <a:pt x="49" y="1568"/>
                  <a:pt x="61" y="1459"/>
                  <a:pt x="96" y="1352"/>
                </a:cubicBezTo>
                <a:cubicBezTo>
                  <a:pt x="111" y="1303"/>
                  <a:pt x="137" y="1257"/>
                  <a:pt x="152" y="1208"/>
                </a:cubicBezTo>
                <a:cubicBezTo>
                  <a:pt x="165" y="1163"/>
                  <a:pt x="175" y="1105"/>
                  <a:pt x="192" y="1060"/>
                </a:cubicBezTo>
                <a:cubicBezTo>
                  <a:pt x="212" y="1003"/>
                  <a:pt x="237" y="969"/>
                  <a:pt x="288" y="928"/>
                </a:cubicBezTo>
                <a:cubicBezTo>
                  <a:pt x="304" y="914"/>
                  <a:pt x="336" y="884"/>
                  <a:pt x="336" y="884"/>
                </a:cubicBezTo>
                <a:cubicBezTo>
                  <a:pt x="370" y="802"/>
                  <a:pt x="374" y="686"/>
                  <a:pt x="428" y="616"/>
                </a:cubicBezTo>
                <a:cubicBezTo>
                  <a:pt x="437" y="582"/>
                  <a:pt x="443" y="527"/>
                  <a:pt x="464" y="500"/>
                </a:cubicBezTo>
                <a:cubicBezTo>
                  <a:pt x="475" y="485"/>
                  <a:pt x="492" y="452"/>
                  <a:pt x="492" y="452"/>
                </a:cubicBezTo>
                <a:cubicBezTo>
                  <a:pt x="498" y="418"/>
                  <a:pt x="509" y="385"/>
                  <a:pt x="516" y="352"/>
                </a:cubicBezTo>
                <a:cubicBezTo>
                  <a:pt x="518" y="325"/>
                  <a:pt x="519" y="292"/>
                  <a:pt x="532" y="268"/>
                </a:cubicBezTo>
                <a:cubicBezTo>
                  <a:pt x="546" y="238"/>
                  <a:pt x="572" y="213"/>
                  <a:pt x="588" y="184"/>
                </a:cubicBezTo>
                <a:cubicBezTo>
                  <a:pt x="618" y="125"/>
                  <a:pt x="649" y="39"/>
                  <a:pt x="708" y="0"/>
                </a:cubicBezTo>
                <a:cubicBezTo>
                  <a:pt x="710" y="35"/>
                  <a:pt x="716" y="80"/>
                  <a:pt x="716" y="116"/>
                </a:cubicBezTo>
                <a:lnTo>
                  <a:pt x="684" y="84"/>
                </a:lnTo>
              </a:path>
            </a:pathLst>
          </a:custGeom>
          <a:solidFill>
            <a:schemeClr val="bg1"/>
          </a:solidFill>
          <a:ln w="9525">
            <a:noFill/>
            <a:round/>
            <a:headEnd/>
            <a:tailEnd/>
          </a:ln>
        </p:spPr>
        <p:txBody>
          <a:bodyPr wrap="none" anchor="ctr">
            <a:prstTxWarp prst="textNoShape">
              <a:avLst/>
            </a:prstTxWarp>
          </a:bodyPr>
          <a:lstStyle/>
          <a:p>
            <a:endParaRPr lang="en-US"/>
          </a:p>
        </p:txBody>
      </p:sp>
      <p:pic>
        <p:nvPicPr>
          <p:cNvPr id="58372" name="Picture 5"/>
          <p:cNvPicPr>
            <a:picLocks noChangeAspect="1"/>
          </p:cNvPicPr>
          <p:nvPr/>
        </p:nvPicPr>
        <p:blipFill>
          <a:blip r:embed="rId3"/>
          <a:srcRect/>
          <a:stretch>
            <a:fillRect/>
          </a:stretch>
        </p:blipFill>
        <p:spPr bwMode="auto">
          <a:xfrm>
            <a:off x="4953000" y="152400"/>
            <a:ext cx="4191000" cy="5646738"/>
          </a:xfrm>
          <a:prstGeom prst="rect">
            <a:avLst/>
          </a:prstGeom>
          <a:noFill/>
          <a:ln w="9525">
            <a:noFill/>
            <a:miter lim="800000"/>
            <a:headEnd/>
            <a:tailEnd/>
          </a:ln>
        </p:spPr>
      </p:pic>
      <p:sp>
        <p:nvSpPr>
          <p:cNvPr id="7" name="Rectangle 6"/>
          <p:cNvSpPr>
            <a:spLocks noChangeArrowheads="1"/>
          </p:cNvSpPr>
          <p:nvPr/>
        </p:nvSpPr>
        <p:spPr bwMode="auto">
          <a:xfrm>
            <a:off x="5334000" y="228600"/>
            <a:ext cx="1295400" cy="2057400"/>
          </a:xfrm>
          <a:prstGeom prst="rect">
            <a:avLst/>
          </a:prstGeom>
          <a:solidFill>
            <a:schemeClr val="bg1"/>
          </a:solidFill>
          <a:ln w="9525">
            <a:noFill/>
            <a:round/>
            <a:headEnd/>
            <a:tailEnd/>
          </a:ln>
        </p:spPr>
        <p:txBody>
          <a:bodyPr wrap="none">
            <a:prstTxWarp prst="textNoShape">
              <a:avLst/>
            </a:prstTxWarp>
          </a:bodyPr>
          <a:lstStyle/>
          <a:p>
            <a:endParaRPr lang="ja-JP" alt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81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xit" presetSubtype="4" fill="hold" grpId="0" nodeType="clickEffect">
                                  <p:stCondLst>
                                    <p:cond delay="0"/>
                                  </p:stCondLst>
                                  <p:childTnLst>
                                    <p:animEffect transition="out" filter="wipe(down)">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6" grpId="0"/>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3"/>
          <p:cNvSpPr txBox="1">
            <a:spLocks noChangeArrowheads="1"/>
          </p:cNvSpPr>
          <p:nvPr/>
        </p:nvSpPr>
        <p:spPr bwMode="auto">
          <a:xfrm>
            <a:off x="2133600" y="76200"/>
            <a:ext cx="6629400" cy="769938"/>
          </a:xfrm>
          <a:prstGeom prst="rect">
            <a:avLst/>
          </a:prstGeom>
          <a:noFill/>
          <a:ln w="9525">
            <a:noFill/>
            <a:miter lim="800000"/>
            <a:headEnd/>
            <a:tailEnd/>
          </a:ln>
        </p:spPr>
        <p:txBody>
          <a:bodyPr>
            <a:prstTxWarp prst="textNoShape">
              <a:avLst/>
            </a:prstTxWarp>
            <a:spAutoFit/>
          </a:bodyPr>
          <a:lstStyle/>
          <a:p>
            <a:pPr algn="r"/>
            <a:r>
              <a:rPr lang="en-US" sz="4400" b="1">
                <a:solidFill>
                  <a:srgbClr val="800000"/>
                </a:solidFill>
                <a:latin typeface="Gill Sans" pitchFamily="-108" charset="0"/>
                <a:ea typeface="Gill Sans" pitchFamily="-108" charset="0"/>
                <a:cs typeface="Gill Sans" pitchFamily="-108" charset="0"/>
              </a:rPr>
              <a:t>Task recycling</a:t>
            </a:r>
          </a:p>
        </p:txBody>
      </p:sp>
      <p:pic>
        <p:nvPicPr>
          <p:cNvPr id="54275" name="Picture 4"/>
          <p:cNvPicPr>
            <a:picLocks noChangeAspect="1" noChangeArrowheads="1"/>
          </p:cNvPicPr>
          <p:nvPr/>
        </p:nvPicPr>
        <p:blipFill>
          <a:blip r:embed="rId3"/>
          <a:srcRect/>
          <a:stretch>
            <a:fillRect/>
          </a:stretch>
        </p:blipFill>
        <p:spPr bwMode="auto">
          <a:xfrm>
            <a:off x="1725613" y="846138"/>
            <a:ext cx="7342187" cy="6011862"/>
          </a:xfrm>
          <a:prstGeom prst="rect">
            <a:avLst/>
          </a:prstGeom>
          <a:noFill/>
          <a:ln w="9525">
            <a:noFill/>
            <a:miter lim="800000"/>
            <a:headEnd/>
            <a:tailEnd/>
          </a:ln>
        </p:spPr>
      </p:pic>
      <p:pic>
        <p:nvPicPr>
          <p:cNvPr id="54276" name="Picture 9"/>
          <p:cNvPicPr>
            <a:picLocks noChangeAspect="1"/>
          </p:cNvPicPr>
          <p:nvPr/>
        </p:nvPicPr>
        <p:blipFill>
          <a:blip r:embed="rId4"/>
          <a:srcRect/>
          <a:stretch>
            <a:fillRect/>
          </a:stretch>
        </p:blipFill>
        <p:spPr bwMode="auto">
          <a:xfrm>
            <a:off x="76200" y="0"/>
            <a:ext cx="2081213" cy="2198688"/>
          </a:xfrm>
          <a:prstGeom prst="rect">
            <a:avLst/>
          </a:prstGeom>
          <a:noFill/>
          <a:ln w="9525">
            <a:noFill/>
            <a:miter lim="800000"/>
            <a:headEnd/>
            <a:tailEnd/>
          </a:ln>
        </p:spPr>
      </p:pic>
      <p:sp>
        <p:nvSpPr>
          <p:cNvPr id="54277" name="TextBox 10"/>
          <p:cNvSpPr txBox="1">
            <a:spLocks noChangeArrowheads="1"/>
          </p:cNvSpPr>
          <p:nvPr/>
        </p:nvSpPr>
        <p:spPr bwMode="auto">
          <a:xfrm>
            <a:off x="533400" y="304800"/>
            <a:ext cx="2362200" cy="1354138"/>
          </a:xfrm>
          <a:prstGeom prst="rect">
            <a:avLst/>
          </a:prstGeom>
          <a:noFill/>
          <a:ln w="9525">
            <a:noFill/>
            <a:miter lim="800000"/>
            <a:headEnd/>
            <a:tailEnd/>
          </a:ln>
        </p:spPr>
        <p:txBody>
          <a:bodyPr>
            <a:prstTxWarp prst="textNoShape">
              <a:avLst/>
            </a:prstTxWarp>
            <a:spAutoFit/>
          </a:bodyPr>
          <a:lstStyle/>
          <a:p>
            <a:r>
              <a:rPr lang="en-US">
                <a:latin typeface="Marker Felt" pitchFamily="-108" charset="0"/>
                <a:ea typeface="Marker Felt" pitchFamily="-108" charset="0"/>
                <a:cs typeface="Marker Felt" pitchFamily="-108" charset="0"/>
              </a:rPr>
              <a:t>Task Planning</a:t>
            </a:r>
          </a:p>
          <a:p>
            <a:r>
              <a:rPr lang="en-US" sz="2400">
                <a:latin typeface="Marker Felt" pitchFamily="-108" charset="0"/>
                <a:ea typeface="Marker Felt" pitchFamily="-108" charset="0"/>
                <a:cs typeface="Marker Felt" pitchFamily="-108" charset="0"/>
              </a:rPr>
              <a:t>Technique</a:t>
            </a:r>
          </a:p>
          <a:p>
            <a:r>
              <a:rPr lang="en-US" sz="4000">
                <a:latin typeface="Marker Felt" pitchFamily="-108" charset="0"/>
                <a:ea typeface="Marker Felt" pitchFamily="-108" charset="0"/>
                <a:cs typeface="Marker Felt" pitchFamily="-108" charset="0"/>
              </a:rPr>
              <a:t> # 9</a:t>
            </a:r>
          </a:p>
        </p:txBody>
      </p:sp>
    </p:spTree>
  </p:cSld>
  <p:clrMapOvr>
    <a:masterClrMapping/>
  </p:clrMapOvr>
  <p:transition xmlns:p14="http://schemas.microsoft.com/office/powerpoint/2010/main" advTm="20000"/>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idx="4294967295"/>
          </p:nvPr>
        </p:nvSpPr>
        <p:spPr>
          <a:xfrm>
            <a:off x="0" y="3048000"/>
            <a:ext cx="9144000" cy="914400"/>
          </a:xfrm>
        </p:spPr>
        <p:txBody>
          <a:bodyPr rtlCol="0">
            <a:normAutofit fontScale="90000"/>
          </a:bodyPr>
          <a:lstStyle/>
          <a:p>
            <a:pPr fontAlgn="auto">
              <a:spcAft>
                <a:spcPts val="0"/>
              </a:spcAft>
              <a:defRPr/>
            </a:pPr>
            <a:r>
              <a:rPr lang="en-US" altLang="ja-JP" sz="9600" b="1" smtClean="0">
                <a:ea typeface="Osaka" pitchFamily="-108" charset="-128"/>
                <a:cs typeface="Osaka" pitchFamily="-108" charset="-128"/>
              </a:rPr>
              <a:t>Think Ahead:</a:t>
            </a:r>
            <a:br>
              <a:rPr lang="en-US" altLang="ja-JP" sz="9600" b="1" smtClean="0">
                <a:ea typeface="Osaka" pitchFamily="-108" charset="-128"/>
                <a:cs typeface="Osaka" pitchFamily="-108" charset="-128"/>
              </a:rPr>
            </a:br>
            <a:endParaRPr lang="en-US" altLang="ja-JP" smtClean="0">
              <a:ea typeface="Osaka" pitchFamily="-108" charset="-128"/>
              <a:cs typeface="Osaka" pitchFamily="-108" charset="-128"/>
            </a:endParaRPr>
          </a:p>
        </p:txBody>
      </p:sp>
      <p:sp>
        <p:nvSpPr>
          <p:cNvPr id="56323" name="Rectangle 9"/>
          <p:cNvSpPr>
            <a:spLocks noChangeArrowheads="1"/>
          </p:cNvSpPr>
          <p:nvPr/>
        </p:nvSpPr>
        <p:spPr bwMode="auto">
          <a:xfrm>
            <a:off x="1143000" y="5029200"/>
            <a:ext cx="7696200" cy="584200"/>
          </a:xfrm>
          <a:prstGeom prst="rect">
            <a:avLst/>
          </a:prstGeom>
          <a:noFill/>
          <a:ln w="9525">
            <a:noFill/>
            <a:miter lim="800000"/>
            <a:headEnd/>
            <a:tailEnd/>
          </a:ln>
        </p:spPr>
        <p:txBody>
          <a:bodyPr>
            <a:prstTxWarp prst="textNoShape">
              <a:avLst/>
            </a:prstTxWarp>
            <a:spAutoFit/>
          </a:bodyPr>
          <a:lstStyle/>
          <a:p>
            <a:r>
              <a:rPr lang="en-US" sz="3200">
                <a:latin typeface="Gill Sans" pitchFamily="-108" charset="0"/>
              </a:rPr>
              <a:t>	</a:t>
            </a:r>
            <a:endParaRPr lang="en-US">
              <a:latin typeface="Calibri" pitchFamily="-108" charset="0"/>
            </a:endParaRPr>
          </a:p>
        </p:txBody>
      </p:sp>
      <p:pic>
        <p:nvPicPr>
          <p:cNvPr id="56324" name="Picture 9"/>
          <p:cNvPicPr>
            <a:picLocks noChangeAspect="1"/>
          </p:cNvPicPr>
          <p:nvPr/>
        </p:nvPicPr>
        <p:blipFill>
          <a:blip r:embed="rId3"/>
          <a:srcRect/>
          <a:stretch>
            <a:fillRect/>
          </a:stretch>
        </p:blipFill>
        <p:spPr bwMode="auto">
          <a:xfrm>
            <a:off x="0" y="2044700"/>
            <a:ext cx="9144000" cy="4813300"/>
          </a:xfrm>
          <a:prstGeom prst="rect">
            <a:avLst/>
          </a:prstGeom>
          <a:noFill/>
          <a:ln w="9525">
            <a:noFill/>
            <a:miter lim="800000"/>
            <a:headEnd/>
            <a:tailEnd/>
          </a:ln>
        </p:spPr>
      </p:pic>
      <p:sp>
        <p:nvSpPr>
          <p:cNvPr id="56325" name="TextBox 11"/>
          <p:cNvSpPr txBox="1">
            <a:spLocks noChangeArrowheads="1"/>
          </p:cNvSpPr>
          <p:nvPr/>
        </p:nvSpPr>
        <p:spPr bwMode="auto">
          <a:xfrm>
            <a:off x="0" y="0"/>
            <a:ext cx="8610600" cy="1323975"/>
          </a:xfrm>
          <a:prstGeom prst="rect">
            <a:avLst/>
          </a:prstGeom>
          <a:noFill/>
          <a:ln w="9525">
            <a:noFill/>
            <a:miter lim="800000"/>
            <a:headEnd/>
            <a:tailEnd/>
          </a:ln>
        </p:spPr>
        <p:txBody>
          <a:bodyPr>
            <a:prstTxWarp prst="textNoShape">
              <a:avLst/>
            </a:prstTxWarp>
            <a:spAutoFit/>
          </a:bodyPr>
          <a:lstStyle/>
          <a:p>
            <a:r>
              <a:rPr lang="en-US" sz="4800">
                <a:latin typeface="Gill Sans" pitchFamily="-108" charset="0"/>
                <a:ea typeface="Gill Sans" pitchFamily="-108" charset="0"/>
                <a:cs typeface="Gill Sans" pitchFamily="-108" charset="0"/>
              </a:rPr>
              <a:t>Louis Pasteur:      </a:t>
            </a:r>
            <a:r>
              <a:rPr lang="en-US" sz="8000" b="1">
                <a:solidFill>
                  <a:srgbClr val="800000"/>
                </a:solidFill>
                <a:latin typeface="Gill Sans" pitchFamily="-108" charset="0"/>
                <a:ea typeface="Gill Sans" pitchFamily="-108" charset="0"/>
                <a:cs typeface="Gill Sans" pitchFamily="-108" charset="0"/>
              </a:rPr>
              <a:t>Chance</a:t>
            </a:r>
          </a:p>
        </p:txBody>
      </p:sp>
      <p:sp>
        <p:nvSpPr>
          <p:cNvPr id="56326" name="TextBox 7"/>
          <p:cNvSpPr txBox="1">
            <a:spLocks noChangeArrowheads="1"/>
          </p:cNvSpPr>
          <p:nvPr/>
        </p:nvSpPr>
        <p:spPr bwMode="auto">
          <a:xfrm>
            <a:off x="457200" y="990600"/>
            <a:ext cx="9144000" cy="1016000"/>
          </a:xfrm>
          <a:prstGeom prst="rect">
            <a:avLst/>
          </a:prstGeom>
          <a:noFill/>
          <a:ln w="9525">
            <a:noFill/>
            <a:miter lim="800000"/>
            <a:headEnd/>
            <a:tailEnd/>
          </a:ln>
        </p:spPr>
        <p:txBody>
          <a:bodyPr>
            <a:prstTxWarp prst="textNoShape">
              <a:avLst/>
            </a:prstTxWarp>
            <a:spAutoFit/>
          </a:bodyPr>
          <a:lstStyle/>
          <a:p>
            <a:r>
              <a:rPr lang="en-US" sz="6000">
                <a:solidFill>
                  <a:srgbClr val="800000"/>
                </a:solidFill>
                <a:latin typeface="Gill Sans" pitchFamily="-108" charset="0"/>
                <a:ea typeface="Gill Sans" pitchFamily="-108" charset="0"/>
                <a:cs typeface="Gill Sans" pitchFamily="-108" charset="0"/>
              </a:rPr>
              <a:t>favors the prepared mind.</a:t>
            </a:r>
          </a:p>
        </p:txBody>
      </p:sp>
    </p:spTree>
  </p:cSld>
  <p:clrMapOvr>
    <a:masterClrMapping/>
  </p:clrMapOvr>
  <p:transition xmlns:p14="http://schemas.microsoft.com/office/powerpoint/2010/main" advTm="20000"/>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nchor="t"/>
          <a:lstStyle/>
          <a:p>
            <a:pPr eaLnBrk="1" hangingPunct="1"/>
            <a:endParaRPr kumimoji="0" lang="ja-JP" altLang="en-US">
              <a:ea typeface="ＭＳ Ｐゴシック" pitchFamily="-108" charset="-128"/>
              <a:cs typeface="ＭＳ Ｐゴシック" pitchFamily="-108" charset="-128"/>
            </a:endParaRPr>
          </a:p>
        </p:txBody>
      </p:sp>
      <p:sp>
        <p:nvSpPr>
          <p:cNvPr id="60418" name="Content Placeholder 2"/>
          <p:cNvSpPr>
            <a:spLocks noGrp="1"/>
          </p:cNvSpPr>
          <p:nvPr>
            <p:ph idx="1"/>
          </p:nvPr>
        </p:nvSpPr>
        <p:spPr/>
        <p:txBody>
          <a:bodyPr/>
          <a:lstStyle/>
          <a:p>
            <a:pPr eaLnBrk="1" hangingPunct="1"/>
            <a:r>
              <a:rPr kumimoji="0" lang="en-US" altLang="ja-JP">
                <a:ea typeface="ＭＳ Ｐゴシック" pitchFamily="-108" charset="-128"/>
                <a:cs typeface="ＭＳ Ｐゴシック" pitchFamily="-108" charset="-128"/>
              </a:rPr>
              <a:t>Thni</a:t>
            </a:r>
          </a:p>
        </p:txBody>
      </p:sp>
      <p:pic>
        <p:nvPicPr>
          <p:cNvPr id="60419" name="Picture 3"/>
          <p:cNvPicPr>
            <a:picLocks noChangeAspect="1"/>
          </p:cNvPicPr>
          <p:nvPr/>
        </p:nvPicPr>
        <p:blipFill>
          <a:blip r:embed="rId5"/>
          <a:srcRect/>
          <a:stretch>
            <a:fillRect/>
          </a:stretch>
        </p:blipFill>
        <p:spPr bwMode="auto">
          <a:xfrm>
            <a:off x="-76200" y="53975"/>
            <a:ext cx="5181600" cy="6900863"/>
          </a:xfrm>
          <a:prstGeom prst="rect">
            <a:avLst/>
          </a:prstGeom>
          <a:noFill/>
          <a:ln w="9525">
            <a:noFill/>
            <a:miter lim="800000"/>
            <a:headEnd/>
            <a:tailEnd/>
          </a:ln>
        </p:spPr>
      </p:pic>
      <p:sp>
        <p:nvSpPr>
          <p:cNvPr id="5" name="Rectangle 4"/>
          <p:cNvSpPr/>
          <p:nvPr/>
        </p:nvSpPr>
        <p:spPr>
          <a:xfrm>
            <a:off x="5105400" y="0"/>
            <a:ext cx="4038600" cy="6858000"/>
          </a:xfrm>
          <a:prstGeom prst="rect">
            <a:avLst/>
          </a:prstGeom>
          <a:solidFill>
            <a:srgbClr val="FFDC0D"/>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altLang="ja-JP" sz="8800" b="1">
                <a:solidFill>
                  <a:srgbClr val="800000"/>
                </a:solidFill>
                <a:ea typeface="Arial" pitchFamily="-108" charset="0"/>
                <a:cs typeface="Arial" pitchFamily="-108" charset="0"/>
              </a:rPr>
              <a:t>Think</a:t>
            </a:r>
          </a:p>
          <a:p>
            <a:pPr algn="ctr"/>
            <a:r>
              <a:rPr lang="en-US" altLang="ja-JP" sz="8800" b="1">
                <a:solidFill>
                  <a:srgbClr val="800000"/>
                </a:solidFill>
                <a:ea typeface="Arial" pitchFamily="-108" charset="0"/>
                <a:cs typeface="Arial" pitchFamily="-108" charset="0"/>
              </a:rPr>
              <a:t>time</a:t>
            </a:r>
          </a:p>
          <a:p>
            <a:pPr algn="ctr"/>
            <a:endParaRPr lang="en-US" altLang="ja-JP" sz="8800" b="1">
              <a:solidFill>
                <a:srgbClr val="800000"/>
              </a:solidFill>
              <a:ea typeface="ＭＳ Ｐゴシック" pitchFamily="-108" charset="-128"/>
              <a:cs typeface="ＭＳ Ｐゴシック" pitchFamily="-108" charset="-128"/>
            </a:endParaRPr>
          </a:p>
          <a:p>
            <a:pPr algn="ctr"/>
            <a:endParaRPr lang="en-US" altLang="ja-JP" sz="8800" b="1">
              <a:solidFill>
                <a:srgbClr val="800000"/>
              </a:solidFill>
              <a:ea typeface="ＭＳ Ｐゴシック" pitchFamily="-108" charset="-128"/>
              <a:cs typeface="ＭＳ Ｐゴシック" pitchFamily="-108" charset="-128"/>
            </a:endParaRPr>
          </a:p>
          <a:p>
            <a:pPr algn="ctr"/>
            <a:endParaRPr lang="ja-JP" altLang="en-US" sz="8800" b="1">
              <a:solidFill>
                <a:srgbClr val="FFFFFF"/>
              </a:solidFill>
              <a:ea typeface="ＭＳ Ｐゴシック" pitchFamily="-108" charset="-128"/>
              <a:cs typeface="ＭＳ Ｐゴシック" pitchFamily="-108" charset="-128"/>
            </a:endParaRPr>
          </a:p>
        </p:txBody>
      </p:sp>
      <p:sp>
        <p:nvSpPr>
          <p:cNvPr id="7" name="Rectangle 6"/>
          <p:cNvSpPr/>
          <p:nvPr/>
        </p:nvSpPr>
        <p:spPr>
          <a:xfrm>
            <a:off x="5105400" y="-685800"/>
            <a:ext cx="4038600" cy="7543800"/>
          </a:xfrm>
          <a:prstGeom prst="rect">
            <a:avLst/>
          </a:prstGeom>
          <a:solidFill>
            <a:srgbClr val="FFDC0D"/>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altLang="ja-JP" sz="8800" b="1">
                <a:solidFill>
                  <a:srgbClr val="800000"/>
                </a:solidFill>
                <a:ea typeface="Arial" pitchFamily="-108" charset="0"/>
                <a:cs typeface="Arial" pitchFamily="-108" charset="0"/>
              </a:rPr>
              <a:t>Think</a:t>
            </a:r>
          </a:p>
          <a:p>
            <a:pPr algn="ctr"/>
            <a:r>
              <a:rPr lang="en-US" altLang="ja-JP" sz="8800" b="1">
                <a:solidFill>
                  <a:srgbClr val="800000"/>
                </a:solidFill>
                <a:ea typeface="Arial" pitchFamily="-108" charset="0"/>
                <a:cs typeface="Arial" pitchFamily="-108" charset="0"/>
              </a:rPr>
              <a:t>time</a:t>
            </a:r>
          </a:p>
          <a:p>
            <a:pPr algn="ctr"/>
            <a:endParaRPr lang="en-US" altLang="ja-JP" sz="8800" b="1">
              <a:solidFill>
                <a:srgbClr val="800000"/>
              </a:solidFill>
              <a:ea typeface="ＭＳ Ｐゴシック" pitchFamily="-108" charset="-128"/>
              <a:cs typeface="ＭＳ Ｐゴシック" pitchFamily="-108" charset="-128"/>
            </a:endParaRPr>
          </a:p>
          <a:p>
            <a:pPr algn="ctr"/>
            <a:endParaRPr lang="en-US" altLang="ja-JP" sz="8800" b="1">
              <a:solidFill>
                <a:srgbClr val="800000"/>
              </a:solidFill>
              <a:ea typeface="ＭＳ Ｐゴシック" pitchFamily="-108" charset="-128"/>
              <a:cs typeface="ＭＳ Ｐゴシック" pitchFamily="-108" charset="-128"/>
            </a:endParaRPr>
          </a:p>
          <a:p>
            <a:pPr algn="ctr"/>
            <a:endParaRPr lang="ja-JP" altLang="en-US" sz="8800" b="1">
              <a:solidFill>
                <a:srgbClr val="FFFFFF"/>
              </a:solidFill>
              <a:ea typeface="ＭＳ Ｐゴシック" pitchFamily="-108" charset="-128"/>
              <a:cs typeface="ＭＳ Ｐゴシック" pitchFamily="-108" charset="-128"/>
            </a:endParaRPr>
          </a:p>
        </p:txBody>
      </p:sp>
      <p:sp>
        <p:nvSpPr>
          <p:cNvPr id="8" name="TextBox 7"/>
          <p:cNvSpPr txBox="1">
            <a:spLocks noChangeArrowheads="1"/>
          </p:cNvSpPr>
          <p:nvPr/>
        </p:nvSpPr>
        <p:spPr bwMode="auto">
          <a:xfrm>
            <a:off x="5029200" y="3505200"/>
            <a:ext cx="4254500" cy="1570038"/>
          </a:xfrm>
          <a:prstGeom prst="rect">
            <a:avLst/>
          </a:prstGeom>
          <a:noFill/>
          <a:ln w="9525">
            <a:noFill/>
            <a:miter lim="800000"/>
            <a:headEnd/>
            <a:tailEnd/>
          </a:ln>
        </p:spPr>
        <p:txBody>
          <a:bodyPr wrap="none">
            <a:prstTxWarp prst="textNoShape">
              <a:avLst/>
            </a:prstTxWarp>
            <a:spAutoFit/>
          </a:bodyPr>
          <a:lstStyle/>
          <a:p>
            <a:r>
              <a:rPr lang="en-US" altLang="ja-JP" sz="4800" b="1">
                <a:solidFill>
                  <a:srgbClr val="008000"/>
                </a:solidFill>
                <a:latin typeface="Arial" pitchFamily="-108" charset="0"/>
              </a:rPr>
              <a:t>What do I </a:t>
            </a:r>
          </a:p>
          <a:p>
            <a:r>
              <a:rPr lang="en-US" altLang="ja-JP" sz="4800" b="1">
                <a:solidFill>
                  <a:srgbClr val="008000"/>
                </a:solidFill>
                <a:latin typeface="Arial" pitchFamily="-108" charset="0"/>
              </a:rPr>
              <a:t>  want to say?</a:t>
            </a:r>
          </a:p>
        </p:txBody>
      </p:sp>
      <p:sp>
        <p:nvSpPr>
          <p:cNvPr id="9" name="TextBox 8"/>
          <p:cNvSpPr txBox="1">
            <a:spLocks noChangeArrowheads="1"/>
          </p:cNvSpPr>
          <p:nvPr/>
        </p:nvSpPr>
        <p:spPr bwMode="auto">
          <a:xfrm>
            <a:off x="5588000" y="5287963"/>
            <a:ext cx="4927600" cy="1570037"/>
          </a:xfrm>
          <a:prstGeom prst="rect">
            <a:avLst/>
          </a:prstGeom>
          <a:noFill/>
          <a:ln w="9525">
            <a:noFill/>
            <a:miter lim="800000"/>
            <a:headEnd/>
            <a:tailEnd/>
          </a:ln>
        </p:spPr>
        <p:txBody>
          <a:bodyPr>
            <a:prstTxWarp prst="textNoShape">
              <a:avLst/>
            </a:prstTxWarp>
            <a:spAutoFit/>
          </a:bodyPr>
          <a:lstStyle/>
          <a:p>
            <a:r>
              <a:rPr lang="en-US" altLang="ja-JP" sz="4800" b="1">
                <a:solidFill>
                  <a:srgbClr val="008000"/>
                </a:solidFill>
                <a:latin typeface="Arial" pitchFamily="-108" charset="0"/>
              </a:rPr>
              <a:t>How will I </a:t>
            </a:r>
          </a:p>
          <a:p>
            <a:r>
              <a:rPr lang="en-US" altLang="ja-JP" sz="4800" b="1">
                <a:solidFill>
                  <a:srgbClr val="008000"/>
                </a:solidFill>
                <a:latin typeface="Arial" pitchFamily="-108" charset="0"/>
              </a:rPr>
              <a:t>  say it?</a:t>
            </a:r>
          </a:p>
        </p:txBody>
      </p:sp>
      <p:pic>
        <p:nvPicPr>
          <p:cNvPr id="10" name="02 Taoist Meditation.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6"/>
          <a:stretch>
            <a:fillRect/>
          </a:stretch>
        </p:blipFill>
        <p:spPr>
          <a:xfrm>
            <a:off x="0" y="6564313"/>
            <a:ext cx="293687" cy="293687"/>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824757" fill="hold"/>
                                        <p:tgtEl>
                                          <p:spTgt spid="10"/>
                                        </p:tgtEl>
                                      </p:cBhvr>
                                    </p:cmd>
                                  </p:childTnLst>
                                </p:cTn>
                              </p:par>
                            </p:childTnLst>
                          </p:cTn>
                        </p:par>
                      </p:childTnLst>
                    </p:cTn>
                  </p:par>
                </p:childTnLst>
              </p:cTn>
              <p:nextCondLst>
                <p:cond evt="onClick" delay="0">
                  <p:tgtEl>
                    <p:spTgt spid="10"/>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1828800" y="-152400"/>
            <a:ext cx="6934200" cy="1905000"/>
          </a:xfrm>
        </p:spPr>
        <p:txBody>
          <a:bodyPr/>
          <a:lstStyle/>
          <a:p>
            <a:pPr algn="r"/>
            <a:r>
              <a:rPr kumimoji="0" lang="en-US" altLang="ja-JP" sz="7200" b="1">
                <a:solidFill>
                  <a:srgbClr val="800000"/>
                </a:solidFill>
                <a:latin typeface="Gill Sans" pitchFamily="-108" charset="0"/>
                <a:ea typeface="Gill Sans" pitchFamily="-108" charset="0"/>
                <a:cs typeface="Gill Sans" pitchFamily="-108" charset="0"/>
              </a:rPr>
              <a:t>Think time</a:t>
            </a:r>
            <a:r>
              <a:rPr kumimoji="0" lang="en-US" altLang="ja-JP" sz="5400" b="1">
                <a:solidFill>
                  <a:srgbClr val="ED1411"/>
                </a:solidFill>
                <a:ea typeface="Osaka" pitchFamily="-108" charset="-128"/>
                <a:cs typeface="Osaka" pitchFamily="-108" charset="-128"/>
              </a:rPr>
              <a:t/>
            </a:r>
            <a:br>
              <a:rPr kumimoji="0" lang="en-US" altLang="ja-JP" sz="5400" b="1">
                <a:solidFill>
                  <a:srgbClr val="ED1411"/>
                </a:solidFill>
                <a:ea typeface="Osaka" pitchFamily="-108" charset="-128"/>
                <a:cs typeface="Osaka" pitchFamily="-108" charset="-128"/>
              </a:rPr>
            </a:br>
            <a:endParaRPr kumimoji="0" lang="ja-JP" altLang="en-US" sz="4300" b="1" i="1">
              <a:solidFill>
                <a:srgbClr val="D96B13"/>
              </a:solidFill>
              <a:ea typeface="Osaka" pitchFamily="-108" charset="-128"/>
              <a:cs typeface="Osaka" pitchFamily="-108" charset="-128"/>
            </a:endParaRPr>
          </a:p>
        </p:txBody>
      </p:sp>
      <p:sp>
        <p:nvSpPr>
          <p:cNvPr id="62466" name="Rectangle 3"/>
          <p:cNvSpPr>
            <a:spLocks noChangeArrowheads="1"/>
          </p:cNvSpPr>
          <p:nvPr/>
        </p:nvSpPr>
        <p:spPr bwMode="auto">
          <a:xfrm>
            <a:off x="2828925" y="533400"/>
            <a:ext cx="7696200" cy="584200"/>
          </a:xfrm>
          <a:prstGeom prst="rect">
            <a:avLst/>
          </a:prstGeom>
          <a:noFill/>
          <a:ln w="9525">
            <a:noFill/>
            <a:miter lim="800000"/>
            <a:headEnd/>
            <a:tailEnd/>
          </a:ln>
        </p:spPr>
        <p:txBody>
          <a:bodyPr>
            <a:prstTxWarp prst="textNoShape">
              <a:avLst/>
            </a:prstTxWarp>
            <a:spAutoFit/>
          </a:bodyPr>
          <a:lstStyle/>
          <a:p>
            <a:pPr lvl="1">
              <a:spcBef>
                <a:spcPct val="20000"/>
              </a:spcBef>
            </a:pPr>
            <a:endParaRPr lang="en-US" altLang="ja-JP" sz="3200" b="1">
              <a:solidFill>
                <a:srgbClr val="1310FF"/>
              </a:solidFill>
              <a:latin typeface="Times New Roman" pitchFamily="-108" charset="0"/>
              <a:ea typeface="Osaka" pitchFamily="-108" charset="-128"/>
              <a:cs typeface="Osaka" pitchFamily="-108" charset="-128"/>
            </a:endParaRPr>
          </a:p>
          <a:p>
            <a:pPr>
              <a:spcBef>
                <a:spcPct val="20000"/>
              </a:spcBef>
            </a:pPr>
            <a:endParaRPr lang="ja-JP" altLang="en-US" sz="4000" b="1">
              <a:solidFill>
                <a:srgbClr val="1310FF"/>
              </a:solidFill>
              <a:latin typeface="Times New Roman" pitchFamily="-108" charset="0"/>
              <a:ea typeface="Osaka" pitchFamily="-108" charset="-128"/>
              <a:cs typeface="Osaka" pitchFamily="-108" charset="-128"/>
            </a:endParaRPr>
          </a:p>
        </p:txBody>
      </p:sp>
      <p:pic>
        <p:nvPicPr>
          <p:cNvPr id="62467" name="Picture 16"/>
          <p:cNvPicPr>
            <a:picLocks noChangeAspect="1" noChangeArrowheads="1"/>
          </p:cNvPicPr>
          <p:nvPr/>
        </p:nvPicPr>
        <p:blipFill>
          <a:blip r:embed="rId3"/>
          <a:srcRect/>
          <a:stretch>
            <a:fillRect/>
          </a:stretch>
        </p:blipFill>
        <p:spPr bwMode="auto">
          <a:xfrm>
            <a:off x="0" y="1587500"/>
            <a:ext cx="9417050" cy="5270500"/>
          </a:xfrm>
          <a:prstGeom prst="rect">
            <a:avLst/>
          </a:prstGeom>
          <a:noFill/>
          <a:ln w="9525">
            <a:noFill/>
            <a:miter lim="800000"/>
            <a:headEnd/>
            <a:tailEnd/>
          </a:ln>
        </p:spPr>
      </p:pic>
      <p:sp>
        <p:nvSpPr>
          <p:cNvPr id="62468" name="Rectangle 3"/>
          <p:cNvSpPr>
            <a:spLocks noChangeArrowheads="1"/>
          </p:cNvSpPr>
          <p:nvPr/>
        </p:nvSpPr>
        <p:spPr bwMode="auto">
          <a:xfrm>
            <a:off x="-1752600" y="1290638"/>
            <a:ext cx="7696200" cy="923925"/>
          </a:xfrm>
          <a:prstGeom prst="rect">
            <a:avLst/>
          </a:prstGeom>
          <a:noFill/>
          <a:ln w="9525">
            <a:noFill/>
            <a:miter lim="800000"/>
            <a:headEnd/>
            <a:tailEnd/>
          </a:ln>
        </p:spPr>
        <p:txBody>
          <a:bodyPr>
            <a:prstTxWarp prst="textNoShape">
              <a:avLst/>
            </a:prstTxWarp>
            <a:spAutoFit/>
          </a:bodyPr>
          <a:lstStyle/>
          <a:p>
            <a:pPr lvl="1">
              <a:spcBef>
                <a:spcPct val="20000"/>
              </a:spcBef>
            </a:pPr>
            <a:r>
              <a:rPr lang="en-US" altLang="ja-JP" sz="5400" b="1">
                <a:solidFill>
                  <a:srgbClr val="1310FF"/>
                </a:solidFill>
                <a:ea typeface="Osaka" pitchFamily="-108" charset="-128"/>
                <a:cs typeface="Osaka" pitchFamily="-108" charset="-128"/>
              </a:rPr>
              <a:t>		</a:t>
            </a:r>
            <a:endParaRPr lang="en-US" altLang="ja-JP" sz="3200" b="1">
              <a:solidFill>
                <a:srgbClr val="1310FF"/>
              </a:solidFill>
              <a:latin typeface="Times New Roman" pitchFamily="-108" charset="0"/>
              <a:ea typeface="Osaka" pitchFamily="-108" charset="-128"/>
              <a:cs typeface="Osaka" pitchFamily="-108" charset="-128"/>
            </a:endParaRPr>
          </a:p>
          <a:p>
            <a:pPr>
              <a:spcBef>
                <a:spcPct val="20000"/>
              </a:spcBef>
            </a:pPr>
            <a:endParaRPr lang="ja-JP" altLang="en-US" sz="4000" b="1">
              <a:solidFill>
                <a:srgbClr val="1310FF"/>
              </a:solidFill>
              <a:latin typeface="Times New Roman" pitchFamily="-108" charset="0"/>
              <a:ea typeface="Osaka" pitchFamily="-108" charset="-128"/>
              <a:cs typeface="Osaka" pitchFamily="-108" charset="-128"/>
            </a:endParaRPr>
          </a:p>
        </p:txBody>
      </p:sp>
      <p:sp>
        <p:nvSpPr>
          <p:cNvPr id="14" name="Rounded Rectangle 13"/>
          <p:cNvSpPr/>
          <p:nvPr/>
        </p:nvSpPr>
        <p:spPr>
          <a:xfrm>
            <a:off x="152400" y="1676400"/>
            <a:ext cx="4038600" cy="1981200"/>
          </a:xfrm>
          <a:prstGeom prst="round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ja-JP" altLang="en-US">
              <a:solidFill>
                <a:srgbClr val="FFFFFF"/>
              </a:solidFill>
              <a:ea typeface="ＭＳ Ｐゴシック" pitchFamily="-108" charset="-128"/>
              <a:cs typeface="ＭＳ Ｐゴシック" pitchFamily="-108" charset="-128"/>
            </a:endParaRPr>
          </a:p>
        </p:txBody>
      </p:sp>
      <p:sp>
        <p:nvSpPr>
          <p:cNvPr id="62470" name="Rectangle 3"/>
          <p:cNvSpPr>
            <a:spLocks noChangeArrowheads="1"/>
          </p:cNvSpPr>
          <p:nvPr/>
        </p:nvSpPr>
        <p:spPr bwMode="auto">
          <a:xfrm>
            <a:off x="-1524000" y="1524000"/>
            <a:ext cx="7696200" cy="2714625"/>
          </a:xfrm>
          <a:prstGeom prst="rect">
            <a:avLst/>
          </a:prstGeom>
          <a:noFill/>
          <a:ln w="9525">
            <a:noFill/>
            <a:miter lim="800000"/>
            <a:headEnd/>
            <a:tailEnd/>
          </a:ln>
        </p:spPr>
        <p:txBody>
          <a:bodyPr>
            <a:prstTxWarp prst="textNoShape">
              <a:avLst/>
            </a:prstTxWarp>
            <a:spAutoFit/>
          </a:bodyPr>
          <a:lstStyle/>
          <a:p>
            <a:pPr lvl="1">
              <a:spcBef>
                <a:spcPct val="20000"/>
              </a:spcBef>
            </a:pPr>
            <a:r>
              <a:rPr lang="en-US" altLang="ja-JP" sz="5400" b="1">
                <a:solidFill>
                  <a:srgbClr val="1310FF"/>
                </a:solidFill>
                <a:ea typeface="Osaka" pitchFamily="-108" charset="-128"/>
                <a:cs typeface="Osaka" pitchFamily="-108" charset="-128"/>
              </a:rPr>
              <a:t>		</a:t>
            </a:r>
            <a:r>
              <a:rPr lang="en-US" altLang="ja-JP" sz="6000" b="1">
                <a:solidFill>
                  <a:srgbClr val="008000"/>
                </a:solidFill>
                <a:latin typeface="Gill Sans" pitchFamily="-108" charset="0"/>
                <a:ea typeface="Gill Sans" pitchFamily="-108" charset="0"/>
                <a:cs typeface="Gill Sans" pitchFamily="-108" charset="0"/>
              </a:rPr>
              <a:t>Increased </a:t>
            </a:r>
          </a:p>
          <a:p>
            <a:pPr lvl="1">
              <a:spcBef>
                <a:spcPct val="20000"/>
              </a:spcBef>
            </a:pPr>
            <a:r>
              <a:rPr lang="en-US" altLang="ja-JP" sz="6000" b="1">
                <a:solidFill>
                  <a:srgbClr val="008000"/>
                </a:solidFill>
                <a:latin typeface="Gill Sans" pitchFamily="-108" charset="0"/>
                <a:ea typeface="Gill Sans" pitchFamily="-108" charset="0"/>
                <a:cs typeface="Gill Sans" pitchFamily="-108" charset="0"/>
              </a:rPr>
              <a:t>		fluency</a:t>
            </a:r>
          </a:p>
          <a:p>
            <a:pPr lvl="1">
              <a:spcBef>
                <a:spcPct val="20000"/>
              </a:spcBef>
            </a:pPr>
            <a:endParaRPr lang="en-US" altLang="ja-JP" sz="3200" b="1">
              <a:solidFill>
                <a:srgbClr val="1310FF"/>
              </a:solidFill>
              <a:latin typeface="Times New Roman" pitchFamily="-108" charset="0"/>
              <a:ea typeface="Osaka" pitchFamily="-108" charset="-128"/>
              <a:cs typeface="Osaka" pitchFamily="-108" charset="-128"/>
            </a:endParaRPr>
          </a:p>
          <a:p>
            <a:pPr>
              <a:spcBef>
                <a:spcPct val="20000"/>
              </a:spcBef>
            </a:pPr>
            <a:endParaRPr lang="ja-JP" altLang="en-US" sz="4000" b="1">
              <a:solidFill>
                <a:srgbClr val="1310FF"/>
              </a:solidFill>
              <a:latin typeface="Times New Roman" pitchFamily="-108" charset="0"/>
              <a:ea typeface="Osaka" pitchFamily="-108" charset="-128"/>
              <a:cs typeface="Osaka" pitchFamily="-108"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1828800" y="-152400"/>
            <a:ext cx="6934200" cy="1905000"/>
          </a:xfrm>
        </p:spPr>
        <p:txBody>
          <a:bodyPr/>
          <a:lstStyle/>
          <a:p>
            <a:pPr algn="r"/>
            <a:r>
              <a:rPr kumimoji="0" lang="en-US" altLang="ja-JP" sz="7200" b="1">
                <a:solidFill>
                  <a:srgbClr val="800000"/>
                </a:solidFill>
                <a:latin typeface="Gill Sans" pitchFamily="-108" charset="0"/>
                <a:ea typeface="Gill Sans" pitchFamily="-108" charset="0"/>
                <a:cs typeface="Gill Sans" pitchFamily="-108" charset="0"/>
              </a:rPr>
              <a:t>Think time</a:t>
            </a:r>
            <a:r>
              <a:rPr kumimoji="0" lang="en-US" altLang="ja-JP" sz="5400" b="1">
                <a:solidFill>
                  <a:srgbClr val="ED1411"/>
                </a:solidFill>
                <a:ea typeface="Osaka" pitchFamily="-108" charset="-128"/>
                <a:cs typeface="Osaka" pitchFamily="-108" charset="-128"/>
              </a:rPr>
              <a:t/>
            </a:r>
            <a:br>
              <a:rPr kumimoji="0" lang="en-US" altLang="ja-JP" sz="5400" b="1">
                <a:solidFill>
                  <a:srgbClr val="ED1411"/>
                </a:solidFill>
                <a:ea typeface="Osaka" pitchFamily="-108" charset="-128"/>
                <a:cs typeface="Osaka" pitchFamily="-108" charset="-128"/>
              </a:rPr>
            </a:br>
            <a:endParaRPr kumimoji="0" lang="ja-JP" altLang="en-US" sz="4300" b="1" i="1">
              <a:solidFill>
                <a:srgbClr val="D96B13"/>
              </a:solidFill>
              <a:ea typeface="Osaka" pitchFamily="-108" charset="-128"/>
              <a:cs typeface="Osaka" pitchFamily="-108" charset="-128"/>
            </a:endParaRPr>
          </a:p>
        </p:txBody>
      </p:sp>
      <p:sp>
        <p:nvSpPr>
          <p:cNvPr id="64514" name="Rectangle 3"/>
          <p:cNvSpPr>
            <a:spLocks noChangeArrowheads="1"/>
          </p:cNvSpPr>
          <p:nvPr/>
        </p:nvSpPr>
        <p:spPr bwMode="auto">
          <a:xfrm>
            <a:off x="2828925" y="533400"/>
            <a:ext cx="7696200" cy="584200"/>
          </a:xfrm>
          <a:prstGeom prst="rect">
            <a:avLst/>
          </a:prstGeom>
          <a:noFill/>
          <a:ln w="9525">
            <a:noFill/>
            <a:miter lim="800000"/>
            <a:headEnd/>
            <a:tailEnd/>
          </a:ln>
        </p:spPr>
        <p:txBody>
          <a:bodyPr>
            <a:prstTxWarp prst="textNoShape">
              <a:avLst/>
            </a:prstTxWarp>
            <a:spAutoFit/>
          </a:bodyPr>
          <a:lstStyle/>
          <a:p>
            <a:pPr lvl="1">
              <a:spcBef>
                <a:spcPct val="20000"/>
              </a:spcBef>
            </a:pPr>
            <a:endParaRPr lang="en-US" altLang="ja-JP" sz="3200" b="1">
              <a:solidFill>
                <a:srgbClr val="1310FF"/>
              </a:solidFill>
              <a:latin typeface="Times New Roman" pitchFamily="-108" charset="0"/>
              <a:ea typeface="Osaka" pitchFamily="-108" charset="-128"/>
              <a:cs typeface="Osaka" pitchFamily="-108" charset="-128"/>
            </a:endParaRPr>
          </a:p>
          <a:p>
            <a:pPr>
              <a:spcBef>
                <a:spcPct val="20000"/>
              </a:spcBef>
            </a:pPr>
            <a:endParaRPr lang="ja-JP" altLang="en-US" sz="4000" b="1">
              <a:solidFill>
                <a:srgbClr val="1310FF"/>
              </a:solidFill>
              <a:latin typeface="Times New Roman" pitchFamily="-108" charset="0"/>
              <a:ea typeface="Osaka" pitchFamily="-108" charset="-128"/>
              <a:cs typeface="Osaka" pitchFamily="-108" charset="-128"/>
            </a:endParaRPr>
          </a:p>
        </p:txBody>
      </p:sp>
      <p:sp>
        <p:nvSpPr>
          <p:cNvPr id="64515" name="Rectangle 10"/>
          <p:cNvSpPr>
            <a:spLocks noChangeArrowheads="1"/>
          </p:cNvSpPr>
          <p:nvPr/>
        </p:nvSpPr>
        <p:spPr bwMode="auto">
          <a:xfrm>
            <a:off x="-457200" y="5638800"/>
            <a:ext cx="8382000" cy="708025"/>
          </a:xfrm>
          <a:prstGeom prst="rect">
            <a:avLst/>
          </a:prstGeom>
          <a:noFill/>
          <a:ln w="9525">
            <a:noFill/>
            <a:miter lim="800000"/>
            <a:headEnd/>
            <a:tailEnd/>
          </a:ln>
        </p:spPr>
        <p:txBody>
          <a:bodyPr>
            <a:prstTxWarp prst="textNoShape">
              <a:avLst/>
            </a:prstTxWarp>
            <a:spAutoFit/>
          </a:bodyPr>
          <a:lstStyle/>
          <a:p>
            <a:pPr lvl="1">
              <a:spcBef>
                <a:spcPct val="20000"/>
              </a:spcBef>
            </a:pPr>
            <a:endParaRPr lang="en-US" altLang="ja-JP" sz="4000" b="1">
              <a:solidFill>
                <a:srgbClr val="1310FF"/>
              </a:solidFill>
              <a:latin typeface="Gill Sans" pitchFamily="-108" charset="0"/>
              <a:ea typeface="Gill Sans" pitchFamily="-108" charset="0"/>
              <a:cs typeface="Gill Sans" pitchFamily="-108" charset="0"/>
            </a:endParaRPr>
          </a:p>
        </p:txBody>
      </p:sp>
      <p:sp>
        <p:nvSpPr>
          <p:cNvPr id="64516" name="Rectangle 3"/>
          <p:cNvSpPr>
            <a:spLocks noChangeArrowheads="1"/>
          </p:cNvSpPr>
          <p:nvPr/>
        </p:nvSpPr>
        <p:spPr bwMode="auto">
          <a:xfrm>
            <a:off x="-1143000" y="1371600"/>
            <a:ext cx="7696200" cy="2714625"/>
          </a:xfrm>
          <a:prstGeom prst="rect">
            <a:avLst/>
          </a:prstGeom>
          <a:noFill/>
          <a:ln w="9525">
            <a:noFill/>
            <a:miter lim="800000"/>
            <a:headEnd/>
            <a:tailEnd/>
          </a:ln>
        </p:spPr>
        <p:txBody>
          <a:bodyPr>
            <a:prstTxWarp prst="textNoShape">
              <a:avLst/>
            </a:prstTxWarp>
            <a:spAutoFit/>
          </a:bodyPr>
          <a:lstStyle/>
          <a:p>
            <a:pPr lvl="1">
              <a:spcBef>
                <a:spcPct val="20000"/>
              </a:spcBef>
            </a:pPr>
            <a:r>
              <a:rPr lang="en-US" altLang="ja-JP" sz="5400" b="1">
                <a:solidFill>
                  <a:srgbClr val="1310FF"/>
                </a:solidFill>
                <a:ea typeface="Osaka" pitchFamily="-108" charset="-128"/>
                <a:cs typeface="Osaka" pitchFamily="-108" charset="-128"/>
              </a:rPr>
              <a:t>		</a:t>
            </a:r>
            <a:r>
              <a:rPr lang="en-US" altLang="ja-JP" sz="6000" b="1">
                <a:solidFill>
                  <a:srgbClr val="FFFF00"/>
                </a:solidFill>
                <a:latin typeface="Gill Sans" pitchFamily="-108" charset="0"/>
                <a:ea typeface="Gill Sans" pitchFamily="-108" charset="0"/>
                <a:cs typeface="Gill Sans" pitchFamily="-108" charset="0"/>
              </a:rPr>
              <a:t>Increased </a:t>
            </a:r>
          </a:p>
          <a:p>
            <a:pPr lvl="1">
              <a:spcBef>
                <a:spcPct val="20000"/>
              </a:spcBef>
            </a:pPr>
            <a:r>
              <a:rPr lang="en-US" altLang="ja-JP" sz="6000" b="1">
                <a:solidFill>
                  <a:srgbClr val="FFFF00"/>
                </a:solidFill>
                <a:latin typeface="Gill Sans" pitchFamily="-108" charset="0"/>
                <a:ea typeface="Gill Sans" pitchFamily="-108" charset="0"/>
                <a:cs typeface="Gill Sans" pitchFamily="-108" charset="0"/>
              </a:rPr>
              <a:t>		fluency</a:t>
            </a:r>
          </a:p>
          <a:p>
            <a:pPr lvl="1">
              <a:spcBef>
                <a:spcPct val="20000"/>
              </a:spcBef>
            </a:pPr>
            <a:endParaRPr lang="en-US" altLang="ja-JP" sz="3200" b="1">
              <a:solidFill>
                <a:srgbClr val="1310FF"/>
              </a:solidFill>
              <a:latin typeface="Times New Roman" pitchFamily="-108" charset="0"/>
              <a:ea typeface="Osaka" pitchFamily="-108" charset="-128"/>
              <a:cs typeface="Osaka" pitchFamily="-108" charset="-128"/>
            </a:endParaRPr>
          </a:p>
          <a:p>
            <a:pPr>
              <a:spcBef>
                <a:spcPct val="20000"/>
              </a:spcBef>
            </a:pPr>
            <a:endParaRPr lang="ja-JP" altLang="en-US" sz="4000" b="1">
              <a:solidFill>
                <a:srgbClr val="1310FF"/>
              </a:solidFill>
              <a:latin typeface="Times New Roman" pitchFamily="-108" charset="0"/>
              <a:ea typeface="Osaka" pitchFamily="-108" charset="-128"/>
              <a:cs typeface="Osaka" pitchFamily="-108" charset="-128"/>
            </a:endParaRPr>
          </a:p>
        </p:txBody>
      </p:sp>
      <p:pic>
        <p:nvPicPr>
          <p:cNvPr id="64517" name="Picture 13"/>
          <p:cNvPicPr>
            <a:picLocks noChangeAspect="1" noChangeArrowheads="1"/>
          </p:cNvPicPr>
          <p:nvPr/>
        </p:nvPicPr>
        <p:blipFill>
          <a:blip r:embed="rId3"/>
          <a:srcRect/>
          <a:stretch>
            <a:fillRect/>
          </a:stretch>
        </p:blipFill>
        <p:spPr bwMode="auto">
          <a:xfrm>
            <a:off x="0" y="1524000"/>
            <a:ext cx="9144000" cy="7345363"/>
          </a:xfrm>
          <a:prstGeom prst="rect">
            <a:avLst/>
          </a:prstGeom>
          <a:noFill/>
          <a:ln w="9525">
            <a:noFill/>
            <a:miter lim="800000"/>
            <a:headEnd/>
            <a:tailEnd/>
          </a:ln>
        </p:spPr>
      </p:pic>
      <p:sp>
        <p:nvSpPr>
          <p:cNvPr id="9" name="Rounded Rectangle 8"/>
          <p:cNvSpPr/>
          <p:nvPr/>
        </p:nvSpPr>
        <p:spPr>
          <a:xfrm>
            <a:off x="228600" y="4876800"/>
            <a:ext cx="4724400" cy="1981200"/>
          </a:xfrm>
          <a:prstGeom prst="round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ja-JP" altLang="en-US">
              <a:solidFill>
                <a:srgbClr val="FFFFFF"/>
              </a:solidFill>
              <a:ea typeface="ＭＳ Ｐゴシック" pitchFamily="-108" charset="-128"/>
              <a:cs typeface="ＭＳ Ｐゴシック" pitchFamily="-108" charset="-128"/>
            </a:endParaRPr>
          </a:p>
        </p:txBody>
      </p:sp>
      <p:sp>
        <p:nvSpPr>
          <p:cNvPr id="64519" name="Rectangle 3"/>
          <p:cNvSpPr>
            <a:spLocks noChangeArrowheads="1"/>
          </p:cNvSpPr>
          <p:nvPr/>
        </p:nvSpPr>
        <p:spPr bwMode="auto">
          <a:xfrm>
            <a:off x="-76200" y="4800600"/>
            <a:ext cx="6477000" cy="2530475"/>
          </a:xfrm>
          <a:prstGeom prst="rect">
            <a:avLst/>
          </a:prstGeom>
          <a:noFill/>
          <a:ln w="9525">
            <a:noFill/>
            <a:miter lim="800000"/>
            <a:headEnd/>
            <a:tailEnd/>
          </a:ln>
        </p:spPr>
        <p:txBody>
          <a:bodyPr>
            <a:prstTxWarp prst="textNoShape">
              <a:avLst/>
            </a:prstTxWarp>
            <a:spAutoFit/>
          </a:bodyPr>
          <a:lstStyle/>
          <a:p>
            <a:pPr lvl="1">
              <a:spcBef>
                <a:spcPct val="20000"/>
              </a:spcBef>
            </a:pPr>
            <a:r>
              <a:rPr lang="en-US" altLang="ja-JP" sz="6000" b="1">
                <a:solidFill>
                  <a:srgbClr val="008000"/>
                </a:solidFill>
                <a:latin typeface="Gill Sans" pitchFamily="-108" charset="0"/>
                <a:ea typeface="Gill Sans" pitchFamily="-108" charset="0"/>
                <a:cs typeface="Gill Sans" pitchFamily="-108" charset="0"/>
              </a:rPr>
              <a:t>Increased complexity</a:t>
            </a:r>
          </a:p>
          <a:p>
            <a:pPr lvl="1">
              <a:spcBef>
                <a:spcPct val="20000"/>
              </a:spcBef>
            </a:pPr>
            <a:endParaRPr lang="en-US" altLang="ja-JP" sz="3200" b="1">
              <a:solidFill>
                <a:srgbClr val="1310FF"/>
              </a:solidFill>
              <a:latin typeface="Times New Roman" pitchFamily="-108" charset="0"/>
              <a:ea typeface="Osaka" pitchFamily="-108" charset="-128"/>
              <a:cs typeface="Osaka" pitchFamily="-108" charset="-128"/>
            </a:endParaRPr>
          </a:p>
          <a:p>
            <a:pPr>
              <a:spcBef>
                <a:spcPct val="20000"/>
              </a:spcBef>
            </a:pPr>
            <a:endParaRPr lang="ja-JP" altLang="en-US" sz="4000" b="1">
              <a:solidFill>
                <a:srgbClr val="1310FF"/>
              </a:solidFill>
              <a:latin typeface="Times New Roman" pitchFamily="-108" charset="0"/>
              <a:ea typeface="Osaka" pitchFamily="-108" charset="-128"/>
              <a:cs typeface="Osaka" pitchFamily="-108"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1828800" y="-152400"/>
            <a:ext cx="6934200" cy="1905000"/>
          </a:xfrm>
        </p:spPr>
        <p:txBody>
          <a:bodyPr/>
          <a:lstStyle/>
          <a:p>
            <a:pPr algn="r"/>
            <a:r>
              <a:rPr kumimoji="0" lang="en-US" altLang="ja-JP" sz="7200" b="1">
                <a:solidFill>
                  <a:srgbClr val="800000"/>
                </a:solidFill>
                <a:latin typeface="Gill Sans" pitchFamily="-108" charset="0"/>
                <a:ea typeface="Gill Sans" pitchFamily="-108" charset="0"/>
                <a:cs typeface="Gill Sans" pitchFamily="-108" charset="0"/>
              </a:rPr>
              <a:t>Think time</a:t>
            </a:r>
            <a:r>
              <a:rPr kumimoji="0" lang="en-US" altLang="ja-JP" sz="5400" b="1">
                <a:solidFill>
                  <a:srgbClr val="ED1411"/>
                </a:solidFill>
                <a:ea typeface="Osaka" pitchFamily="-108" charset="-128"/>
                <a:cs typeface="Osaka" pitchFamily="-108" charset="-128"/>
              </a:rPr>
              <a:t/>
            </a:r>
            <a:br>
              <a:rPr kumimoji="0" lang="en-US" altLang="ja-JP" sz="5400" b="1">
                <a:solidFill>
                  <a:srgbClr val="ED1411"/>
                </a:solidFill>
                <a:ea typeface="Osaka" pitchFamily="-108" charset="-128"/>
                <a:cs typeface="Osaka" pitchFamily="-108" charset="-128"/>
              </a:rPr>
            </a:br>
            <a:endParaRPr kumimoji="0" lang="ja-JP" altLang="en-US" sz="4300" b="1" i="1">
              <a:solidFill>
                <a:srgbClr val="D96B13"/>
              </a:solidFill>
              <a:ea typeface="Osaka" pitchFamily="-108" charset="-128"/>
              <a:cs typeface="Osaka" pitchFamily="-108" charset="-128"/>
            </a:endParaRPr>
          </a:p>
        </p:txBody>
      </p:sp>
      <p:sp>
        <p:nvSpPr>
          <p:cNvPr id="66562" name="Rectangle 3"/>
          <p:cNvSpPr>
            <a:spLocks noChangeArrowheads="1"/>
          </p:cNvSpPr>
          <p:nvPr/>
        </p:nvSpPr>
        <p:spPr bwMode="auto">
          <a:xfrm>
            <a:off x="2828925" y="533400"/>
            <a:ext cx="7696200" cy="584200"/>
          </a:xfrm>
          <a:prstGeom prst="rect">
            <a:avLst/>
          </a:prstGeom>
          <a:noFill/>
          <a:ln w="9525">
            <a:noFill/>
            <a:miter lim="800000"/>
            <a:headEnd/>
            <a:tailEnd/>
          </a:ln>
        </p:spPr>
        <p:txBody>
          <a:bodyPr>
            <a:prstTxWarp prst="textNoShape">
              <a:avLst/>
            </a:prstTxWarp>
            <a:spAutoFit/>
          </a:bodyPr>
          <a:lstStyle/>
          <a:p>
            <a:pPr lvl="1">
              <a:spcBef>
                <a:spcPct val="20000"/>
              </a:spcBef>
            </a:pPr>
            <a:endParaRPr lang="en-US" altLang="ja-JP" sz="3200" b="1">
              <a:solidFill>
                <a:srgbClr val="1310FF"/>
              </a:solidFill>
              <a:latin typeface="Times New Roman" pitchFamily="-108" charset="0"/>
              <a:ea typeface="Osaka" pitchFamily="-108" charset="-128"/>
              <a:cs typeface="Osaka" pitchFamily="-108" charset="-128"/>
            </a:endParaRPr>
          </a:p>
          <a:p>
            <a:pPr>
              <a:spcBef>
                <a:spcPct val="20000"/>
              </a:spcBef>
            </a:pPr>
            <a:endParaRPr lang="ja-JP" altLang="en-US" sz="4000" b="1">
              <a:solidFill>
                <a:srgbClr val="1310FF"/>
              </a:solidFill>
              <a:latin typeface="Times New Roman" pitchFamily="-108" charset="0"/>
              <a:ea typeface="Osaka" pitchFamily="-108" charset="-128"/>
              <a:cs typeface="Osaka" pitchFamily="-108" charset="-128"/>
            </a:endParaRPr>
          </a:p>
        </p:txBody>
      </p:sp>
      <p:sp>
        <p:nvSpPr>
          <p:cNvPr id="66563" name="Rectangle 10"/>
          <p:cNvSpPr>
            <a:spLocks noChangeArrowheads="1"/>
          </p:cNvSpPr>
          <p:nvPr/>
        </p:nvSpPr>
        <p:spPr bwMode="auto">
          <a:xfrm>
            <a:off x="-457200" y="5638800"/>
            <a:ext cx="8382000" cy="708025"/>
          </a:xfrm>
          <a:prstGeom prst="rect">
            <a:avLst/>
          </a:prstGeom>
          <a:noFill/>
          <a:ln w="9525">
            <a:noFill/>
            <a:miter lim="800000"/>
            <a:headEnd/>
            <a:tailEnd/>
          </a:ln>
        </p:spPr>
        <p:txBody>
          <a:bodyPr>
            <a:prstTxWarp prst="textNoShape">
              <a:avLst/>
            </a:prstTxWarp>
            <a:spAutoFit/>
          </a:bodyPr>
          <a:lstStyle/>
          <a:p>
            <a:pPr lvl="1">
              <a:spcBef>
                <a:spcPct val="20000"/>
              </a:spcBef>
            </a:pPr>
            <a:endParaRPr lang="en-US" altLang="ja-JP" sz="4000" b="1">
              <a:solidFill>
                <a:srgbClr val="1310FF"/>
              </a:solidFill>
              <a:latin typeface="Gill Sans" pitchFamily="-108" charset="0"/>
              <a:ea typeface="Gill Sans" pitchFamily="-108" charset="0"/>
              <a:cs typeface="Gill Sans" pitchFamily="-108" charset="0"/>
            </a:endParaRPr>
          </a:p>
        </p:txBody>
      </p:sp>
      <p:pic>
        <p:nvPicPr>
          <p:cNvPr id="66564" name="Picture 15"/>
          <p:cNvPicPr>
            <a:picLocks noChangeAspect="1" noChangeArrowheads="1"/>
          </p:cNvPicPr>
          <p:nvPr/>
        </p:nvPicPr>
        <p:blipFill>
          <a:blip r:embed="rId3"/>
          <a:srcRect/>
          <a:stretch>
            <a:fillRect/>
          </a:stretch>
        </p:blipFill>
        <p:spPr bwMode="auto">
          <a:xfrm>
            <a:off x="0" y="1706563"/>
            <a:ext cx="10525125" cy="9280525"/>
          </a:xfrm>
          <a:prstGeom prst="rect">
            <a:avLst/>
          </a:prstGeom>
          <a:noFill/>
          <a:ln w="9525">
            <a:noFill/>
            <a:miter lim="800000"/>
            <a:headEnd/>
            <a:tailEnd/>
          </a:ln>
        </p:spPr>
      </p:pic>
      <p:sp>
        <p:nvSpPr>
          <p:cNvPr id="9" name="Rounded Rectangle 8"/>
          <p:cNvSpPr/>
          <p:nvPr/>
        </p:nvSpPr>
        <p:spPr>
          <a:xfrm>
            <a:off x="152400" y="4876800"/>
            <a:ext cx="4038600" cy="1981200"/>
          </a:xfrm>
          <a:prstGeom prst="round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ja-JP" altLang="en-US">
              <a:solidFill>
                <a:srgbClr val="FFFFFF"/>
              </a:solidFill>
              <a:ea typeface="ＭＳ Ｐゴシック" pitchFamily="-108" charset="-128"/>
              <a:cs typeface="ＭＳ Ｐゴシック" pitchFamily="-108" charset="-128"/>
            </a:endParaRPr>
          </a:p>
        </p:txBody>
      </p:sp>
      <p:sp>
        <p:nvSpPr>
          <p:cNvPr id="66566" name="Rectangle 3"/>
          <p:cNvSpPr>
            <a:spLocks noChangeArrowheads="1"/>
          </p:cNvSpPr>
          <p:nvPr/>
        </p:nvSpPr>
        <p:spPr bwMode="auto">
          <a:xfrm>
            <a:off x="-1524000" y="4752975"/>
            <a:ext cx="7696200" cy="2714625"/>
          </a:xfrm>
          <a:prstGeom prst="rect">
            <a:avLst/>
          </a:prstGeom>
          <a:noFill/>
          <a:ln w="9525">
            <a:noFill/>
            <a:miter lim="800000"/>
            <a:headEnd/>
            <a:tailEnd/>
          </a:ln>
        </p:spPr>
        <p:txBody>
          <a:bodyPr>
            <a:prstTxWarp prst="textNoShape">
              <a:avLst/>
            </a:prstTxWarp>
            <a:spAutoFit/>
          </a:bodyPr>
          <a:lstStyle/>
          <a:p>
            <a:pPr lvl="1">
              <a:spcBef>
                <a:spcPct val="20000"/>
              </a:spcBef>
            </a:pPr>
            <a:r>
              <a:rPr lang="en-US" altLang="ja-JP" sz="5400" b="1">
                <a:solidFill>
                  <a:srgbClr val="1310FF"/>
                </a:solidFill>
                <a:ea typeface="Osaka" pitchFamily="-108" charset="-128"/>
                <a:cs typeface="Osaka" pitchFamily="-108" charset="-128"/>
              </a:rPr>
              <a:t>		</a:t>
            </a:r>
            <a:r>
              <a:rPr lang="en-US" altLang="ja-JP" sz="6000" b="1">
                <a:solidFill>
                  <a:srgbClr val="008000"/>
                </a:solidFill>
                <a:latin typeface="Gill Sans" pitchFamily="-108" charset="0"/>
                <a:ea typeface="Gill Sans" pitchFamily="-108" charset="0"/>
                <a:cs typeface="Gill Sans" pitchFamily="-108" charset="0"/>
              </a:rPr>
              <a:t>Increased </a:t>
            </a:r>
          </a:p>
          <a:p>
            <a:pPr lvl="1">
              <a:spcBef>
                <a:spcPct val="20000"/>
              </a:spcBef>
            </a:pPr>
            <a:r>
              <a:rPr lang="en-US" altLang="ja-JP" sz="6000" b="1">
                <a:solidFill>
                  <a:srgbClr val="008000"/>
                </a:solidFill>
                <a:latin typeface="Gill Sans" pitchFamily="-108" charset="0"/>
                <a:ea typeface="Gill Sans" pitchFamily="-108" charset="0"/>
                <a:cs typeface="Gill Sans" pitchFamily="-108" charset="0"/>
              </a:rPr>
              <a:t>		accuracy</a:t>
            </a:r>
          </a:p>
          <a:p>
            <a:pPr lvl="1">
              <a:spcBef>
                <a:spcPct val="20000"/>
              </a:spcBef>
            </a:pPr>
            <a:endParaRPr lang="en-US" altLang="ja-JP" sz="3200" b="1">
              <a:solidFill>
                <a:srgbClr val="1310FF"/>
              </a:solidFill>
              <a:latin typeface="Times New Roman" pitchFamily="-108" charset="0"/>
              <a:ea typeface="Osaka" pitchFamily="-108" charset="-128"/>
              <a:cs typeface="Osaka" pitchFamily="-108" charset="-128"/>
            </a:endParaRPr>
          </a:p>
          <a:p>
            <a:pPr>
              <a:spcBef>
                <a:spcPct val="20000"/>
              </a:spcBef>
            </a:pPr>
            <a:endParaRPr lang="ja-JP" altLang="en-US" sz="4000" b="1">
              <a:solidFill>
                <a:srgbClr val="1310FF"/>
              </a:solidFill>
              <a:latin typeface="Times New Roman" pitchFamily="-108" charset="0"/>
              <a:ea typeface="Osaka" pitchFamily="-108" charset="-128"/>
              <a:cs typeface="Osaka" pitchFamily="-108"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1828800" y="-152400"/>
            <a:ext cx="6934200" cy="1905000"/>
          </a:xfrm>
        </p:spPr>
        <p:txBody>
          <a:bodyPr/>
          <a:lstStyle/>
          <a:p>
            <a:pPr algn="r"/>
            <a:r>
              <a:rPr kumimoji="0" lang="en-US" altLang="ja-JP" sz="7200" b="1">
                <a:solidFill>
                  <a:srgbClr val="800000"/>
                </a:solidFill>
                <a:latin typeface="Gill Sans" pitchFamily="-108" charset="0"/>
                <a:ea typeface="Gill Sans" pitchFamily="-108" charset="0"/>
                <a:cs typeface="Gill Sans" pitchFamily="-108" charset="0"/>
              </a:rPr>
              <a:t>Think time</a:t>
            </a:r>
            <a:r>
              <a:rPr kumimoji="0" lang="en-US" altLang="ja-JP" sz="5400" b="1">
                <a:solidFill>
                  <a:srgbClr val="ED1411"/>
                </a:solidFill>
                <a:ea typeface="Osaka" pitchFamily="-108" charset="-128"/>
                <a:cs typeface="Osaka" pitchFamily="-108" charset="-128"/>
              </a:rPr>
              <a:t/>
            </a:r>
            <a:br>
              <a:rPr kumimoji="0" lang="en-US" altLang="ja-JP" sz="5400" b="1">
                <a:solidFill>
                  <a:srgbClr val="ED1411"/>
                </a:solidFill>
                <a:ea typeface="Osaka" pitchFamily="-108" charset="-128"/>
                <a:cs typeface="Osaka" pitchFamily="-108" charset="-128"/>
              </a:rPr>
            </a:br>
            <a:endParaRPr kumimoji="0" lang="ja-JP" altLang="en-US" sz="4300" b="1" i="1">
              <a:solidFill>
                <a:srgbClr val="D96B13"/>
              </a:solidFill>
              <a:ea typeface="Osaka" pitchFamily="-108" charset="-128"/>
              <a:cs typeface="Osaka" pitchFamily="-108" charset="-128"/>
            </a:endParaRPr>
          </a:p>
        </p:txBody>
      </p:sp>
      <p:sp>
        <p:nvSpPr>
          <p:cNvPr id="68610" name="Rectangle 3"/>
          <p:cNvSpPr>
            <a:spLocks noChangeArrowheads="1"/>
          </p:cNvSpPr>
          <p:nvPr/>
        </p:nvSpPr>
        <p:spPr bwMode="auto">
          <a:xfrm>
            <a:off x="2828925" y="533400"/>
            <a:ext cx="7696200" cy="584200"/>
          </a:xfrm>
          <a:prstGeom prst="rect">
            <a:avLst/>
          </a:prstGeom>
          <a:noFill/>
          <a:ln w="9525">
            <a:noFill/>
            <a:miter lim="800000"/>
            <a:headEnd/>
            <a:tailEnd/>
          </a:ln>
        </p:spPr>
        <p:txBody>
          <a:bodyPr>
            <a:prstTxWarp prst="textNoShape">
              <a:avLst/>
            </a:prstTxWarp>
            <a:spAutoFit/>
          </a:bodyPr>
          <a:lstStyle/>
          <a:p>
            <a:pPr lvl="1">
              <a:spcBef>
                <a:spcPct val="20000"/>
              </a:spcBef>
            </a:pPr>
            <a:endParaRPr lang="en-US" altLang="ja-JP" sz="3200" b="1">
              <a:solidFill>
                <a:srgbClr val="1310FF"/>
              </a:solidFill>
              <a:latin typeface="Times New Roman" pitchFamily="-108" charset="0"/>
              <a:ea typeface="Osaka" pitchFamily="-108" charset="-128"/>
              <a:cs typeface="Osaka" pitchFamily="-108" charset="-128"/>
            </a:endParaRPr>
          </a:p>
          <a:p>
            <a:pPr>
              <a:spcBef>
                <a:spcPct val="20000"/>
              </a:spcBef>
            </a:pPr>
            <a:endParaRPr lang="ja-JP" altLang="en-US" sz="4000" b="1">
              <a:solidFill>
                <a:srgbClr val="1310FF"/>
              </a:solidFill>
              <a:latin typeface="Times New Roman" pitchFamily="-108" charset="0"/>
              <a:ea typeface="Osaka" pitchFamily="-108" charset="-128"/>
              <a:cs typeface="Osaka" pitchFamily="-108" charset="-128"/>
            </a:endParaRPr>
          </a:p>
        </p:txBody>
      </p:sp>
      <p:sp>
        <p:nvSpPr>
          <p:cNvPr id="68611" name="Rectangle 10"/>
          <p:cNvSpPr>
            <a:spLocks noChangeArrowheads="1"/>
          </p:cNvSpPr>
          <p:nvPr/>
        </p:nvSpPr>
        <p:spPr bwMode="auto">
          <a:xfrm>
            <a:off x="-457200" y="5638800"/>
            <a:ext cx="8382000" cy="708025"/>
          </a:xfrm>
          <a:prstGeom prst="rect">
            <a:avLst/>
          </a:prstGeom>
          <a:noFill/>
          <a:ln w="9525">
            <a:noFill/>
            <a:miter lim="800000"/>
            <a:headEnd/>
            <a:tailEnd/>
          </a:ln>
        </p:spPr>
        <p:txBody>
          <a:bodyPr>
            <a:prstTxWarp prst="textNoShape">
              <a:avLst/>
            </a:prstTxWarp>
            <a:spAutoFit/>
          </a:bodyPr>
          <a:lstStyle/>
          <a:p>
            <a:pPr lvl="1">
              <a:spcBef>
                <a:spcPct val="20000"/>
              </a:spcBef>
            </a:pPr>
            <a:endParaRPr lang="en-US" altLang="ja-JP" sz="4000" b="1">
              <a:solidFill>
                <a:srgbClr val="1310FF"/>
              </a:solidFill>
              <a:latin typeface="Gill Sans" pitchFamily="-108" charset="0"/>
              <a:ea typeface="Gill Sans" pitchFamily="-108" charset="0"/>
              <a:cs typeface="Gill Sans" pitchFamily="-108" charset="0"/>
            </a:endParaRPr>
          </a:p>
        </p:txBody>
      </p:sp>
      <p:sp>
        <p:nvSpPr>
          <p:cNvPr id="68612" name="Rectangle 3"/>
          <p:cNvSpPr>
            <a:spLocks noChangeArrowheads="1"/>
          </p:cNvSpPr>
          <p:nvPr/>
        </p:nvSpPr>
        <p:spPr bwMode="auto">
          <a:xfrm>
            <a:off x="-1019175" y="0"/>
            <a:ext cx="7696200" cy="923925"/>
          </a:xfrm>
          <a:prstGeom prst="rect">
            <a:avLst/>
          </a:prstGeom>
          <a:noFill/>
          <a:ln w="9525">
            <a:noFill/>
            <a:miter lim="800000"/>
            <a:headEnd/>
            <a:tailEnd/>
          </a:ln>
        </p:spPr>
        <p:txBody>
          <a:bodyPr>
            <a:prstTxWarp prst="textNoShape">
              <a:avLst/>
            </a:prstTxWarp>
            <a:spAutoFit/>
          </a:bodyPr>
          <a:lstStyle/>
          <a:p>
            <a:pPr lvl="1">
              <a:spcBef>
                <a:spcPct val="20000"/>
              </a:spcBef>
            </a:pPr>
            <a:r>
              <a:rPr lang="en-US" altLang="ja-JP" sz="5400" b="1">
                <a:solidFill>
                  <a:srgbClr val="1310FF"/>
                </a:solidFill>
                <a:ea typeface="Osaka" pitchFamily="-108" charset="-128"/>
                <a:cs typeface="Osaka" pitchFamily="-108" charset="-128"/>
              </a:rPr>
              <a:t>		</a:t>
            </a:r>
            <a:endParaRPr lang="en-US" altLang="ja-JP" sz="3200" b="1">
              <a:solidFill>
                <a:srgbClr val="1310FF"/>
              </a:solidFill>
              <a:latin typeface="Times New Roman" pitchFamily="-108" charset="0"/>
              <a:ea typeface="Osaka" pitchFamily="-108" charset="-128"/>
              <a:cs typeface="Osaka" pitchFamily="-108" charset="-128"/>
            </a:endParaRPr>
          </a:p>
          <a:p>
            <a:pPr>
              <a:spcBef>
                <a:spcPct val="20000"/>
              </a:spcBef>
            </a:pPr>
            <a:endParaRPr lang="ja-JP" altLang="en-US" sz="4000" b="1">
              <a:solidFill>
                <a:srgbClr val="1310FF"/>
              </a:solidFill>
              <a:latin typeface="Times New Roman" pitchFamily="-108" charset="0"/>
              <a:ea typeface="Osaka" pitchFamily="-108" charset="-128"/>
              <a:cs typeface="Osaka" pitchFamily="-108" charset="-128"/>
            </a:endParaRPr>
          </a:p>
        </p:txBody>
      </p:sp>
      <p:pic>
        <p:nvPicPr>
          <p:cNvPr id="68613" name="Picture 14"/>
          <p:cNvPicPr>
            <a:picLocks noChangeAspect="1" noChangeArrowheads="1"/>
          </p:cNvPicPr>
          <p:nvPr/>
        </p:nvPicPr>
        <p:blipFill>
          <a:blip r:embed="rId3"/>
          <a:srcRect/>
          <a:stretch>
            <a:fillRect/>
          </a:stretch>
        </p:blipFill>
        <p:spPr bwMode="auto">
          <a:xfrm>
            <a:off x="325438" y="1652588"/>
            <a:ext cx="7370762" cy="3986212"/>
          </a:xfrm>
          <a:prstGeom prst="rect">
            <a:avLst/>
          </a:prstGeom>
          <a:noFill/>
          <a:ln w="9525">
            <a:noFill/>
            <a:miter lim="800000"/>
            <a:headEnd/>
            <a:tailEnd/>
          </a:ln>
        </p:spPr>
      </p:pic>
      <p:sp>
        <p:nvSpPr>
          <p:cNvPr id="68614" name="Rectangle 3"/>
          <p:cNvSpPr>
            <a:spLocks noChangeArrowheads="1"/>
          </p:cNvSpPr>
          <p:nvPr/>
        </p:nvSpPr>
        <p:spPr bwMode="auto">
          <a:xfrm>
            <a:off x="228600" y="2108200"/>
            <a:ext cx="7696200" cy="923925"/>
          </a:xfrm>
          <a:prstGeom prst="rect">
            <a:avLst/>
          </a:prstGeom>
          <a:noFill/>
          <a:ln w="9525">
            <a:noFill/>
            <a:miter lim="800000"/>
            <a:headEnd/>
            <a:tailEnd/>
          </a:ln>
        </p:spPr>
        <p:txBody>
          <a:bodyPr>
            <a:prstTxWarp prst="textNoShape">
              <a:avLst/>
            </a:prstTxWarp>
            <a:spAutoFit/>
          </a:bodyPr>
          <a:lstStyle/>
          <a:p>
            <a:pPr lvl="1">
              <a:spcBef>
                <a:spcPct val="20000"/>
              </a:spcBef>
            </a:pPr>
            <a:r>
              <a:rPr lang="en-US" altLang="ja-JP" sz="5400" b="1">
                <a:solidFill>
                  <a:srgbClr val="1310FF"/>
                </a:solidFill>
                <a:ea typeface="Osaka" pitchFamily="-108" charset="-128"/>
                <a:cs typeface="Osaka" pitchFamily="-108" charset="-128"/>
              </a:rPr>
              <a:t>		</a:t>
            </a:r>
            <a:endParaRPr lang="en-US" altLang="ja-JP" sz="3200" b="1">
              <a:solidFill>
                <a:srgbClr val="1310FF"/>
              </a:solidFill>
              <a:latin typeface="Times New Roman" pitchFamily="-108" charset="0"/>
              <a:ea typeface="Osaka" pitchFamily="-108" charset="-128"/>
              <a:cs typeface="Osaka" pitchFamily="-108" charset="-128"/>
            </a:endParaRPr>
          </a:p>
          <a:p>
            <a:pPr>
              <a:spcBef>
                <a:spcPct val="20000"/>
              </a:spcBef>
            </a:pPr>
            <a:endParaRPr lang="ja-JP" altLang="en-US" sz="4000" b="1">
              <a:solidFill>
                <a:srgbClr val="1310FF"/>
              </a:solidFill>
              <a:latin typeface="Times New Roman" pitchFamily="-108" charset="0"/>
              <a:ea typeface="Osaka" pitchFamily="-108" charset="-128"/>
              <a:cs typeface="Osaka" pitchFamily="-108" charset="-128"/>
            </a:endParaRPr>
          </a:p>
        </p:txBody>
      </p:sp>
      <p:sp>
        <p:nvSpPr>
          <p:cNvPr id="14" name="Rounded Rectangle 13"/>
          <p:cNvSpPr/>
          <p:nvPr/>
        </p:nvSpPr>
        <p:spPr>
          <a:xfrm>
            <a:off x="1524000" y="5715000"/>
            <a:ext cx="7439025" cy="990600"/>
          </a:xfrm>
          <a:prstGeom prst="round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ja-JP" altLang="en-US">
              <a:solidFill>
                <a:srgbClr val="FFFFFF"/>
              </a:solidFill>
              <a:ea typeface="ＭＳ Ｐゴシック" pitchFamily="-108" charset="-128"/>
              <a:cs typeface="ＭＳ Ｐゴシック" pitchFamily="-108" charset="-128"/>
            </a:endParaRPr>
          </a:p>
        </p:txBody>
      </p:sp>
      <p:sp>
        <p:nvSpPr>
          <p:cNvPr id="11" name="Rounded Rectangle 10"/>
          <p:cNvSpPr/>
          <p:nvPr/>
        </p:nvSpPr>
        <p:spPr>
          <a:xfrm>
            <a:off x="5715000" y="4724400"/>
            <a:ext cx="3200400" cy="990600"/>
          </a:xfrm>
          <a:prstGeom prst="round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ja-JP" altLang="en-US">
              <a:solidFill>
                <a:srgbClr val="FFFFFF"/>
              </a:solidFill>
              <a:ea typeface="ＭＳ Ｐゴシック" pitchFamily="-108" charset="-128"/>
              <a:cs typeface="ＭＳ Ｐゴシック" pitchFamily="-108" charset="-128"/>
            </a:endParaRPr>
          </a:p>
        </p:txBody>
      </p:sp>
      <p:sp>
        <p:nvSpPr>
          <p:cNvPr id="68617" name="Rectangle 3"/>
          <p:cNvSpPr>
            <a:spLocks noChangeArrowheads="1"/>
          </p:cNvSpPr>
          <p:nvPr/>
        </p:nvSpPr>
        <p:spPr bwMode="auto">
          <a:xfrm>
            <a:off x="609600" y="4600575"/>
            <a:ext cx="8229600" cy="2714625"/>
          </a:xfrm>
          <a:prstGeom prst="rect">
            <a:avLst/>
          </a:prstGeom>
          <a:noFill/>
          <a:ln w="9525">
            <a:noFill/>
            <a:miter lim="800000"/>
            <a:headEnd/>
            <a:tailEnd/>
          </a:ln>
        </p:spPr>
        <p:txBody>
          <a:bodyPr>
            <a:prstTxWarp prst="textNoShape">
              <a:avLst/>
            </a:prstTxWarp>
            <a:spAutoFit/>
          </a:bodyPr>
          <a:lstStyle/>
          <a:p>
            <a:pPr lvl="1" algn="r">
              <a:spcBef>
                <a:spcPct val="20000"/>
              </a:spcBef>
            </a:pPr>
            <a:r>
              <a:rPr lang="en-US" altLang="ja-JP" sz="5400" b="1">
                <a:solidFill>
                  <a:srgbClr val="1310FF"/>
                </a:solidFill>
                <a:ea typeface="Osaka" pitchFamily="-108" charset="-128"/>
                <a:cs typeface="Osaka" pitchFamily="-108" charset="-128"/>
              </a:rPr>
              <a:t>		</a:t>
            </a:r>
            <a:r>
              <a:rPr lang="en-US" altLang="ja-JP" sz="6000" b="1">
                <a:solidFill>
                  <a:srgbClr val="008000"/>
                </a:solidFill>
                <a:latin typeface="Gill Sans" pitchFamily="-108" charset="0"/>
                <a:ea typeface="Gill Sans" pitchFamily="-108" charset="0"/>
                <a:cs typeface="Gill Sans" pitchFamily="-108" charset="0"/>
              </a:rPr>
              <a:t>Greater</a:t>
            </a:r>
          </a:p>
          <a:p>
            <a:pPr lvl="1" algn="r">
              <a:spcBef>
                <a:spcPct val="20000"/>
              </a:spcBef>
            </a:pPr>
            <a:r>
              <a:rPr lang="en-US" altLang="ja-JP" sz="6000" b="1">
                <a:solidFill>
                  <a:srgbClr val="008000"/>
                </a:solidFill>
                <a:latin typeface="Gill Sans" pitchFamily="-108" charset="0"/>
                <a:ea typeface="Gill Sans" pitchFamily="-108" charset="0"/>
                <a:cs typeface="Gill Sans" pitchFamily="-108" charset="0"/>
              </a:rPr>
              <a:t>vocabulary variety</a:t>
            </a:r>
            <a:endParaRPr lang="en-US" altLang="ja-JP" sz="6000" b="1">
              <a:solidFill>
                <a:srgbClr val="FF0000"/>
              </a:solidFill>
              <a:latin typeface="Gill Sans" pitchFamily="-108" charset="0"/>
              <a:ea typeface="Gill Sans" pitchFamily="-108" charset="0"/>
              <a:cs typeface="Gill Sans" pitchFamily="-108" charset="0"/>
            </a:endParaRPr>
          </a:p>
          <a:p>
            <a:pPr lvl="1">
              <a:spcBef>
                <a:spcPct val="20000"/>
              </a:spcBef>
            </a:pPr>
            <a:endParaRPr lang="en-US" altLang="ja-JP" sz="3200" b="1">
              <a:solidFill>
                <a:srgbClr val="1310FF"/>
              </a:solidFill>
              <a:latin typeface="Times New Roman" pitchFamily="-108" charset="0"/>
              <a:ea typeface="Osaka" pitchFamily="-108" charset="-128"/>
              <a:cs typeface="Osaka" pitchFamily="-108" charset="-128"/>
            </a:endParaRPr>
          </a:p>
          <a:p>
            <a:pPr>
              <a:spcBef>
                <a:spcPct val="20000"/>
              </a:spcBef>
            </a:pPr>
            <a:endParaRPr lang="ja-JP" altLang="en-US" sz="4000" b="1">
              <a:solidFill>
                <a:srgbClr val="1310FF"/>
              </a:solidFill>
              <a:latin typeface="Times New Roman" pitchFamily="-108" charset="0"/>
              <a:ea typeface="Osaka" pitchFamily="-108" charset="-128"/>
              <a:cs typeface="Osaka" pitchFamily="-108"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7" name="Picture 2"/>
          <p:cNvPicPr>
            <a:picLocks noChangeAspect="1"/>
          </p:cNvPicPr>
          <p:nvPr/>
        </p:nvPicPr>
        <p:blipFill>
          <a:blip r:embed="rId3"/>
          <a:srcRect/>
          <a:stretch>
            <a:fillRect/>
          </a:stretch>
        </p:blipFill>
        <p:spPr bwMode="auto">
          <a:xfrm>
            <a:off x="1371600" y="0"/>
            <a:ext cx="5868988" cy="6858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05" name="Picture 2"/>
          <p:cNvPicPr>
            <a:picLocks noChangeAspect="1"/>
          </p:cNvPicPr>
          <p:nvPr/>
        </p:nvPicPr>
        <p:blipFill>
          <a:blip r:embed="rId3"/>
          <a:srcRect/>
          <a:stretch>
            <a:fillRect/>
          </a:stretch>
        </p:blipFill>
        <p:spPr bwMode="auto">
          <a:xfrm>
            <a:off x="152400" y="838200"/>
            <a:ext cx="8916988" cy="47244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990600" y="1447800"/>
            <a:ext cx="9144000" cy="762000"/>
          </a:xfrm>
        </p:spPr>
        <p:txBody>
          <a:bodyPr/>
          <a:lstStyle/>
          <a:p>
            <a:pPr eaLnBrk="1" hangingPunct="1"/>
            <a:r>
              <a:rPr kumimoji="0" lang="en-US" altLang="ja-JP" sz="6600">
                <a:ea typeface="Osaka" pitchFamily="-108" charset="-128"/>
                <a:cs typeface="Osaka" pitchFamily="-108" charset="-128"/>
              </a:rPr>
              <a:t/>
            </a:r>
            <a:br>
              <a:rPr kumimoji="0" lang="en-US" altLang="ja-JP" sz="6600">
                <a:ea typeface="Osaka" pitchFamily="-108" charset="-128"/>
                <a:cs typeface="Osaka" pitchFamily="-108" charset="-128"/>
              </a:rPr>
            </a:br>
            <a:r>
              <a:rPr kumimoji="0" lang="en-US" altLang="ja-JP" sz="6600">
                <a:ea typeface="Osaka" pitchFamily="-108" charset="-128"/>
                <a:cs typeface="Osaka" pitchFamily="-108" charset="-128"/>
              </a:rPr>
              <a:t/>
            </a:r>
            <a:br>
              <a:rPr kumimoji="0" lang="en-US" altLang="ja-JP" sz="6600">
                <a:ea typeface="Osaka" pitchFamily="-108" charset="-128"/>
                <a:cs typeface="Osaka" pitchFamily="-108" charset="-128"/>
              </a:rPr>
            </a:br>
            <a:r>
              <a:rPr kumimoji="0" lang="en-US" altLang="ja-JP" sz="6600">
                <a:ea typeface="Osaka" pitchFamily="-108" charset="-128"/>
                <a:cs typeface="Osaka" pitchFamily="-108" charset="-128"/>
              </a:rPr>
              <a:t/>
            </a:r>
            <a:br>
              <a:rPr kumimoji="0" lang="en-US" altLang="ja-JP" sz="6600">
                <a:ea typeface="Osaka" pitchFamily="-108" charset="-128"/>
                <a:cs typeface="Osaka" pitchFamily="-108" charset="-128"/>
              </a:rPr>
            </a:br>
            <a:r>
              <a:rPr kumimoji="0" lang="en-US" altLang="ja-JP" sz="6600" b="1">
                <a:solidFill>
                  <a:srgbClr val="6F1F12"/>
                </a:solidFill>
                <a:latin typeface="Gill Sans" pitchFamily="-108" charset="0"/>
                <a:ea typeface="Osaka" pitchFamily="-108" charset="-128"/>
                <a:cs typeface="Osaka" pitchFamily="-108" charset="-128"/>
              </a:rPr>
              <a:t>The smilie scale</a:t>
            </a:r>
            <a:br>
              <a:rPr kumimoji="0" lang="en-US" altLang="ja-JP" sz="6600" b="1">
                <a:solidFill>
                  <a:srgbClr val="6F1F12"/>
                </a:solidFill>
                <a:latin typeface="Gill Sans" pitchFamily="-108" charset="0"/>
                <a:ea typeface="Osaka" pitchFamily="-108" charset="-128"/>
                <a:cs typeface="Osaka" pitchFamily="-108" charset="-128"/>
              </a:rPr>
            </a:br>
            <a:r>
              <a:rPr kumimoji="0" lang="en-US" altLang="ja-JP" sz="6600">
                <a:ea typeface="Osaka" pitchFamily="-108" charset="-128"/>
                <a:cs typeface="Osaka" pitchFamily="-108" charset="-128"/>
              </a:rPr>
              <a:t>	</a:t>
            </a:r>
            <a:r>
              <a:rPr kumimoji="0" lang="en-US" altLang="ja-JP" sz="7200" b="1">
                <a:solidFill>
                  <a:srgbClr val="ED1411"/>
                </a:solidFill>
                <a:latin typeface="Wingdings" pitchFamily="-108" charset="2"/>
                <a:ea typeface="Osaka" pitchFamily="-108" charset="-128"/>
                <a:cs typeface="Osaka" pitchFamily="-108" charset="-128"/>
              </a:rPr>
              <a:t>J</a:t>
            </a:r>
            <a:r>
              <a:rPr kumimoji="0" lang="en-US" altLang="ja-JP" sz="6600" b="1">
                <a:solidFill>
                  <a:srgbClr val="ED1411"/>
                </a:solidFill>
                <a:ea typeface="Osaka" pitchFamily="-108" charset="-128"/>
                <a:cs typeface="Osaka" pitchFamily="-108" charset="-128"/>
              </a:rPr>
              <a:t> </a:t>
            </a:r>
            <a:r>
              <a:rPr kumimoji="0" lang="en-US" altLang="ja-JP" sz="6600">
                <a:solidFill>
                  <a:srgbClr val="1310FF"/>
                </a:solidFill>
                <a:latin typeface="Gill Sans" pitchFamily="-108" charset="0"/>
                <a:ea typeface="Osaka" pitchFamily="-108" charset="-128"/>
                <a:cs typeface="Osaka" pitchFamily="-108" charset="-128"/>
              </a:rPr>
              <a:t>= interesting</a:t>
            </a:r>
            <a:r>
              <a:rPr kumimoji="0" lang="en-US" altLang="ja-JP" sz="6600">
                <a:solidFill>
                  <a:srgbClr val="1310FF"/>
                </a:solidFill>
                <a:latin typeface="Times New Roman" pitchFamily="-108" charset="0"/>
                <a:ea typeface="Osaka" pitchFamily="-108" charset="-128"/>
                <a:cs typeface="Osaka" pitchFamily="-108" charset="-128"/>
              </a:rPr>
              <a:t/>
            </a:r>
            <a:br>
              <a:rPr kumimoji="0" lang="en-US" altLang="ja-JP" sz="6600">
                <a:solidFill>
                  <a:srgbClr val="1310FF"/>
                </a:solidFill>
                <a:latin typeface="Times New Roman" pitchFamily="-108" charset="0"/>
                <a:ea typeface="Osaka" pitchFamily="-108" charset="-128"/>
                <a:cs typeface="Osaka" pitchFamily="-108" charset="-128"/>
              </a:rPr>
            </a:br>
            <a:r>
              <a:rPr kumimoji="0" lang="en-US" altLang="ja-JP" sz="6600">
                <a:ea typeface="Osaka" pitchFamily="-108" charset="-128"/>
                <a:cs typeface="Osaka" pitchFamily="-108" charset="-128"/>
              </a:rPr>
              <a:t> 	</a:t>
            </a:r>
            <a:r>
              <a:rPr kumimoji="0" lang="en-US" altLang="ja-JP" sz="7200" b="1">
                <a:solidFill>
                  <a:srgbClr val="ED1411"/>
                </a:solidFill>
                <a:latin typeface="Wingdings" pitchFamily="-108" charset="2"/>
                <a:ea typeface="Osaka" pitchFamily="-108" charset="-128"/>
                <a:cs typeface="Osaka" pitchFamily="-108" charset="-128"/>
              </a:rPr>
              <a:t>K</a:t>
            </a:r>
            <a:r>
              <a:rPr kumimoji="0" lang="en-US" altLang="ja-JP" sz="6600" b="1">
                <a:solidFill>
                  <a:srgbClr val="ED1411"/>
                </a:solidFill>
                <a:ea typeface="Osaka" pitchFamily="-108" charset="-128"/>
                <a:cs typeface="Osaka" pitchFamily="-108" charset="-128"/>
              </a:rPr>
              <a:t> </a:t>
            </a:r>
            <a:r>
              <a:rPr kumimoji="0" lang="en-US" altLang="ja-JP" sz="6600">
                <a:solidFill>
                  <a:srgbClr val="1310FF"/>
                </a:solidFill>
                <a:latin typeface="Gill Sans" pitchFamily="-108" charset="0"/>
                <a:ea typeface="Osaka" pitchFamily="-108" charset="-128"/>
                <a:cs typeface="Osaka" pitchFamily="-108" charset="-128"/>
              </a:rPr>
              <a:t>= not bad but </a:t>
            </a:r>
            <a:br>
              <a:rPr kumimoji="0" lang="en-US" altLang="ja-JP" sz="6600">
                <a:solidFill>
                  <a:srgbClr val="1310FF"/>
                </a:solidFill>
                <a:latin typeface="Gill Sans" pitchFamily="-108" charset="0"/>
                <a:ea typeface="Osaka" pitchFamily="-108" charset="-128"/>
                <a:cs typeface="Osaka" pitchFamily="-108" charset="-128"/>
              </a:rPr>
            </a:br>
            <a:r>
              <a:rPr kumimoji="0" lang="en-US" altLang="ja-JP" sz="6600">
                <a:solidFill>
                  <a:srgbClr val="1310FF"/>
                </a:solidFill>
                <a:latin typeface="Gill Sans" pitchFamily="-108" charset="0"/>
                <a:ea typeface="Osaka" pitchFamily="-108" charset="-128"/>
                <a:cs typeface="Osaka" pitchFamily="-108" charset="-128"/>
              </a:rPr>
              <a:t>   			not great</a:t>
            </a:r>
            <a:r>
              <a:rPr kumimoji="0" lang="en-US" altLang="ja-JP" sz="6600">
                <a:latin typeface="Gill Sans" pitchFamily="-108" charset="0"/>
                <a:ea typeface="Osaka" pitchFamily="-108" charset="-128"/>
                <a:cs typeface="Osaka" pitchFamily="-108" charset="-128"/>
              </a:rPr>
              <a:t/>
            </a:r>
            <a:br>
              <a:rPr kumimoji="0" lang="en-US" altLang="ja-JP" sz="6600">
                <a:latin typeface="Gill Sans" pitchFamily="-108" charset="0"/>
                <a:ea typeface="Osaka" pitchFamily="-108" charset="-128"/>
                <a:cs typeface="Osaka" pitchFamily="-108" charset="-128"/>
              </a:rPr>
            </a:br>
            <a:r>
              <a:rPr kumimoji="0" lang="en-US" altLang="ja-JP" sz="6600">
                <a:ea typeface="Osaka" pitchFamily="-108" charset="-128"/>
                <a:cs typeface="Osaka" pitchFamily="-108" charset="-128"/>
              </a:rPr>
              <a:t> 	</a:t>
            </a:r>
            <a:r>
              <a:rPr kumimoji="0" lang="en-US" altLang="ja-JP" sz="7200" b="1">
                <a:solidFill>
                  <a:srgbClr val="ED1411"/>
                </a:solidFill>
                <a:latin typeface="Wingdings" pitchFamily="-108" charset="2"/>
                <a:ea typeface="Osaka" pitchFamily="-108" charset="-128"/>
                <a:cs typeface="Osaka" pitchFamily="-108" charset="-128"/>
              </a:rPr>
              <a:t>L</a:t>
            </a:r>
            <a:r>
              <a:rPr kumimoji="0" lang="en-US" altLang="ja-JP" sz="7200">
                <a:ea typeface="Osaka" pitchFamily="-108" charset="-128"/>
                <a:cs typeface="Osaka" pitchFamily="-108" charset="-128"/>
              </a:rPr>
              <a:t> </a:t>
            </a:r>
            <a:r>
              <a:rPr kumimoji="0" lang="en-US" altLang="ja-JP" sz="6600">
                <a:solidFill>
                  <a:srgbClr val="1310FF"/>
                </a:solidFill>
                <a:latin typeface="Gill Sans" pitchFamily="-108" charset="0"/>
                <a:ea typeface="Osaka" pitchFamily="-108" charset="-128"/>
                <a:cs typeface="Osaka" pitchFamily="-108" charset="-128"/>
              </a:rPr>
              <a:t>= boring</a:t>
            </a:r>
            <a:endParaRPr kumimoji="0" lang="en-US" altLang="ja-JP">
              <a:ea typeface="Osaka" pitchFamily="-108" charset="-128"/>
              <a:cs typeface="Osaka" pitchFamily="-108"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1" name="Picture 2"/>
          <p:cNvPicPr>
            <a:picLocks noChangeAspect="1"/>
          </p:cNvPicPr>
          <p:nvPr/>
        </p:nvPicPr>
        <p:blipFill>
          <a:blip r:embed="rId3"/>
          <a:srcRect/>
          <a:stretch>
            <a:fillRect/>
          </a:stretch>
        </p:blipFill>
        <p:spPr bwMode="auto">
          <a:xfrm>
            <a:off x="152400" y="838200"/>
            <a:ext cx="8916988" cy="47244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2"/>
          <p:cNvSpPr>
            <a:spLocks noGrp="1" noChangeArrowheads="1"/>
          </p:cNvSpPr>
          <p:nvPr>
            <p:ph type="ctrTitle" idx="4294967295"/>
          </p:nvPr>
        </p:nvSpPr>
        <p:spPr>
          <a:xfrm>
            <a:off x="0" y="3048000"/>
            <a:ext cx="9144000" cy="914400"/>
          </a:xfrm>
        </p:spPr>
        <p:txBody>
          <a:bodyPr/>
          <a:lstStyle/>
          <a:p>
            <a:pPr algn="ctr" eaLnBrk="1" hangingPunct="1"/>
            <a:r>
              <a:rPr kumimoji="0" lang="en-US" altLang="ja-JP" sz="9600" b="1">
                <a:ea typeface="Osaka" pitchFamily="-108" charset="-128"/>
                <a:cs typeface="Osaka" pitchFamily="-108" charset="-128"/>
              </a:rPr>
              <a:t>Think Ahead:</a:t>
            </a:r>
            <a:br>
              <a:rPr kumimoji="0" lang="en-US" altLang="ja-JP" sz="9600" b="1">
                <a:ea typeface="Osaka" pitchFamily="-108" charset="-128"/>
                <a:cs typeface="Osaka" pitchFamily="-108" charset="-128"/>
              </a:rPr>
            </a:br>
            <a:endParaRPr kumimoji="0" lang="en-US" altLang="ja-JP">
              <a:ea typeface="Osaka" pitchFamily="-108" charset="-128"/>
              <a:cs typeface="Osaka" pitchFamily="-108" charset="-128"/>
            </a:endParaRPr>
          </a:p>
        </p:txBody>
      </p:sp>
      <p:sp>
        <p:nvSpPr>
          <p:cNvPr id="495625" name="Rectangle 9"/>
          <p:cNvSpPr>
            <a:spLocks noChangeArrowheads="1"/>
          </p:cNvSpPr>
          <p:nvPr/>
        </p:nvSpPr>
        <p:spPr bwMode="auto">
          <a:xfrm>
            <a:off x="1143000" y="5029200"/>
            <a:ext cx="7696200" cy="584200"/>
          </a:xfrm>
          <a:prstGeom prst="rect">
            <a:avLst/>
          </a:prstGeom>
          <a:noFill/>
          <a:ln w="9525">
            <a:noFill/>
            <a:miter lim="800000"/>
            <a:headEnd/>
            <a:tailEnd/>
          </a:ln>
        </p:spPr>
        <p:txBody>
          <a:bodyPr>
            <a:prstTxWarp prst="textNoShape">
              <a:avLst/>
            </a:prstTxWarp>
            <a:spAutoFit/>
          </a:bodyPr>
          <a:lstStyle/>
          <a:p>
            <a:r>
              <a:rPr lang="en-US" altLang="ja-JP" sz="3200">
                <a:latin typeface="Gill Sans" pitchFamily="-108" charset="0"/>
              </a:rPr>
              <a:t>	</a:t>
            </a:r>
            <a:endParaRPr lang="en-US" altLang="ja-JP"/>
          </a:p>
        </p:txBody>
      </p:sp>
      <p:pic>
        <p:nvPicPr>
          <p:cNvPr id="37891" name="Picture 9"/>
          <p:cNvPicPr>
            <a:picLocks noChangeAspect="1"/>
          </p:cNvPicPr>
          <p:nvPr/>
        </p:nvPicPr>
        <p:blipFill>
          <a:blip r:embed="rId3"/>
          <a:srcRect/>
          <a:stretch>
            <a:fillRect/>
          </a:stretch>
        </p:blipFill>
        <p:spPr bwMode="auto">
          <a:xfrm>
            <a:off x="0" y="2044700"/>
            <a:ext cx="9144000" cy="4813300"/>
          </a:xfrm>
          <a:prstGeom prst="rect">
            <a:avLst/>
          </a:prstGeom>
          <a:noFill/>
          <a:ln w="9525">
            <a:noFill/>
            <a:miter lim="800000"/>
            <a:headEnd/>
            <a:tailEnd/>
          </a:ln>
        </p:spPr>
      </p:pic>
      <p:sp>
        <p:nvSpPr>
          <p:cNvPr id="37892" name="TextBox 11"/>
          <p:cNvSpPr txBox="1">
            <a:spLocks noChangeArrowheads="1"/>
          </p:cNvSpPr>
          <p:nvPr/>
        </p:nvSpPr>
        <p:spPr bwMode="auto">
          <a:xfrm>
            <a:off x="0" y="381000"/>
            <a:ext cx="3962400" cy="769938"/>
          </a:xfrm>
          <a:prstGeom prst="rect">
            <a:avLst/>
          </a:prstGeom>
          <a:noFill/>
          <a:ln w="9525">
            <a:noFill/>
            <a:miter lim="800000"/>
            <a:headEnd/>
            <a:tailEnd/>
          </a:ln>
        </p:spPr>
        <p:txBody>
          <a:bodyPr>
            <a:prstTxWarp prst="textNoShape">
              <a:avLst/>
            </a:prstTxWarp>
            <a:spAutoFit/>
          </a:bodyPr>
          <a:lstStyle/>
          <a:p>
            <a:r>
              <a:rPr lang="en-US" altLang="ja-JP" sz="4400" b="1">
                <a:solidFill>
                  <a:schemeClr val="bg2"/>
                </a:solidFill>
                <a:latin typeface="Gill Sans" pitchFamily="-108" charset="0"/>
                <a:ea typeface="Gill Sans" pitchFamily="-108" charset="0"/>
                <a:cs typeface="Gill Sans" pitchFamily="-108" charset="0"/>
              </a:rPr>
              <a:t>Think ahead:</a:t>
            </a:r>
          </a:p>
        </p:txBody>
      </p:sp>
      <p:sp>
        <p:nvSpPr>
          <p:cNvPr id="37893" name="TextBox 7"/>
          <p:cNvSpPr txBox="1">
            <a:spLocks noChangeArrowheads="1"/>
          </p:cNvSpPr>
          <p:nvPr/>
        </p:nvSpPr>
        <p:spPr bwMode="auto">
          <a:xfrm>
            <a:off x="3581400" y="0"/>
            <a:ext cx="5635625" cy="1938338"/>
          </a:xfrm>
          <a:prstGeom prst="rect">
            <a:avLst/>
          </a:prstGeom>
          <a:noFill/>
          <a:ln w="9525">
            <a:noFill/>
            <a:miter lim="800000"/>
            <a:headEnd/>
            <a:tailEnd/>
          </a:ln>
        </p:spPr>
        <p:txBody>
          <a:bodyPr wrap="none">
            <a:prstTxWarp prst="textNoShape">
              <a:avLst/>
            </a:prstTxWarp>
            <a:spAutoFit/>
          </a:bodyPr>
          <a:lstStyle/>
          <a:p>
            <a:r>
              <a:rPr lang="en-US" altLang="ja-JP" sz="6000" b="1">
                <a:latin typeface="Gill Sans" pitchFamily="-108" charset="0"/>
                <a:ea typeface="Gill Sans" pitchFamily="-108" charset="0"/>
                <a:cs typeface="Gill Sans" pitchFamily="-108" charset="0"/>
              </a:rPr>
              <a:t>The power of</a:t>
            </a:r>
          </a:p>
          <a:p>
            <a:r>
              <a:rPr lang="en-US" altLang="ja-JP" sz="6000" b="1">
                <a:latin typeface="Gill Sans" pitchFamily="-108" charset="0"/>
                <a:ea typeface="Gill Sans" pitchFamily="-108" charset="0"/>
                <a:cs typeface="Gill Sans" pitchFamily="-108" charset="0"/>
              </a:rPr>
              <a:t>Task Planning</a:t>
            </a:r>
            <a:endParaRPr lang="en-US" altLang="ja-JP" sz="6000">
              <a:latin typeface="Gill Sans" pitchFamily="-108" charset="0"/>
              <a:ea typeface="Gill Sans" pitchFamily="-108" charset="0"/>
              <a:cs typeface="Gill Sans"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495625"/>
                                        </p:tgtEl>
                                      </p:cBhvr>
                                    </p:animEffect>
                                    <p:set>
                                      <p:cBhvr>
                                        <p:cTn id="7" dur="1" fill="hold">
                                          <p:stCondLst>
                                            <p:cond delay="499"/>
                                          </p:stCondLst>
                                        </p:cTn>
                                        <p:tgtEl>
                                          <p:spTgt spid="4956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3"/>
          <p:cNvSpPr txBox="1">
            <a:spLocks noChangeArrowheads="1"/>
          </p:cNvSpPr>
          <p:nvPr/>
        </p:nvSpPr>
        <p:spPr bwMode="auto">
          <a:xfrm>
            <a:off x="2286000" y="406400"/>
            <a:ext cx="6858000" cy="1508105"/>
          </a:xfrm>
          <a:prstGeom prst="rect">
            <a:avLst/>
          </a:prstGeom>
          <a:noFill/>
          <a:ln w="9525">
            <a:noFill/>
            <a:miter lim="800000"/>
            <a:headEnd/>
            <a:tailEnd/>
          </a:ln>
        </p:spPr>
        <p:txBody>
          <a:bodyPr>
            <a:prstTxWarp prst="textNoShape">
              <a:avLst/>
            </a:prstTxWarp>
            <a:spAutoFit/>
          </a:bodyPr>
          <a:lstStyle/>
          <a:p>
            <a:pPr algn="r"/>
            <a:r>
              <a:rPr lang="en-US" altLang="ja-JP" sz="4800" b="1" dirty="0">
                <a:solidFill>
                  <a:srgbClr val="1310FF"/>
                </a:solidFill>
                <a:latin typeface="Gill Sans" pitchFamily="-108" charset="0"/>
                <a:ea typeface="Gill Sans" pitchFamily="-108" charset="0"/>
                <a:cs typeface="Gill Sans" pitchFamily="-108" charset="0"/>
              </a:rPr>
              <a:t>Increased accuracy</a:t>
            </a:r>
          </a:p>
          <a:p>
            <a:endParaRPr lang="en-US" sz="4400" b="1" dirty="0">
              <a:solidFill>
                <a:srgbClr val="800000"/>
              </a:solidFill>
              <a:latin typeface="Gill Sans" pitchFamily="-108" charset="0"/>
              <a:ea typeface="Gill Sans" pitchFamily="-108" charset="0"/>
              <a:cs typeface="Gill Sans" pitchFamily="-108" charset="0"/>
            </a:endParaRPr>
          </a:p>
        </p:txBody>
      </p:sp>
      <p:pic>
        <p:nvPicPr>
          <p:cNvPr id="44037" name="Picture 8"/>
          <p:cNvPicPr>
            <a:picLocks noChangeAspect="1"/>
          </p:cNvPicPr>
          <p:nvPr/>
        </p:nvPicPr>
        <p:blipFill>
          <a:blip r:embed="rId3"/>
          <a:srcRect/>
          <a:stretch>
            <a:fillRect/>
          </a:stretch>
        </p:blipFill>
        <p:spPr bwMode="auto">
          <a:xfrm>
            <a:off x="52388" y="2693988"/>
            <a:ext cx="9091612" cy="1317625"/>
          </a:xfrm>
          <a:prstGeom prst="rect">
            <a:avLst/>
          </a:prstGeom>
          <a:noFill/>
          <a:ln w="9525">
            <a:noFill/>
            <a:miter lim="800000"/>
            <a:headEnd/>
            <a:tailEnd/>
          </a:ln>
        </p:spPr>
      </p:pic>
      <p:sp>
        <p:nvSpPr>
          <p:cNvPr id="10" name="TextBox 1"/>
          <p:cNvSpPr txBox="1">
            <a:spLocks noChangeArrowheads="1"/>
          </p:cNvSpPr>
          <p:nvPr/>
        </p:nvSpPr>
        <p:spPr bwMode="auto">
          <a:xfrm>
            <a:off x="471488" y="2514600"/>
            <a:ext cx="1357312" cy="646113"/>
          </a:xfrm>
          <a:prstGeom prst="rect">
            <a:avLst/>
          </a:prstGeom>
          <a:noFill/>
          <a:ln w="9525">
            <a:noFill/>
            <a:miter lim="800000"/>
            <a:headEnd/>
            <a:tailEnd/>
          </a:ln>
        </p:spPr>
        <p:txBody>
          <a:bodyPr wrap="none">
            <a:prstTxWarp prst="textNoShape">
              <a:avLst/>
            </a:prstTxWarp>
            <a:spAutoFit/>
          </a:bodyPr>
          <a:lstStyle/>
          <a:p>
            <a:r>
              <a:rPr lang="en-US" sz="3600">
                <a:solidFill>
                  <a:srgbClr val="0000FF"/>
                </a:solidFill>
                <a:latin typeface="Comic Sans MS" pitchFamily="-108" charset="0"/>
                <a:ea typeface="Comic Sans MS" pitchFamily="-108" charset="0"/>
                <a:cs typeface="Comic Sans MS" pitchFamily="-108" charset="0"/>
              </a:rPr>
              <a:t>  </a:t>
            </a:r>
            <a:r>
              <a:rPr lang="en-US" sz="3600">
                <a:solidFill>
                  <a:srgbClr val="800000"/>
                </a:solidFill>
                <a:latin typeface="Comic Sans MS" pitchFamily="-108" charset="0"/>
                <a:ea typeface="Comic Sans MS" pitchFamily="-108" charset="0"/>
                <a:cs typeface="Comic Sans MS" pitchFamily="-108" charset="0"/>
              </a:rPr>
              <a:t> dog</a:t>
            </a:r>
          </a:p>
          <a:p>
            <a:endParaRPr lang="en-US">
              <a:solidFill>
                <a:srgbClr val="0000FF"/>
              </a:solidFill>
              <a:latin typeface="Comic Sans MS" pitchFamily="-108" charset="0"/>
              <a:ea typeface="Comic Sans MS" pitchFamily="-108" charset="0"/>
              <a:cs typeface="Comic Sans MS" pitchFamily="-108" charset="0"/>
            </a:endParaRPr>
          </a:p>
        </p:txBody>
      </p:sp>
      <p:sp>
        <p:nvSpPr>
          <p:cNvPr id="44039" name="TextBox 1"/>
          <p:cNvSpPr txBox="1">
            <a:spLocks noChangeArrowheads="1"/>
          </p:cNvSpPr>
          <p:nvPr/>
        </p:nvSpPr>
        <p:spPr bwMode="auto">
          <a:xfrm>
            <a:off x="10806113" y="2514600"/>
            <a:ext cx="184150" cy="646113"/>
          </a:xfrm>
          <a:prstGeom prst="rect">
            <a:avLst/>
          </a:prstGeom>
          <a:noFill/>
          <a:ln w="9525">
            <a:noFill/>
            <a:miter lim="800000"/>
            <a:headEnd/>
            <a:tailEnd/>
          </a:ln>
        </p:spPr>
        <p:txBody>
          <a:bodyPr wrap="none">
            <a:prstTxWarp prst="textNoShape">
              <a:avLst/>
            </a:prstTxWarp>
            <a:spAutoFit/>
          </a:bodyPr>
          <a:lstStyle/>
          <a:p>
            <a:r>
              <a:rPr lang="en-US" sz="3600">
                <a:solidFill>
                  <a:srgbClr val="0000FF"/>
                </a:solidFill>
                <a:latin typeface="Comic Sans MS" pitchFamily="-108" charset="0"/>
                <a:ea typeface="Comic Sans MS" pitchFamily="-108" charset="0"/>
                <a:cs typeface="Comic Sans MS" pitchFamily="-108" charset="0"/>
              </a:rPr>
              <a:t> </a:t>
            </a:r>
          </a:p>
          <a:p>
            <a:endParaRPr lang="en-US">
              <a:solidFill>
                <a:srgbClr val="0000FF"/>
              </a:solidFill>
              <a:latin typeface="Comic Sans MS" pitchFamily="-108" charset="0"/>
              <a:ea typeface="Comic Sans MS" pitchFamily="-108" charset="0"/>
              <a:cs typeface="Comic Sans MS" pitchFamily="-108" charset="0"/>
            </a:endParaRPr>
          </a:p>
        </p:txBody>
      </p:sp>
      <p:sp>
        <p:nvSpPr>
          <p:cNvPr id="44040" name="TextBox 13"/>
          <p:cNvSpPr txBox="1">
            <a:spLocks noChangeArrowheads="1"/>
          </p:cNvSpPr>
          <p:nvPr/>
        </p:nvSpPr>
        <p:spPr bwMode="auto">
          <a:xfrm>
            <a:off x="914400" y="4267200"/>
            <a:ext cx="7696200" cy="1570038"/>
          </a:xfrm>
          <a:prstGeom prst="rect">
            <a:avLst/>
          </a:prstGeom>
          <a:noFill/>
          <a:ln w="9525">
            <a:noFill/>
            <a:miter lim="800000"/>
            <a:headEnd/>
            <a:tailEnd/>
          </a:ln>
        </p:spPr>
        <p:txBody>
          <a:bodyPr>
            <a:prstTxWarp prst="textNoShape">
              <a:avLst/>
            </a:prstTxWarp>
            <a:spAutoFit/>
          </a:bodyPr>
          <a:lstStyle/>
          <a:p>
            <a:r>
              <a:rPr lang="en-US" sz="4800" dirty="0">
                <a:latin typeface="Gill Sans" pitchFamily="-108" charset="0"/>
                <a:ea typeface="Gill Sans" pitchFamily="-108" charset="0"/>
                <a:cs typeface="Gill Sans" pitchFamily="-108" charset="0"/>
              </a:rPr>
              <a:t>Fill in first.  Listen to check.</a:t>
            </a:r>
          </a:p>
          <a:p>
            <a:r>
              <a:rPr lang="en-US" sz="4800" dirty="0">
                <a:latin typeface="Gill Sans" pitchFamily="-108" charset="0"/>
                <a:ea typeface="Gill Sans" pitchFamily="-108" charset="0"/>
                <a:cs typeface="Gill Sans" pitchFamily="-108" charset="0"/>
              </a:rPr>
              <a:t>Multiple possibilities.  </a:t>
            </a:r>
          </a:p>
        </p:txBody>
      </p:sp>
      <p:sp>
        <p:nvSpPr>
          <p:cNvPr id="15" name="TextBox 1"/>
          <p:cNvSpPr txBox="1">
            <a:spLocks noChangeArrowheads="1"/>
          </p:cNvSpPr>
          <p:nvPr/>
        </p:nvSpPr>
        <p:spPr bwMode="auto">
          <a:xfrm>
            <a:off x="5638800" y="2514600"/>
            <a:ext cx="1357313" cy="646113"/>
          </a:xfrm>
          <a:prstGeom prst="rect">
            <a:avLst/>
          </a:prstGeom>
          <a:noFill/>
          <a:ln w="9525">
            <a:noFill/>
            <a:miter lim="800000"/>
            <a:headEnd/>
            <a:tailEnd/>
          </a:ln>
        </p:spPr>
        <p:txBody>
          <a:bodyPr wrap="none">
            <a:prstTxWarp prst="textNoShape">
              <a:avLst/>
            </a:prstTxWarp>
            <a:spAutoFit/>
          </a:bodyPr>
          <a:lstStyle/>
          <a:p>
            <a:r>
              <a:rPr lang="en-US" sz="3600">
                <a:solidFill>
                  <a:srgbClr val="0000FF"/>
                </a:solidFill>
                <a:latin typeface="Comic Sans MS" pitchFamily="-108" charset="0"/>
                <a:ea typeface="Comic Sans MS" pitchFamily="-108" charset="0"/>
                <a:cs typeface="Comic Sans MS" pitchFamily="-108" charset="0"/>
              </a:rPr>
              <a:t>  </a:t>
            </a:r>
            <a:r>
              <a:rPr lang="en-US" sz="3600">
                <a:solidFill>
                  <a:srgbClr val="800000"/>
                </a:solidFill>
                <a:latin typeface="Comic Sans MS" pitchFamily="-108" charset="0"/>
                <a:ea typeface="Comic Sans MS" pitchFamily="-108" charset="0"/>
                <a:cs typeface="Comic Sans MS" pitchFamily="-108" charset="0"/>
              </a:rPr>
              <a:t> dog</a:t>
            </a:r>
          </a:p>
          <a:p>
            <a:endParaRPr lang="en-US">
              <a:solidFill>
                <a:srgbClr val="0000FF"/>
              </a:solidFill>
              <a:latin typeface="Comic Sans MS" pitchFamily="-108" charset="0"/>
              <a:ea typeface="Comic Sans MS" pitchFamily="-108" charset="0"/>
              <a:cs typeface="Comic Sans MS" pitchFamily="-108" charset="0"/>
            </a:endParaRPr>
          </a:p>
        </p:txBody>
      </p:sp>
      <p:sp>
        <p:nvSpPr>
          <p:cNvPr id="16" name="TextBox 1"/>
          <p:cNvSpPr txBox="1">
            <a:spLocks noChangeArrowheads="1"/>
          </p:cNvSpPr>
          <p:nvPr/>
        </p:nvSpPr>
        <p:spPr bwMode="auto">
          <a:xfrm>
            <a:off x="6248400" y="3087688"/>
            <a:ext cx="1803400" cy="646112"/>
          </a:xfrm>
          <a:prstGeom prst="rect">
            <a:avLst/>
          </a:prstGeom>
          <a:noFill/>
          <a:ln w="9525">
            <a:noFill/>
            <a:miter lim="800000"/>
            <a:headEnd/>
            <a:tailEnd/>
          </a:ln>
        </p:spPr>
        <p:txBody>
          <a:bodyPr wrap="none">
            <a:prstTxWarp prst="textNoShape">
              <a:avLst/>
            </a:prstTxWarp>
            <a:spAutoFit/>
          </a:bodyPr>
          <a:lstStyle/>
          <a:p>
            <a:r>
              <a:rPr lang="en-US" sz="3600">
                <a:solidFill>
                  <a:srgbClr val="0000FF"/>
                </a:solidFill>
                <a:latin typeface="Comic Sans MS" pitchFamily="-108" charset="0"/>
                <a:ea typeface="Comic Sans MS" pitchFamily="-108" charset="0"/>
                <a:cs typeface="Comic Sans MS" pitchFamily="-108" charset="0"/>
              </a:rPr>
              <a:t>  </a:t>
            </a:r>
            <a:r>
              <a:rPr lang="en-US" sz="3600">
                <a:solidFill>
                  <a:srgbClr val="800000"/>
                </a:solidFill>
                <a:latin typeface="Comic Sans MS" pitchFamily="-108" charset="0"/>
                <a:ea typeface="Comic Sans MS" pitchFamily="-108" charset="0"/>
                <a:cs typeface="Comic Sans MS" pitchFamily="-108" charset="0"/>
              </a:rPr>
              <a:t> really</a:t>
            </a:r>
          </a:p>
          <a:p>
            <a:endParaRPr lang="en-US">
              <a:solidFill>
                <a:srgbClr val="0000FF"/>
              </a:solidFill>
              <a:latin typeface="Comic Sans MS" pitchFamily="-108" charset="0"/>
              <a:ea typeface="Comic Sans MS" pitchFamily="-108" charset="0"/>
              <a:cs typeface="Comic Sans MS" pitchFamily="-108" charset="0"/>
            </a:endParaRPr>
          </a:p>
        </p:txBody>
      </p:sp>
      <p:pic>
        <p:nvPicPr>
          <p:cNvPr id="11" name="Picture 15"/>
          <p:cNvPicPr>
            <a:picLocks noChangeAspect="1" noChangeArrowheads="1"/>
          </p:cNvPicPr>
          <p:nvPr/>
        </p:nvPicPr>
        <p:blipFill>
          <a:blip r:embed="rId4"/>
          <a:srcRect/>
          <a:stretch>
            <a:fillRect/>
          </a:stretch>
        </p:blipFill>
        <p:spPr bwMode="auto">
          <a:xfrm>
            <a:off x="395536" y="692696"/>
            <a:ext cx="1606550" cy="1630363"/>
          </a:xfrm>
          <a:prstGeom prst="rect">
            <a:avLst/>
          </a:prstGeom>
          <a:noFill/>
          <a:ln w="9525">
            <a:noFill/>
            <a:miter lim="800000"/>
            <a:headEnd/>
            <a:tailEnd/>
          </a:ln>
        </p:spPr>
      </p:pic>
      <p:sp>
        <p:nvSpPr>
          <p:cNvPr id="12" name="Rectangle 1031"/>
          <p:cNvSpPr>
            <a:spLocks noChangeArrowheads="1"/>
          </p:cNvSpPr>
          <p:nvPr/>
        </p:nvSpPr>
        <p:spPr bwMode="auto">
          <a:xfrm>
            <a:off x="5220072" y="1268760"/>
            <a:ext cx="3550304" cy="830997"/>
          </a:xfrm>
          <a:prstGeom prst="rect">
            <a:avLst/>
          </a:prstGeom>
          <a:noFill/>
          <a:ln w="9525">
            <a:noFill/>
            <a:miter lim="800000"/>
            <a:headEnd/>
            <a:tailEnd/>
          </a:ln>
        </p:spPr>
        <p:txBody>
          <a:bodyPr wrap="none">
            <a:prstTxWarp prst="textNoShape">
              <a:avLst/>
            </a:prstTxWarp>
            <a:spAutoFit/>
          </a:bodyPr>
          <a:lstStyle/>
          <a:p>
            <a:r>
              <a:rPr lang="en-US" altLang="ja-JP" sz="4800" b="1" i="1" dirty="0">
                <a:solidFill>
                  <a:srgbClr val="FF0000"/>
                </a:solidFill>
                <a:latin typeface="Apple Casual" pitchFamily="-108" charset="0"/>
                <a:ea typeface="Apple Casual" pitchFamily="-108" charset="0"/>
                <a:cs typeface="Apple Casual" pitchFamily="-108" charset="0"/>
              </a:rPr>
              <a:t>sometimes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1000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1000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4040"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3"/>
          <p:cNvSpPr>
            <a:spLocks noGrp="1" noChangeArrowheads="1"/>
          </p:cNvSpPr>
          <p:nvPr>
            <p:ph type="body" idx="1"/>
          </p:nvPr>
        </p:nvSpPr>
        <p:spPr>
          <a:xfrm>
            <a:off x="158750" y="228600"/>
            <a:ext cx="4775200" cy="4525963"/>
          </a:xfrm>
        </p:spPr>
        <p:txBody>
          <a:bodyPr/>
          <a:lstStyle/>
          <a:p>
            <a:pPr>
              <a:buFontTx/>
              <a:buNone/>
            </a:pPr>
            <a:endParaRPr kumimoji="0" lang="en-US" altLang="ja-JP" sz="4000">
              <a:solidFill>
                <a:srgbClr val="000000"/>
              </a:solidFill>
              <a:ea typeface="ＭＳ Ｐゴシック" pitchFamily="-108" charset="-128"/>
              <a:cs typeface="ＭＳ Ｐゴシック" pitchFamily="-108" charset="-128"/>
            </a:endParaRPr>
          </a:p>
          <a:p>
            <a:pPr>
              <a:buFontTx/>
              <a:buNone/>
            </a:pPr>
            <a:endParaRPr kumimoji="0" lang="en-US" altLang="ja-JP" sz="4000">
              <a:solidFill>
                <a:srgbClr val="000000"/>
              </a:solidFill>
              <a:ea typeface="ＭＳ Ｐゴシック" pitchFamily="-108" charset="-128"/>
              <a:cs typeface="ＭＳ Ｐゴシック" pitchFamily="-108" charset="-128"/>
            </a:endParaRPr>
          </a:p>
          <a:p>
            <a:pPr>
              <a:buFontTx/>
              <a:buNone/>
            </a:pPr>
            <a:endParaRPr kumimoji="0" lang="en-US" altLang="ja-JP" sz="4000">
              <a:solidFill>
                <a:srgbClr val="000000"/>
              </a:solidFill>
              <a:ea typeface="ＭＳ Ｐゴシック" pitchFamily="-108" charset="-128"/>
              <a:cs typeface="ＭＳ Ｐゴシック" pitchFamily="-108" charset="-128"/>
            </a:endParaRPr>
          </a:p>
          <a:p>
            <a:pPr>
              <a:buFontTx/>
              <a:buNone/>
            </a:pPr>
            <a:endParaRPr kumimoji="0" lang="en-US" altLang="ja-JP" sz="4000">
              <a:solidFill>
                <a:srgbClr val="000000"/>
              </a:solidFill>
              <a:ea typeface="ＭＳ Ｐゴシック" pitchFamily="-108" charset="-128"/>
              <a:cs typeface="ＭＳ Ｐゴシック" pitchFamily="-108" charset="-128"/>
            </a:endParaRPr>
          </a:p>
          <a:p>
            <a:pPr>
              <a:buFontTx/>
              <a:buNone/>
            </a:pPr>
            <a:endParaRPr kumimoji="0" lang="en-US" altLang="ja-JP" sz="4000">
              <a:solidFill>
                <a:srgbClr val="000000"/>
              </a:solidFill>
              <a:ea typeface="ＭＳ Ｐゴシック" pitchFamily="-108" charset="-128"/>
              <a:cs typeface="ＭＳ Ｐゴシック" pitchFamily="-108" charset="-128"/>
            </a:endParaRPr>
          </a:p>
          <a:p>
            <a:pPr>
              <a:buFontTx/>
              <a:buNone/>
            </a:pPr>
            <a:r>
              <a:rPr kumimoji="0" lang="en-US" altLang="ja-JP" sz="4000">
                <a:solidFill>
                  <a:srgbClr val="000000"/>
                </a:solidFill>
                <a:ea typeface="ＭＳ Ｐゴシック" pitchFamily="-108" charset="-128"/>
                <a:cs typeface="ＭＳ Ｐゴシック" pitchFamily="-108" charset="-128"/>
              </a:rPr>
              <a:t>• Hint: </a:t>
            </a:r>
          </a:p>
          <a:p>
            <a:pPr>
              <a:buFontTx/>
              <a:buNone/>
            </a:pPr>
            <a:r>
              <a:rPr kumimoji="0" lang="en-US" altLang="ja-JP" sz="4000">
                <a:solidFill>
                  <a:srgbClr val="000000"/>
                </a:solidFill>
                <a:ea typeface="ＭＳ Ｐゴシック" pitchFamily="-108" charset="-128"/>
                <a:cs typeface="ＭＳ Ｐゴシック" pitchFamily="-108" charset="-128"/>
              </a:rPr>
              <a:t>cloze target </a:t>
            </a:r>
          </a:p>
          <a:p>
            <a:pPr>
              <a:buFontTx/>
              <a:buNone/>
            </a:pPr>
            <a:r>
              <a:rPr kumimoji="0" lang="en-US" altLang="ja-JP" sz="4000">
                <a:solidFill>
                  <a:srgbClr val="000000"/>
                </a:solidFill>
                <a:ea typeface="ＭＳ Ｐゴシック" pitchFamily="-108" charset="-128"/>
                <a:cs typeface="ＭＳ Ｐゴシック" pitchFamily="-108" charset="-128"/>
              </a:rPr>
              <a:t>grammar/vocabulary</a:t>
            </a:r>
          </a:p>
          <a:p>
            <a:pPr>
              <a:buFontTx/>
              <a:buNone/>
            </a:pPr>
            <a:r>
              <a:rPr kumimoji="0" lang="en-US" altLang="ja-JP" sz="4000">
                <a:solidFill>
                  <a:srgbClr val="000000"/>
                </a:solidFill>
                <a:ea typeface="ＭＳ Ｐゴシック" pitchFamily="-108" charset="-128"/>
                <a:cs typeface="ＭＳ Ｐゴシック" pitchFamily="-108" charset="-128"/>
              </a:rPr>
              <a:t>Not every </a:t>
            </a:r>
            <a:r>
              <a:rPr kumimoji="0" lang="en-US" altLang="ja-JP" sz="4000" i="1">
                <a:solidFill>
                  <a:srgbClr val="000000"/>
                </a:solidFill>
                <a:ea typeface="ＭＳ Ｐゴシック" pitchFamily="-108" charset="-128"/>
                <a:cs typeface="ＭＳ Ｐゴシック" pitchFamily="-108" charset="-128"/>
              </a:rPr>
              <a:t>n</a:t>
            </a:r>
            <a:r>
              <a:rPr kumimoji="0" lang="en-US" altLang="ja-JP" sz="4000">
                <a:solidFill>
                  <a:srgbClr val="000000"/>
                </a:solidFill>
                <a:ea typeface="ＭＳ Ｐゴシック" pitchFamily="-108" charset="-128"/>
                <a:cs typeface="ＭＳ Ｐゴシック" pitchFamily="-108" charset="-128"/>
              </a:rPr>
              <a:t>th word</a:t>
            </a:r>
          </a:p>
          <a:p>
            <a:pPr>
              <a:buFontTx/>
              <a:buNone/>
            </a:pPr>
            <a:endParaRPr kumimoji="0" lang="ja-JP" altLang="en-US" sz="1600">
              <a:solidFill>
                <a:srgbClr val="000000"/>
              </a:solidFill>
              <a:ea typeface="ＭＳ Ｐゴシック" pitchFamily="-108" charset="-128"/>
              <a:cs typeface="ＭＳ Ｐゴシック" pitchFamily="-108" charset="-128"/>
            </a:endParaRPr>
          </a:p>
        </p:txBody>
      </p:sp>
      <p:sp>
        <p:nvSpPr>
          <p:cNvPr id="80898" name="Rectangle 2"/>
          <p:cNvSpPr txBox="1">
            <a:spLocks noChangeArrowheads="1"/>
          </p:cNvSpPr>
          <p:nvPr/>
        </p:nvSpPr>
        <p:spPr bwMode="auto">
          <a:xfrm>
            <a:off x="0" y="457200"/>
            <a:ext cx="8229600" cy="1143000"/>
          </a:xfrm>
          <a:prstGeom prst="rect">
            <a:avLst/>
          </a:prstGeom>
          <a:noFill/>
          <a:ln w="9525">
            <a:noFill/>
            <a:miter lim="800000"/>
            <a:headEnd/>
            <a:tailEnd/>
          </a:ln>
        </p:spPr>
        <p:txBody>
          <a:bodyPr anchor="ctr">
            <a:prstTxWarp prst="textNoShape">
              <a:avLst/>
            </a:prstTxWarp>
          </a:bodyPr>
          <a:lstStyle/>
          <a:p>
            <a:pPr eaLnBrk="0" hangingPunct="0"/>
            <a:r>
              <a:rPr lang="en-US" altLang="ja-JP" sz="6000" b="1">
                <a:latin typeface="Arial" pitchFamily="-108" charset="0"/>
              </a:rPr>
              <a:t>DIY – </a:t>
            </a:r>
          </a:p>
          <a:p>
            <a:pPr eaLnBrk="0" hangingPunct="0"/>
            <a:r>
              <a:rPr lang="en-US" altLang="ja-JP" sz="6000" b="1">
                <a:latin typeface="Arial" pitchFamily="-108" charset="0"/>
              </a:rPr>
              <a:t>Do it yourself. </a:t>
            </a:r>
            <a:endParaRPr lang="en-US" altLang="ja-JP" sz="2400" b="1">
              <a:latin typeface="Arial" pitchFamily="-108" charset="0"/>
            </a:endParaRPr>
          </a:p>
        </p:txBody>
      </p:sp>
      <p:pic>
        <p:nvPicPr>
          <p:cNvPr id="80899" name="Picture 5"/>
          <p:cNvPicPr>
            <a:picLocks noChangeAspect="1"/>
          </p:cNvPicPr>
          <p:nvPr/>
        </p:nvPicPr>
        <p:blipFill>
          <a:blip r:embed="rId3"/>
          <a:srcRect/>
          <a:stretch>
            <a:fillRect/>
          </a:stretch>
        </p:blipFill>
        <p:spPr bwMode="auto">
          <a:xfrm>
            <a:off x="3476625" y="1828800"/>
            <a:ext cx="1158875" cy="3763963"/>
          </a:xfrm>
          <a:prstGeom prst="rect">
            <a:avLst/>
          </a:prstGeom>
          <a:noFill/>
          <a:ln w="9525">
            <a:noFill/>
            <a:miter lim="800000"/>
            <a:headEnd/>
            <a:tailEnd/>
          </a:ln>
        </p:spPr>
      </p:pic>
      <p:pic>
        <p:nvPicPr>
          <p:cNvPr id="80900" name="Picture 6"/>
          <p:cNvPicPr>
            <a:picLocks noChangeAspect="1"/>
          </p:cNvPicPr>
          <p:nvPr/>
        </p:nvPicPr>
        <p:blipFill>
          <a:blip r:embed="rId4"/>
          <a:srcRect/>
          <a:stretch>
            <a:fillRect/>
          </a:stretch>
        </p:blipFill>
        <p:spPr bwMode="auto">
          <a:xfrm>
            <a:off x="0" y="2332038"/>
            <a:ext cx="2882900" cy="1544637"/>
          </a:xfrm>
          <a:prstGeom prst="rect">
            <a:avLst/>
          </a:prstGeom>
          <a:noFill/>
          <a:ln w="9525">
            <a:noFill/>
            <a:miter lim="800000"/>
            <a:headEnd/>
            <a:tailEnd/>
          </a:ln>
        </p:spPr>
      </p:pic>
      <p:pic>
        <p:nvPicPr>
          <p:cNvPr id="80901" name="Picture 6"/>
          <p:cNvPicPr>
            <a:picLocks noChangeAspect="1"/>
          </p:cNvPicPr>
          <p:nvPr/>
        </p:nvPicPr>
        <p:blipFill>
          <a:blip r:embed="rId5"/>
          <a:srcRect/>
          <a:stretch>
            <a:fillRect/>
          </a:stretch>
        </p:blipFill>
        <p:spPr bwMode="auto">
          <a:xfrm>
            <a:off x="5372100" y="0"/>
            <a:ext cx="2857500" cy="66294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4"/>
          <p:cNvSpPr txBox="1">
            <a:spLocks noChangeArrowheads="1"/>
          </p:cNvSpPr>
          <p:nvPr/>
        </p:nvSpPr>
        <p:spPr bwMode="auto">
          <a:xfrm>
            <a:off x="8610600" y="44450"/>
            <a:ext cx="533400" cy="33655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ltLang="ja-JP" sz="1600" b="1">
                <a:latin typeface="Arial" pitchFamily="-108" charset="0"/>
              </a:rPr>
              <a:t>12</a:t>
            </a:r>
          </a:p>
        </p:txBody>
      </p:sp>
      <p:sp>
        <p:nvSpPr>
          <p:cNvPr id="82946" name="Rectangle 5"/>
          <p:cNvSpPr>
            <a:spLocks noChangeArrowheads="1"/>
          </p:cNvSpPr>
          <p:nvPr/>
        </p:nvSpPr>
        <p:spPr bwMode="auto">
          <a:xfrm>
            <a:off x="1219200" y="685800"/>
            <a:ext cx="5643563" cy="823913"/>
          </a:xfrm>
          <a:prstGeom prst="rect">
            <a:avLst/>
          </a:prstGeom>
          <a:noFill/>
          <a:ln w="9525">
            <a:noFill/>
            <a:miter lim="800000"/>
            <a:headEnd/>
            <a:tailEnd/>
          </a:ln>
        </p:spPr>
        <p:txBody>
          <a:bodyPr wrap="none">
            <a:prstTxWarp prst="textNoShape">
              <a:avLst/>
            </a:prstTxWarp>
            <a:spAutoFit/>
          </a:bodyPr>
          <a:lstStyle/>
          <a:p>
            <a:r>
              <a:rPr lang="en-US" altLang="ja-JP" sz="4800" b="1">
                <a:solidFill>
                  <a:srgbClr val="1310FF"/>
                </a:solidFill>
                <a:latin typeface="Trebuchet MS" pitchFamily="-108" charset="0"/>
                <a:ea typeface="Osaka" pitchFamily="-108" charset="-128"/>
                <a:cs typeface="Osaka" pitchFamily="-108" charset="-128"/>
              </a:rPr>
              <a:t>Increased accuracy</a:t>
            </a:r>
          </a:p>
        </p:txBody>
      </p:sp>
      <p:sp>
        <p:nvSpPr>
          <p:cNvPr id="82947" name="Rectangle 6"/>
          <p:cNvSpPr>
            <a:spLocks noChangeArrowheads="1"/>
          </p:cNvSpPr>
          <p:nvPr/>
        </p:nvSpPr>
        <p:spPr bwMode="auto">
          <a:xfrm>
            <a:off x="6705600" y="838200"/>
            <a:ext cx="2184400" cy="579438"/>
          </a:xfrm>
          <a:prstGeom prst="rect">
            <a:avLst/>
          </a:prstGeom>
          <a:noFill/>
          <a:ln w="9525">
            <a:noFill/>
            <a:miter lim="800000"/>
            <a:headEnd/>
            <a:tailEnd/>
          </a:ln>
        </p:spPr>
        <p:txBody>
          <a:bodyPr wrap="none">
            <a:prstTxWarp prst="textNoShape">
              <a:avLst/>
            </a:prstTxWarp>
            <a:spAutoFit/>
          </a:bodyPr>
          <a:lstStyle/>
          <a:p>
            <a:r>
              <a:rPr lang="en-US" altLang="ja-JP" sz="3200" b="1" i="1">
                <a:solidFill>
                  <a:srgbClr val="FF0000"/>
                </a:solidFill>
                <a:latin typeface="Comic Sans MS" pitchFamily="-108" charset="0"/>
              </a:rPr>
              <a:t>sometimes</a:t>
            </a:r>
          </a:p>
        </p:txBody>
      </p:sp>
      <p:sp>
        <p:nvSpPr>
          <p:cNvPr id="82948" name="Rectangle 7"/>
          <p:cNvSpPr>
            <a:spLocks noChangeArrowheads="1"/>
          </p:cNvSpPr>
          <p:nvPr/>
        </p:nvSpPr>
        <p:spPr bwMode="auto">
          <a:xfrm>
            <a:off x="438150" y="531813"/>
            <a:ext cx="184150" cy="214312"/>
          </a:xfrm>
          <a:prstGeom prst="rect">
            <a:avLst/>
          </a:prstGeom>
          <a:noFill/>
          <a:ln w="9525">
            <a:noFill/>
            <a:miter lim="800000"/>
            <a:headEnd/>
            <a:tailEnd/>
          </a:ln>
        </p:spPr>
        <p:txBody>
          <a:bodyPr wrap="none">
            <a:prstTxWarp prst="textNoShape">
              <a:avLst/>
            </a:prstTxWarp>
            <a:spAutoFit/>
          </a:bodyPr>
          <a:lstStyle/>
          <a:p>
            <a:endParaRPr lang="ja-JP" altLang="en-US"/>
          </a:p>
        </p:txBody>
      </p:sp>
      <p:pic>
        <p:nvPicPr>
          <p:cNvPr id="82949" name="Picture 8"/>
          <p:cNvPicPr>
            <a:picLocks noChangeAspect="1" noChangeArrowheads="1"/>
          </p:cNvPicPr>
          <p:nvPr/>
        </p:nvPicPr>
        <p:blipFill>
          <a:blip r:embed="rId3"/>
          <a:srcRect/>
          <a:stretch>
            <a:fillRect/>
          </a:stretch>
        </p:blipFill>
        <p:spPr bwMode="auto">
          <a:xfrm>
            <a:off x="228600" y="228600"/>
            <a:ext cx="1041400" cy="1381125"/>
          </a:xfrm>
          <a:prstGeom prst="rect">
            <a:avLst/>
          </a:prstGeom>
          <a:noFill/>
          <a:ln w="9525">
            <a:noFill/>
            <a:miter lim="800000"/>
            <a:headEnd/>
            <a:tailEnd/>
          </a:ln>
        </p:spPr>
      </p:pic>
      <p:sp>
        <p:nvSpPr>
          <p:cNvPr id="82950" name="Rectangle 9"/>
          <p:cNvSpPr>
            <a:spLocks noChangeArrowheads="1"/>
          </p:cNvSpPr>
          <p:nvPr/>
        </p:nvSpPr>
        <p:spPr bwMode="auto">
          <a:xfrm>
            <a:off x="914400" y="1752600"/>
            <a:ext cx="3173413" cy="1555750"/>
          </a:xfrm>
          <a:prstGeom prst="rect">
            <a:avLst/>
          </a:prstGeom>
          <a:noFill/>
          <a:ln w="9525">
            <a:noFill/>
            <a:miter lim="800000"/>
            <a:headEnd/>
            <a:tailEnd/>
          </a:ln>
        </p:spPr>
        <p:txBody>
          <a:bodyPr>
            <a:prstTxWarp prst="textNoShape">
              <a:avLst/>
            </a:prstTxWarp>
            <a:spAutoFit/>
          </a:bodyPr>
          <a:lstStyle/>
          <a:p>
            <a:r>
              <a:rPr lang="en-US" altLang="ja-JP" sz="9600" b="1">
                <a:solidFill>
                  <a:srgbClr val="4504FF"/>
                </a:solidFill>
                <a:latin typeface="Trebuchet MS" pitchFamily="-108" charset="0"/>
              </a:rPr>
              <a:t>FonF</a:t>
            </a:r>
            <a:endParaRPr lang="en-US" altLang="ja-JP" sz="1800">
              <a:solidFill>
                <a:srgbClr val="4504FF"/>
              </a:solidFill>
            </a:endParaRPr>
          </a:p>
        </p:txBody>
      </p:sp>
      <p:sp>
        <p:nvSpPr>
          <p:cNvPr id="82951" name="Rectangle 10"/>
          <p:cNvSpPr>
            <a:spLocks noChangeArrowheads="1"/>
          </p:cNvSpPr>
          <p:nvPr/>
        </p:nvSpPr>
        <p:spPr bwMode="auto">
          <a:xfrm>
            <a:off x="4038600" y="2209800"/>
            <a:ext cx="4027488" cy="762000"/>
          </a:xfrm>
          <a:prstGeom prst="rect">
            <a:avLst/>
          </a:prstGeom>
          <a:noFill/>
          <a:ln w="9525">
            <a:noFill/>
            <a:miter lim="800000"/>
            <a:headEnd/>
            <a:tailEnd/>
          </a:ln>
        </p:spPr>
        <p:txBody>
          <a:bodyPr wrap="none">
            <a:prstTxWarp prst="textNoShape">
              <a:avLst/>
            </a:prstTxWarp>
            <a:spAutoFit/>
          </a:bodyPr>
          <a:lstStyle/>
          <a:p>
            <a:r>
              <a:rPr lang="en-US" altLang="ja-JP" sz="4400" b="1">
                <a:latin typeface="Trebuchet MS" pitchFamily="-108" charset="0"/>
              </a:rPr>
              <a:t>F</a:t>
            </a:r>
            <a:r>
              <a:rPr lang="en-US" altLang="ja-JP" sz="4400" b="1">
                <a:solidFill>
                  <a:srgbClr val="4504FF"/>
                </a:solidFill>
                <a:latin typeface="Trebuchet MS" pitchFamily="-108" charset="0"/>
              </a:rPr>
              <a:t>ocus </a:t>
            </a:r>
            <a:r>
              <a:rPr lang="en-US" altLang="ja-JP" sz="4400" b="1">
                <a:latin typeface="Trebuchet MS" pitchFamily="-108" charset="0"/>
              </a:rPr>
              <a:t>on</a:t>
            </a:r>
            <a:r>
              <a:rPr lang="en-US" altLang="ja-JP" sz="4400" b="1">
                <a:solidFill>
                  <a:srgbClr val="4504FF"/>
                </a:solidFill>
                <a:latin typeface="Trebuchet MS" pitchFamily="-108" charset="0"/>
              </a:rPr>
              <a:t> </a:t>
            </a:r>
            <a:r>
              <a:rPr lang="en-US" altLang="ja-JP" sz="4400" b="1">
                <a:latin typeface="Trebuchet MS" pitchFamily="-108" charset="0"/>
              </a:rPr>
              <a:t>F</a:t>
            </a:r>
            <a:r>
              <a:rPr lang="en-US" altLang="ja-JP" sz="4400" b="1">
                <a:solidFill>
                  <a:srgbClr val="4504FF"/>
                </a:solidFill>
                <a:latin typeface="Trebuchet MS" pitchFamily="-108" charset="0"/>
              </a:rPr>
              <a:t>orm</a:t>
            </a:r>
          </a:p>
        </p:txBody>
      </p:sp>
      <p:sp>
        <p:nvSpPr>
          <p:cNvPr id="82952" name="Rectangle 11"/>
          <p:cNvSpPr>
            <a:spLocks noChangeArrowheads="1"/>
          </p:cNvSpPr>
          <p:nvPr/>
        </p:nvSpPr>
        <p:spPr bwMode="auto">
          <a:xfrm>
            <a:off x="1401763" y="3500438"/>
            <a:ext cx="184150" cy="762000"/>
          </a:xfrm>
          <a:prstGeom prst="rect">
            <a:avLst/>
          </a:prstGeom>
          <a:noFill/>
          <a:ln w="9525">
            <a:noFill/>
            <a:miter lim="800000"/>
            <a:headEnd/>
            <a:tailEnd/>
          </a:ln>
        </p:spPr>
        <p:txBody>
          <a:bodyPr wrap="none">
            <a:prstTxWarp prst="textNoShape">
              <a:avLst/>
            </a:prstTxWarp>
            <a:spAutoFit/>
          </a:bodyPr>
          <a:lstStyle/>
          <a:p>
            <a:endParaRPr lang="ja-JP" altLang="en-US" sz="4400" b="1">
              <a:latin typeface="Trebuchet MS" pitchFamily="-108" charset="0"/>
            </a:endParaRPr>
          </a:p>
        </p:txBody>
      </p:sp>
      <p:sp>
        <p:nvSpPr>
          <p:cNvPr id="82953" name="Rectangle 12"/>
          <p:cNvSpPr>
            <a:spLocks noGrp="1" noChangeArrowheads="1"/>
          </p:cNvSpPr>
          <p:nvPr>
            <p:ph type="title"/>
          </p:nvPr>
        </p:nvSpPr>
        <p:spPr/>
        <p:txBody>
          <a:bodyPr/>
          <a:lstStyle/>
          <a:p>
            <a:pPr eaLnBrk="1" hangingPunct="1"/>
            <a:endParaRPr kumimoji="0" lang="ja-JP" altLang="en-US">
              <a:ea typeface="ＭＳ Ｐゴシック" pitchFamily="-108" charset="-128"/>
              <a:cs typeface="ＭＳ Ｐゴシック" pitchFamily="-108" charset="-128"/>
            </a:endParaRPr>
          </a:p>
        </p:txBody>
      </p:sp>
      <p:sp>
        <p:nvSpPr>
          <p:cNvPr id="401421" name="Rectangle 13"/>
          <p:cNvSpPr>
            <a:spLocks noGrp="1" noChangeArrowheads="1"/>
          </p:cNvSpPr>
          <p:nvPr>
            <p:ph type="body" idx="1"/>
          </p:nvPr>
        </p:nvSpPr>
        <p:spPr>
          <a:xfrm>
            <a:off x="1371600" y="3124200"/>
            <a:ext cx="7772400" cy="4114800"/>
          </a:xfrm>
        </p:spPr>
        <p:txBody>
          <a:bodyPr/>
          <a:lstStyle/>
          <a:p>
            <a:pPr eaLnBrk="1" hangingPunct="1"/>
            <a:r>
              <a:rPr kumimoji="0" lang="en-US" altLang="ja-JP" sz="4400" b="1">
                <a:latin typeface="Trebuchet MS" pitchFamily="-108" charset="0"/>
                <a:ea typeface="ＭＳ Ｐゴシック" pitchFamily="-108" charset="-128"/>
                <a:cs typeface="ＭＳ Ｐゴシック" pitchFamily="-108" charset="-128"/>
              </a:rPr>
              <a:t>Descriptive knowledge</a:t>
            </a:r>
          </a:p>
          <a:p>
            <a:pPr eaLnBrk="1" hangingPunct="1">
              <a:buFontTx/>
              <a:buNone/>
            </a:pPr>
            <a:r>
              <a:rPr kumimoji="0" lang="en-US" altLang="ja-JP" sz="4400" b="1">
                <a:latin typeface="Trebuchet MS" pitchFamily="-108" charset="0"/>
                <a:ea typeface="ＭＳ Ｐゴシック" pitchFamily="-108" charset="-128"/>
                <a:cs typeface="ＭＳ Ｐゴシック" pitchFamily="-108" charset="-128"/>
              </a:rPr>
              <a:t>		</a:t>
            </a:r>
            <a:r>
              <a:rPr kumimoji="0" lang="en-US" altLang="ja-JP" sz="4000" b="1">
                <a:solidFill>
                  <a:srgbClr val="4504FF"/>
                </a:solidFill>
                <a:latin typeface="Comic Sans MS" pitchFamily="-108" charset="0"/>
                <a:ea typeface="ＭＳ Ｐゴシック" pitchFamily="-108" charset="-128"/>
                <a:cs typeface="ＭＳ Ｐゴシック" pitchFamily="-108" charset="-128"/>
              </a:rPr>
              <a:t>knowing that…</a:t>
            </a:r>
            <a:endParaRPr kumimoji="0" lang="en-US" altLang="ja-JP" sz="4400" b="1">
              <a:latin typeface="Trebuchet MS" pitchFamily="-108" charset="0"/>
              <a:ea typeface="ＭＳ Ｐゴシック" pitchFamily="-108" charset="-128"/>
              <a:cs typeface="ＭＳ Ｐゴシック" pitchFamily="-108" charset="-128"/>
            </a:endParaRPr>
          </a:p>
          <a:p>
            <a:pPr eaLnBrk="1" hangingPunct="1"/>
            <a:r>
              <a:rPr kumimoji="0" lang="en-US" altLang="ja-JP" sz="4400" b="1">
                <a:latin typeface="Trebuchet MS" pitchFamily="-108" charset="0"/>
                <a:ea typeface="ＭＳ Ｐゴシック" pitchFamily="-108" charset="-128"/>
                <a:cs typeface="ＭＳ Ｐゴシック" pitchFamily="-108" charset="-128"/>
              </a:rPr>
              <a:t> Procedural knowledge</a:t>
            </a:r>
          </a:p>
          <a:p>
            <a:pPr eaLnBrk="1" hangingPunct="1">
              <a:buFontTx/>
              <a:buNone/>
            </a:pPr>
            <a:r>
              <a:rPr kumimoji="0" lang="en-US" altLang="ja-JP" sz="4400" b="1">
                <a:latin typeface="Comic Sans MS" pitchFamily="-108" charset="0"/>
                <a:ea typeface="ＭＳ Ｐゴシック" pitchFamily="-108" charset="-128"/>
                <a:cs typeface="ＭＳ Ｐゴシック" pitchFamily="-108" charset="-128"/>
              </a:rPr>
              <a:t>		</a:t>
            </a:r>
            <a:r>
              <a:rPr kumimoji="0" lang="en-US" altLang="ja-JP" sz="4000" b="1">
                <a:solidFill>
                  <a:srgbClr val="4504FF"/>
                </a:solidFill>
                <a:latin typeface="Comic Sans MS" pitchFamily="-108" charset="0"/>
                <a:ea typeface="ＭＳ Ｐゴシック" pitchFamily="-108" charset="-128"/>
                <a:cs typeface="ＭＳ Ｐゴシック" pitchFamily="-108" charset="-128"/>
              </a:rPr>
              <a:t>knowing how…</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142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142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142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14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2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 Box 2"/>
          <p:cNvSpPr txBox="1">
            <a:spLocks noChangeArrowheads="1"/>
          </p:cNvSpPr>
          <p:nvPr/>
        </p:nvSpPr>
        <p:spPr bwMode="auto">
          <a:xfrm>
            <a:off x="8610600" y="44450"/>
            <a:ext cx="533400" cy="33655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ltLang="ja-JP" sz="1600" b="1">
                <a:latin typeface="Arial" pitchFamily="-108" charset="0"/>
              </a:rPr>
              <a:t>12</a:t>
            </a:r>
          </a:p>
        </p:txBody>
      </p:sp>
      <p:sp>
        <p:nvSpPr>
          <p:cNvPr id="84994" name="Rectangle 3"/>
          <p:cNvSpPr>
            <a:spLocks noChangeArrowheads="1"/>
          </p:cNvSpPr>
          <p:nvPr/>
        </p:nvSpPr>
        <p:spPr bwMode="auto">
          <a:xfrm>
            <a:off x="76200" y="381000"/>
            <a:ext cx="9070975" cy="708025"/>
          </a:xfrm>
          <a:prstGeom prst="rect">
            <a:avLst/>
          </a:prstGeom>
          <a:noFill/>
          <a:ln w="9525">
            <a:noFill/>
            <a:miter lim="800000"/>
            <a:headEnd/>
            <a:tailEnd/>
          </a:ln>
        </p:spPr>
        <p:txBody>
          <a:bodyPr wrap="none">
            <a:prstTxWarp prst="textNoShape">
              <a:avLst/>
            </a:prstTxWarp>
            <a:spAutoFit/>
          </a:bodyPr>
          <a:lstStyle/>
          <a:p>
            <a:r>
              <a:rPr lang="en-US" altLang="ja-JP" sz="4000" b="1">
                <a:latin typeface="Gill Sans" pitchFamily="-108" charset="0"/>
                <a:ea typeface="Osaka" pitchFamily="-108" charset="-128"/>
                <a:cs typeface="Osaka" pitchFamily="-108" charset="-128"/>
              </a:rPr>
              <a:t>Some (especially Mike Long) insist</a:t>
            </a:r>
            <a:endParaRPr lang="en-US" altLang="ja-JP" sz="4800" b="1">
              <a:latin typeface="Gill Sans" pitchFamily="-108" charset="0"/>
              <a:ea typeface="Osaka" pitchFamily="-108" charset="-128"/>
              <a:cs typeface="Osaka" pitchFamily="-108" charset="-128"/>
            </a:endParaRPr>
          </a:p>
        </p:txBody>
      </p:sp>
      <p:sp>
        <p:nvSpPr>
          <p:cNvPr id="84995" name="Rectangle 5"/>
          <p:cNvSpPr>
            <a:spLocks noChangeArrowheads="1"/>
          </p:cNvSpPr>
          <p:nvPr/>
        </p:nvSpPr>
        <p:spPr bwMode="auto">
          <a:xfrm>
            <a:off x="438150" y="531813"/>
            <a:ext cx="184150" cy="214312"/>
          </a:xfrm>
          <a:prstGeom prst="rect">
            <a:avLst/>
          </a:prstGeom>
          <a:noFill/>
          <a:ln w="9525">
            <a:noFill/>
            <a:miter lim="800000"/>
            <a:headEnd/>
            <a:tailEnd/>
          </a:ln>
        </p:spPr>
        <p:txBody>
          <a:bodyPr wrap="none">
            <a:prstTxWarp prst="textNoShape">
              <a:avLst/>
            </a:prstTxWarp>
            <a:spAutoFit/>
          </a:bodyPr>
          <a:lstStyle/>
          <a:p>
            <a:endParaRPr lang="ja-JP" altLang="en-US"/>
          </a:p>
        </p:txBody>
      </p:sp>
      <p:sp>
        <p:nvSpPr>
          <p:cNvPr id="84996" name="Rectangle 7"/>
          <p:cNvSpPr>
            <a:spLocks noChangeArrowheads="1"/>
          </p:cNvSpPr>
          <p:nvPr/>
        </p:nvSpPr>
        <p:spPr bwMode="auto">
          <a:xfrm>
            <a:off x="914400" y="1752600"/>
            <a:ext cx="4038600" cy="1570038"/>
          </a:xfrm>
          <a:prstGeom prst="rect">
            <a:avLst/>
          </a:prstGeom>
          <a:noFill/>
          <a:ln w="9525">
            <a:noFill/>
            <a:miter lim="800000"/>
            <a:headEnd/>
            <a:tailEnd/>
          </a:ln>
        </p:spPr>
        <p:txBody>
          <a:bodyPr>
            <a:prstTxWarp prst="textNoShape">
              <a:avLst/>
            </a:prstTxWarp>
            <a:spAutoFit/>
          </a:bodyPr>
          <a:lstStyle/>
          <a:p>
            <a:r>
              <a:rPr lang="en-US" altLang="ja-JP" sz="9600" b="1">
                <a:solidFill>
                  <a:srgbClr val="4504FF"/>
                </a:solidFill>
                <a:latin typeface="Gill Sans" pitchFamily="-108" charset="0"/>
                <a:ea typeface="Gill Sans" pitchFamily="-108" charset="0"/>
                <a:cs typeface="Gill Sans" pitchFamily="-108" charset="0"/>
              </a:rPr>
              <a:t>FonF</a:t>
            </a:r>
            <a:endParaRPr lang="en-US" altLang="ja-JP" sz="1800" b="1">
              <a:solidFill>
                <a:srgbClr val="4504FF"/>
              </a:solidFill>
              <a:latin typeface="Gill Sans" pitchFamily="-108" charset="0"/>
              <a:ea typeface="Gill Sans" pitchFamily="-108" charset="0"/>
              <a:cs typeface="Gill Sans" pitchFamily="-108" charset="0"/>
            </a:endParaRPr>
          </a:p>
        </p:txBody>
      </p:sp>
      <p:sp>
        <p:nvSpPr>
          <p:cNvPr id="84997" name="Rectangle 8"/>
          <p:cNvSpPr>
            <a:spLocks noChangeArrowheads="1"/>
          </p:cNvSpPr>
          <p:nvPr/>
        </p:nvSpPr>
        <p:spPr bwMode="auto">
          <a:xfrm>
            <a:off x="4357688" y="2209800"/>
            <a:ext cx="4405312" cy="769938"/>
          </a:xfrm>
          <a:prstGeom prst="rect">
            <a:avLst/>
          </a:prstGeom>
          <a:noFill/>
          <a:ln w="9525">
            <a:noFill/>
            <a:miter lim="800000"/>
            <a:headEnd/>
            <a:tailEnd/>
          </a:ln>
        </p:spPr>
        <p:txBody>
          <a:bodyPr wrap="none">
            <a:prstTxWarp prst="textNoShape">
              <a:avLst/>
            </a:prstTxWarp>
            <a:spAutoFit/>
          </a:bodyPr>
          <a:lstStyle/>
          <a:p>
            <a:r>
              <a:rPr lang="en-US" altLang="ja-JP" sz="4400" b="1">
                <a:latin typeface="Gill Sans" pitchFamily="-108" charset="0"/>
                <a:ea typeface="Gill Sans" pitchFamily="-108" charset="0"/>
                <a:cs typeface="Gill Sans" pitchFamily="-108" charset="0"/>
              </a:rPr>
              <a:t>F</a:t>
            </a:r>
            <a:r>
              <a:rPr lang="en-US" altLang="ja-JP" sz="4400" b="1">
                <a:solidFill>
                  <a:srgbClr val="4504FF"/>
                </a:solidFill>
                <a:latin typeface="Gill Sans" pitchFamily="-108" charset="0"/>
                <a:ea typeface="Gill Sans" pitchFamily="-108" charset="0"/>
                <a:cs typeface="Gill Sans" pitchFamily="-108" charset="0"/>
              </a:rPr>
              <a:t>ocus </a:t>
            </a:r>
            <a:r>
              <a:rPr lang="en-US" altLang="ja-JP" sz="4400" b="1">
                <a:latin typeface="Gill Sans" pitchFamily="-108" charset="0"/>
                <a:ea typeface="Gill Sans" pitchFamily="-108" charset="0"/>
                <a:cs typeface="Gill Sans" pitchFamily="-108" charset="0"/>
              </a:rPr>
              <a:t>on</a:t>
            </a:r>
            <a:r>
              <a:rPr lang="en-US" altLang="ja-JP" sz="4400" b="1">
                <a:solidFill>
                  <a:srgbClr val="4504FF"/>
                </a:solidFill>
                <a:latin typeface="Gill Sans" pitchFamily="-108" charset="0"/>
                <a:ea typeface="Gill Sans" pitchFamily="-108" charset="0"/>
                <a:cs typeface="Gill Sans" pitchFamily="-108" charset="0"/>
              </a:rPr>
              <a:t> </a:t>
            </a:r>
            <a:r>
              <a:rPr lang="en-US" altLang="ja-JP" sz="4400" b="1">
                <a:latin typeface="Gill Sans" pitchFamily="-108" charset="0"/>
                <a:ea typeface="Gill Sans" pitchFamily="-108" charset="0"/>
                <a:cs typeface="Gill Sans" pitchFamily="-108" charset="0"/>
              </a:rPr>
              <a:t>F</a:t>
            </a:r>
            <a:r>
              <a:rPr lang="en-US" altLang="ja-JP" sz="4400" b="1">
                <a:solidFill>
                  <a:srgbClr val="4504FF"/>
                </a:solidFill>
                <a:latin typeface="Gill Sans" pitchFamily="-108" charset="0"/>
                <a:ea typeface="Gill Sans" pitchFamily="-108" charset="0"/>
                <a:cs typeface="Gill Sans" pitchFamily="-108" charset="0"/>
              </a:rPr>
              <a:t>orm</a:t>
            </a:r>
          </a:p>
        </p:txBody>
      </p:sp>
      <p:sp>
        <p:nvSpPr>
          <p:cNvPr id="84998" name="Rectangle 9"/>
          <p:cNvSpPr>
            <a:spLocks noChangeArrowheads="1"/>
          </p:cNvSpPr>
          <p:nvPr/>
        </p:nvSpPr>
        <p:spPr bwMode="auto">
          <a:xfrm>
            <a:off x="1401763" y="3500438"/>
            <a:ext cx="184150" cy="762000"/>
          </a:xfrm>
          <a:prstGeom prst="rect">
            <a:avLst/>
          </a:prstGeom>
          <a:noFill/>
          <a:ln w="9525">
            <a:noFill/>
            <a:miter lim="800000"/>
            <a:headEnd/>
            <a:tailEnd/>
          </a:ln>
        </p:spPr>
        <p:txBody>
          <a:bodyPr wrap="none">
            <a:prstTxWarp prst="textNoShape">
              <a:avLst/>
            </a:prstTxWarp>
            <a:spAutoFit/>
          </a:bodyPr>
          <a:lstStyle/>
          <a:p>
            <a:endParaRPr lang="ja-JP" altLang="en-US" sz="4400" b="1">
              <a:latin typeface="Trebuchet MS" pitchFamily="-108" charset="0"/>
            </a:endParaRPr>
          </a:p>
        </p:txBody>
      </p:sp>
      <p:sp>
        <p:nvSpPr>
          <p:cNvPr id="84999" name="Rectangle 10"/>
          <p:cNvSpPr>
            <a:spLocks noGrp="1" noChangeArrowheads="1"/>
          </p:cNvSpPr>
          <p:nvPr>
            <p:ph type="title"/>
          </p:nvPr>
        </p:nvSpPr>
        <p:spPr>
          <a:xfrm>
            <a:off x="1066800" y="533400"/>
            <a:ext cx="2133600" cy="609600"/>
          </a:xfrm>
        </p:spPr>
        <p:txBody>
          <a:bodyPr/>
          <a:lstStyle/>
          <a:p>
            <a:pPr eaLnBrk="1" hangingPunct="1"/>
            <a:endParaRPr kumimoji="0" lang="ja-JP" altLang="en-US">
              <a:ea typeface="ＭＳ Ｐゴシック" pitchFamily="-108" charset="-128"/>
              <a:cs typeface="ＭＳ Ｐゴシック" pitchFamily="-108" charset="-128"/>
            </a:endParaRPr>
          </a:p>
        </p:txBody>
      </p:sp>
      <p:sp>
        <p:nvSpPr>
          <p:cNvPr id="402443" name="Rectangle 11"/>
          <p:cNvSpPr>
            <a:spLocks noGrp="1" noChangeArrowheads="1"/>
          </p:cNvSpPr>
          <p:nvPr>
            <p:ph type="body" idx="1"/>
          </p:nvPr>
        </p:nvSpPr>
        <p:spPr>
          <a:xfrm>
            <a:off x="4572000" y="5257800"/>
            <a:ext cx="4876800" cy="1066800"/>
          </a:xfrm>
        </p:spPr>
        <p:txBody>
          <a:bodyPr/>
          <a:lstStyle/>
          <a:p>
            <a:pPr eaLnBrk="1" hangingPunct="1">
              <a:buFontTx/>
              <a:buNone/>
            </a:pPr>
            <a:r>
              <a:rPr kumimoji="0" lang="en-US" altLang="ja-JP" sz="4400" b="1">
                <a:latin typeface="Gill Sans" pitchFamily="-108" charset="0"/>
                <a:ea typeface="Gill Sans" pitchFamily="-108" charset="0"/>
                <a:cs typeface="Gill Sans" pitchFamily="-108" charset="0"/>
              </a:rPr>
              <a:t>F</a:t>
            </a:r>
            <a:r>
              <a:rPr kumimoji="0" lang="en-US" altLang="ja-JP" sz="4400" b="1">
                <a:solidFill>
                  <a:srgbClr val="4504FF"/>
                </a:solidFill>
                <a:latin typeface="Gill Sans" pitchFamily="-108" charset="0"/>
                <a:ea typeface="Gill Sans" pitchFamily="-108" charset="0"/>
                <a:cs typeface="Gill Sans" pitchFamily="-108" charset="0"/>
              </a:rPr>
              <a:t>ocus </a:t>
            </a:r>
            <a:r>
              <a:rPr kumimoji="0" lang="en-US" altLang="ja-JP" sz="4400" b="1">
                <a:latin typeface="Gill Sans" pitchFamily="-108" charset="0"/>
                <a:ea typeface="Gill Sans" pitchFamily="-108" charset="0"/>
                <a:cs typeface="Gill Sans" pitchFamily="-108" charset="0"/>
              </a:rPr>
              <a:t>on</a:t>
            </a:r>
            <a:r>
              <a:rPr kumimoji="0" lang="en-US" altLang="ja-JP" sz="4400" b="1">
                <a:solidFill>
                  <a:srgbClr val="4504FF"/>
                </a:solidFill>
                <a:latin typeface="Gill Sans" pitchFamily="-108" charset="0"/>
                <a:ea typeface="Gill Sans" pitchFamily="-108" charset="0"/>
                <a:cs typeface="Gill Sans" pitchFamily="-108" charset="0"/>
              </a:rPr>
              <a:t> </a:t>
            </a:r>
            <a:r>
              <a:rPr kumimoji="0" lang="en-US" altLang="ja-JP" sz="4400" b="1">
                <a:latin typeface="Gill Sans" pitchFamily="-108" charset="0"/>
                <a:ea typeface="Gill Sans" pitchFamily="-108" charset="0"/>
                <a:cs typeface="Gill Sans" pitchFamily="-108" charset="0"/>
              </a:rPr>
              <a:t>F</a:t>
            </a:r>
            <a:r>
              <a:rPr kumimoji="0" lang="en-US" altLang="ja-JP" sz="4400" b="1">
                <a:solidFill>
                  <a:srgbClr val="4504FF"/>
                </a:solidFill>
                <a:latin typeface="Gill Sans" pitchFamily="-108" charset="0"/>
                <a:ea typeface="Gill Sans" pitchFamily="-108" charset="0"/>
                <a:cs typeface="Gill Sans" pitchFamily="-108" charset="0"/>
              </a:rPr>
              <a:t>orm</a:t>
            </a:r>
            <a:r>
              <a:rPr kumimoji="0" lang="en-US" altLang="ja-JP" sz="4400" b="1">
                <a:solidFill>
                  <a:srgbClr val="FE1C4F"/>
                </a:solidFill>
                <a:latin typeface="Gill Sans" pitchFamily="-108" charset="0"/>
                <a:ea typeface="Gill Sans" pitchFamily="-108" charset="0"/>
                <a:cs typeface="Gill Sans" pitchFamily="-108" charset="0"/>
              </a:rPr>
              <a:t>s</a:t>
            </a:r>
            <a:endParaRPr kumimoji="0" lang="en-US" altLang="ja-JP" sz="4000" b="1">
              <a:solidFill>
                <a:srgbClr val="4504FF"/>
              </a:solidFill>
              <a:latin typeface="Gill Sans" pitchFamily="-108" charset="0"/>
              <a:ea typeface="Gill Sans" pitchFamily="-108" charset="0"/>
              <a:cs typeface="Gill Sans" pitchFamily="-108" charset="0"/>
            </a:endParaRPr>
          </a:p>
        </p:txBody>
      </p:sp>
      <p:sp>
        <p:nvSpPr>
          <p:cNvPr id="402444" name="Rectangle 12"/>
          <p:cNvSpPr>
            <a:spLocks noChangeArrowheads="1"/>
          </p:cNvSpPr>
          <p:nvPr/>
        </p:nvSpPr>
        <p:spPr bwMode="auto">
          <a:xfrm>
            <a:off x="914400" y="4800600"/>
            <a:ext cx="3865563" cy="1570038"/>
          </a:xfrm>
          <a:prstGeom prst="rect">
            <a:avLst/>
          </a:prstGeom>
          <a:noFill/>
          <a:ln w="9525">
            <a:noFill/>
            <a:miter lim="800000"/>
            <a:headEnd/>
            <a:tailEnd/>
          </a:ln>
        </p:spPr>
        <p:txBody>
          <a:bodyPr wrap="none">
            <a:prstTxWarp prst="textNoShape">
              <a:avLst/>
            </a:prstTxWarp>
            <a:spAutoFit/>
          </a:bodyPr>
          <a:lstStyle/>
          <a:p>
            <a:r>
              <a:rPr lang="en-US" altLang="ja-JP" sz="9600" b="1">
                <a:solidFill>
                  <a:srgbClr val="4504FF"/>
                </a:solidFill>
                <a:latin typeface="Gill Sans" pitchFamily="-108" charset="0"/>
                <a:ea typeface="Gill Sans" pitchFamily="-108" charset="0"/>
                <a:cs typeface="Gill Sans" pitchFamily="-108" charset="0"/>
              </a:rPr>
              <a:t>FonF</a:t>
            </a:r>
            <a:r>
              <a:rPr lang="en-US" altLang="ja-JP" sz="9600" b="1">
                <a:solidFill>
                  <a:srgbClr val="FE1C4F"/>
                </a:solidFill>
                <a:latin typeface="Gill Sans" pitchFamily="-108" charset="0"/>
                <a:ea typeface="Gill Sans" pitchFamily="-108" charset="0"/>
                <a:cs typeface="Gill Sans" pitchFamily="-108" charset="0"/>
              </a:rPr>
              <a:t>s</a:t>
            </a:r>
            <a:endParaRPr lang="en-US" altLang="ja-JP" sz="9600" b="1">
              <a:solidFill>
                <a:srgbClr val="4504FF"/>
              </a:solidFill>
              <a:latin typeface="Gill Sans" pitchFamily="-108" charset="0"/>
              <a:ea typeface="Gill Sans" pitchFamily="-108" charset="0"/>
              <a:cs typeface="Gill Sans" pitchFamily="-108" charset="0"/>
            </a:endParaRPr>
          </a:p>
        </p:txBody>
      </p:sp>
      <p:sp>
        <p:nvSpPr>
          <p:cNvPr id="402445" name="Rectangle 13"/>
          <p:cNvSpPr>
            <a:spLocks noChangeArrowheads="1"/>
          </p:cNvSpPr>
          <p:nvPr/>
        </p:nvSpPr>
        <p:spPr bwMode="auto">
          <a:xfrm>
            <a:off x="2209800" y="4038600"/>
            <a:ext cx="4375150" cy="708025"/>
          </a:xfrm>
          <a:prstGeom prst="rect">
            <a:avLst/>
          </a:prstGeom>
          <a:noFill/>
          <a:ln w="9525">
            <a:noFill/>
            <a:miter lim="800000"/>
            <a:headEnd/>
            <a:tailEnd/>
          </a:ln>
        </p:spPr>
        <p:txBody>
          <a:bodyPr wrap="none">
            <a:prstTxWarp prst="textNoShape">
              <a:avLst/>
            </a:prstTxWarp>
            <a:spAutoFit/>
          </a:bodyPr>
          <a:lstStyle/>
          <a:p>
            <a:r>
              <a:rPr lang="en-US" altLang="ja-JP" sz="4000" b="1">
                <a:latin typeface="Gill Sans" pitchFamily="-108" charset="0"/>
                <a:ea typeface="Osaka" pitchFamily="-108" charset="-128"/>
                <a:cs typeface="Osaka" pitchFamily="-108" charset="-128"/>
              </a:rPr>
              <a:t>is different than</a:t>
            </a:r>
          </a:p>
        </p:txBody>
      </p:sp>
      <p:sp>
        <p:nvSpPr>
          <p:cNvPr id="402446" name="Rectangle 14"/>
          <p:cNvSpPr>
            <a:spLocks noChangeArrowheads="1"/>
          </p:cNvSpPr>
          <p:nvPr/>
        </p:nvSpPr>
        <p:spPr bwMode="auto">
          <a:xfrm>
            <a:off x="1600200" y="3105150"/>
            <a:ext cx="2424113" cy="830263"/>
          </a:xfrm>
          <a:prstGeom prst="rect">
            <a:avLst/>
          </a:prstGeom>
          <a:noFill/>
          <a:ln w="9525">
            <a:noFill/>
            <a:miter lim="800000"/>
            <a:headEnd/>
            <a:tailEnd/>
          </a:ln>
        </p:spPr>
        <p:txBody>
          <a:bodyPr wrap="none">
            <a:prstTxWarp prst="textNoShape">
              <a:avLst/>
            </a:prstTxWarp>
            <a:spAutoFit/>
          </a:bodyPr>
          <a:lstStyle/>
          <a:p>
            <a:r>
              <a:rPr lang="en-US" altLang="ja-JP" sz="4800" b="1">
                <a:solidFill>
                  <a:srgbClr val="FE1C4F"/>
                </a:solidFill>
                <a:latin typeface="Apple Casual" pitchFamily="-108" charset="0"/>
                <a:ea typeface="Apple Casual" pitchFamily="-108" charset="0"/>
                <a:cs typeface="Apple Casual" pitchFamily="-108" charset="0"/>
              </a:rPr>
              <a:t>Reactive</a:t>
            </a:r>
            <a:endParaRPr lang="en-US" altLang="ja-JP">
              <a:latin typeface="Apple Casual" pitchFamily="-108" charset="0"/>
              <a:ea typeface="Apple Casual" pitchFamily="-108" charset="0"/>
              <a:cs typeface="Apple Casual"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24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24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244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24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43" grpId="0" build="p"/>
      <p:bldP spid="402444" grpId="0"/>
      <p:bldP spid="402445" grpId="0"/>
      <p:bldP spid="40244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p:cNvSpPr>
            <a:spLocks noChangeArrowheads="1"/>
          </p:cNvSpPr>
          <p:nvPr/>
        </p:nvSpPr>
        <p:spPr bwMode="auto">
          <a:xfrm>
            <a:off x="228600" y="304800"/>
            <a:ext cx="8382000" cy="830263"/>
          </a:xfrm>
          <a:prstGeom prst="rect">
            <a:avLst/>
          </a:prstGeom>
          <a:noFill/>
          <a:ln w="9525">
            <a:noFill/>
            <a:miter lim="800000"/>
            <a:headEnd/>
            <a:tailEnd/>
          </a:ln>
        </p:spPr>
        <p:txBody>
          <a:bodyPr>
            <a:prstTxWarp prst="textNoShape">
              <a:avLst/>
            </a:prstTxWarp>
            <a:spAutoFit/>
          </a:bodyPr>
          <a:lstStyle/>
          <a:p>
            <a:r>
              <a:rPr lang="en-US" altLang="ja-JP" sz="4800">
                <a:latin typeface="Gill Sans" pitchFamily="-108" charset="0"/>
                <a:ea typeface="Gill Sans" pitchFamily="-108" charset="0"/>
                <a:cs typeface="Gill Sans" pitchFamily="-108" charset="0"/>
              </a:rPr>
              <a:t>I don</a:t>
            </a:r>
            <a:r>
              <a:rPr lang="ja-JP" altLang="en-US" sz="4800">
                <a:latin typeface="Gill Sans" pitchFamily="-108" charset="0"/>
                <a:ea typeface="Gill Sans" pitchFamily="-108" charset="0"/>
                <a:cs typeface="Gill Sans" pitchFamily="-108" charset="0"/>
              </a:rPr>
              <a:t>’</a:t>
            </a:r>
            <a:r>
              <a:rPr lang="en-US" altLang="ja-JP" sz="4800">
                <a:latin typeface="Gill Sans" pitchFamily="-108" charset="0"/>
                <a:ea typeface="Gill Sans" pitchFamily="-108" charset="0"/>
                <a:cs typeface="Gill Sans" pitchFamily="-108" charset="0"/>
              </a:rPr>
              <a:t>t find Long</a:t>
            </a:r>
            <a:r>
              <a:rPr lang="ja-JP" altLang="en-US" sz="4800">
                <a:latin typeface="Gill Sans" pitchFamily="-108" charset="0"/>
                <a:ea typeface="Gill Sans" pitchFamily="-108" charset="0"/>
                <a:cs typeface="Gill Sans" pitchFamily="-108" charset="0"/>
              </a:rPr>
              <a:t>’</a:t>
            </a:r>
            <a:r>
              <a:rPr lang="en-US" altLang="ja-JP" sz="4800">
                <a:latin typeface="Gill Sans" pitchFamily="-108" charset="0"/>
                <a:ea typeface="Gill Sans" pitchFamily="-108" charset="0"/>
                <a:cs typeface="Gill Sans" pitchFamily="-108" charset="0"/>
              </a:rPr>
              <a:t>s position useful</a:t>
            </a:r>
            <a:endParaRPr lang="en-US" altLang="ja-JP">
              <a:latin typeface="Gill Sans" pitchFamily="-108" charset="0"/>
              <a:ea typeface="Gill Sans" pitchFamily="-108" charset="0"/>
              <a:cs typeface="Gill Sans" pitchFamily="-108" charset="0"/>
            </a:endParaRPr>
          </a:p>
        </p:txBody>
      </p:sp>
      <p:sp>
        <p:nvSpPr>
          <p:cNvPr id="398341" name="Rectangle 5"/>
          <p:cNvSpPr>
            <a:spLocks noGrp="1" noChangeArrowheads="1"/>
          </p:cNvSpPr>
          <p:nvPr>
            <p:ph type="body" idx="1"/>
          </p:nvPr>
        </p:nvSpPr>
        <p:spPr>
          <a:xfrm>
            <a:off x="762000" y="1752600"/>
            <a:ext cx="8229600" cy="4114800"/>
          </a:xfrm>
        </p:spPr>
        <p:txBody>
          <a:bodyPr/>
          <a:lstStyle/>
          <a:p>
            <a:pPr eaLnBrk="1" hangingPunct="1">
              <a:lnSpc>
                <a:spcPct val="90000"/>
              </a:lnSpc>
              <a:buFontTx/>
              <a:buNone/>
            </a:pPr>
            <a:r>
              <a:rPr kumimoji="0" lang="en-US" altLang="ja-JP" sz="4400">
                <a:latin typeface="Gill Sans" pitchFamily="-108" charset="0"/>
                <a:ea typeface="Gill Sans" pitchFamily="-108" charset="0"/>
                <a:cs typeface="Gill Sans" pitchFamily="-108" charset="0"/>
              </a:rPr>
              <a:t>With Japanese learners, we can anticipate the problems:</a:t>
            </a:r>
          </a:p>
          <a:p>
            <a:pPr lvl="1" eaLnBrk="1" hangingPunct="1">
              <a:lnSpc>
                <a:spcPct val="90000"/>
              </a:lnSpc>
              <a:buFontTx/>
              <a:buNone/>
            </a:pPr>
            <a:r>
              <a:rPr kumimoji="0" lang="en-US" altLang="ja-JP" sz="4000">
                <a:latin typeface="Gill Sans" pitchFamily="-108" charset="0"/>
                <a:ea typeface="Gill Sans" pitchFamily="-108" charset="0"/>
                <a:cs typeface="Gill Sans" pitchFamily="-108" charset="0"/>
              </a:rPr>
              <a:t>	• L1 interference</a:t>
            </a:r>
          </a:p>
          <a:p>
            <a:pPr lvl="1" eaLnBrk="1" hangingPunct="1">
              <a:lnSpc>
                <a:spcPct val="90000"/>
              </a:lnSpc>
              <a:buFontTx/>
              <a:buNone/>
            </a:pPr>
            <a:r>
              <a:rPr kumimoji="0" lang="en-US" altLang="ja-JP" sz="4000">
                <a:latin typeface="Gill Sans" pitchFamily="-108" charset="0"/>
                <a:ea typeface="Gill Sans" pitchFamily="-108" charset="0"/>
                <a:cs typeface="Gill Sans" pitchFamily="-108" charset="0"/>
              </a:rPr>
              <a:t>  • False beginners</a:t>
            </a:r>
          </a:p>
          <a:p>
            <a:pPr eaLnBrk="1" hangingPunct="1">
              <a:lnSpc>
                <a:spcPct val="90000"/>
              </a:lnSpc>
              <a:buFontTx/>
              <a:buNone/>
            </a:pPr>
            <a:r>
              <a:rPr kumimoji="0" lang="en-US" altLang="ja-JP" sz="4400">
                <a:latin typeface="Gill Sans" pitchFamily="-108" charset="0"/>
                <a:ea typeface="Gill Sans" pitchFamily="-108" charset="0"/>
                <a:cs typeface="Gill Sans" pitchFamily="-108" charset="0"/>
              </a:rPr>
              <a:t>Not doing FonF(s), lost opportunity for task planning.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834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834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834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834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838200" y="-152400"/>
            <a:ext cx="7772400" cy="1052513"/>
          </a:xfrm>
        </p:spPr>
        <p:txBody>
          <a:bodyPr/>
          <a:lstStyle/>
          <a:p>
            <a:pPr eaLnBrk="1" hangingPunct="1"/>
            <a:r>
              <a:rPr lang="ja-JP" altLang="en-US" sz="6600" smtClean="0">
                <a:latin typeface="Gill Sans" pitchFamily="-108" charset="0"/>
                <a:ea typeface="Osaka" pitchFamily="-108" charset="-128"/>
                <a:cs typeface="Osaka" pitchFamily="-108" charset="-128"/>
              </a:rPr>
              <a:t/>
            </a:r>
            <a:br>
              <a:rPr lang="ja-JP" altLang="en-US" sz="6600" smtClean="0">
                <a:latin typeface="Gill Sans" pitchFamily="-108" charset="0"/>
                <a:ea typeface="Osaka" pitchFamily="-108" charset="-128"/>
                <a:cs typeface="Osaka" pitchFamily="-108" charset="-128"/>
              </a:rPr>
            </a:br>
            <a:r>
              <a:rPr lang="en-US" altLang="ja-JP" sz="6600" smtClean="0">
                <a:latin typeface="Gill Sans" pitchFamily="-108" charset="0"/>
                <a:ea typeface="Osaka" pitchFamily="-108" charset="-128"/>
                <a:cs typeface="Osaka" pitchFamily="-108" charset="-128"/>
              </a:rPr>
              <a:t> </a:t>
            </a:r>
            <a:r>
              <a:rPr lang="ja-JP" altLang="en-US" sz="5400" b="1" smtClean="0">
                <a:solidFill>
                  <a:srgbClr val="6F1F12"/>
                </a:solidFill>
                <a:latin typeface="Gill Sans" pitchFamily="-108" charset="0"/>
                <a:ea typeface="Osaka" pitchFamily="-108" charset="-128"/>
                <a:cs typeface="Osaka" pitchFamily="-108" charset="-128"/>
              </a:rPr>
              <a:t>Where does pronunciation begin?</a:t>
            </a:r>
            <a:endParaRPr lang="en-US" altLang="ja-JP" sz="5400" b="1" smtClean="0">
              <a:solidFill>
                <a:srgbClr val="6F1F12"/>
              </a:solidFill>
              <a:latin typeface="Times New Roman" pitchFamily="-108" charset="0"/>
              <a:ea typeface="Osaka" pitchFamily="-108" charset="-128"/>
              <a:cs typeface="Osaka" pitchFamily="-108" charset="-128"/>
            </a:endParaRPr>
          </a:p>
        </p:txBody>
      </p:sp>
      <p:pic>
        <p:nvPicPr>
          <p:cNvPr id="45060" name="Picture 4"/>
          <p:cNvPicPr>
            <a:picLocks noChangeAspect="1" noChangeArrowheads="1"/>
          </p:cNvPicPr>
          <p:nvPr/>
        </p:nvPicPr>
        <p:blipFill>
          <a:blip r:embed="rId3"/>
          <a:srcRect/>
          <a:stretch>
            <a:fillRect/>
          </a:stretch>
        </p:blipFill>
        <p:spPr bwMode="auto">
          <a:xfrm>
            <a:off x="2743200" y="3886200"/>
            <a:ext cx="3505200" cy="2744788"/>
          </a:xfrm>
          <a:prstGeom prst="rect">
            <a:avLst/>
          </a:prstGeom>
          <a:noFill/>
          <a:ln w="9525">
            <a:noFill/>
            <a:miter lim="800000"/>
            <a:headEnd/>
            <a:tailEnd/>
          </a:ln>
        </p:spPr>
      </p:pic>
      <p:pic>
        <p:nvPicPr>
          <p:cNvPr id="45062" name="Picture 6"/>
          <p:cNvPicPr>
            <a:picLocks noChangeAspect="1" noChangeArrowheads="1"/>
          </p:cNvPicPr>
          <p:nvPr/>
        </p:nvPicPr>
        <p:blipFill>
          <a:blip r:embed="rId4"/>
          <a:srcRect/>
          <a:stretch>
            <a:fillRect/>
          </a:stretch>
        </p:blipFill>
        <p:spPr bwMode="auto">
          <a:xfrm>
            <a:off x="4191000" y="1828800"/>
            <a:ext cx="4256088" cy="1247775"/>
          </a:xfrm>
          <a:prstGeom prst="rect">
            <a:avLst/>
          </a:prstGeom>
          <a:noFill/>
          <a:ln w="9525">
            <a:noFill/>
            <a:miter lim="800000"/>
            <a:headEnd/>
            <a:tailEnd/>
          </a:ln>
        </p:spPr>
      </p:pic>
      <p:pic>
        <p:nvPicPr>
          <p:cNvPr id="45063" name="Picture 7"/>
          <p:cNvPicPr>
            <a:picLocks noChangeAspect="1" noChangeArrowheads="1"/>
          </p:cNvPicPr>
          <p:nvPr/>
        </p:nvPicPr>
        <p:blipFill>
          <a:blip r:embed="rId5"/>
          <a:srcRect/>
          <a:stretch>
            <a:fillRect/>
          </a:stretch>
        </p:blipFill>
        <p:spPr bwMode="auto">
          <a:xfrm>
            <a:off x="304800" y="1905000"/>
            <a:ext cx="3535363" cy="1890713"/>
          </a:xfrm>
          <a:prstGeom prst="rect">
            <a:avLst/>
          </a:prstGeom>
          <a:noFill/>
          <a:ln w="9525">
            <a:noFill/>
            <a:miter lim="800000"/>
            <a:headEnd/>
            <a:tailEnd/>
          </a:ln>
        </p:spPr>
      </p:pic>
      <p:pic>
        <p:nvPicPr>
          <p:cNvPr id="45064" name="Picture 8"/>
          <p:cNvPicPr>
            <a:picLocks noChangeAspect="1" noChangeArrowheads="1"/>
          </p:cNvPicPr>
          <p:nvPr/>
        </p:nvPicPr>
        <p:blipFill>
          <a:blip r:embed="rId6"/>
          <a:srcRect/>
          <a:stretch>
            <a:fillRect/>
          </a:stretch>
        </p:blipFill>
        <p:spPr bwMode="auto">
          <a:xfrm>
            <a:off x="6248400" y="3124200"/>
            <a:ext cx="2895600" cy="2062163"/>
          </a:xfrm>
          <a:prstGeom prst="rect">
            <a:avLst/>
          </a:prstGeom>
          <a:noFill/>
          <a:ln w="9525">
            <a:noFill/>
            <a:miter lim="800000"/>
            <a:headEnd/>
            <a:tailEnd/>
          </a:ln>
        </p:spPr>
      </p:pic>
      <p:pic>
        <p:nvPicPr>
          <p:cNvPr id="45065" name="Picture 9"/>
          <p:cNvPicPr>
            <a:picLocks noChangeAspect="1" noChangeArrowheads="1"/>
          </p:cNvPicPr>
          <p:nvPr/>
        </p:nvPicPr>
        <p:blipFill>
          <a:blip r:embed="rId7"/>
          <a:srcRect/>
          <a:stretch>
            <a:fillRect/>
          </a:stretch>
        </p:blipFill>
        <p:spPr bwMode="auto">
          <a:xfrm>
            <a:off x="304800" y="4267200"/>
            <a:ext cx="2357438" cy="2032000"/>
          </a:xfrm>
          <a:prstGeom prst="rect">
            <a:avLst/>
          </a:prstGeom>
          <a:noFill/>
          <a:ln w="9525">
            <a:noFill/>
            <a:miter lim="800000"/>
            <a:headEnd/>
            <a:tailEnd/>
          </a:ln>
        </p:spPr>
      </p:pic>
      <p:pic>
        <p:nvPicPr>
          <p:cNvPr id="45066" name="Picture 10"/>
          <p:cNvPicPr>
            <a:picLocks noChangeAspect="1" noChangeArrowheads="1"/>
          </p:cNvPicPr>
          <p:nvPr/>
        </p:nvPicPr>
        <p:blipFill>
          <a:blip r:embed="rId8"/>
          <a:srcRect/>
          <a:stretch>
            <a:fillRect/>
          </a:stretch>
        </p:blipFill>
        <p:spPr bwMode="auto">
          <a:xfrm>
            <a:off x="6858000" y="5334000"/>
            <a:ext cx="1676400" cy="13017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6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0"/>
                                  </p:stCondLst>
                                  <p:childTnLst>
                                    <p:set>
                                      <p:cBhvr>
                                        <p:cTn id="13" dur="1" fill="hold">
                                          <p:stCondLst>
                                            <p:cond delay="0"/>
                                          </p:stCondLst>
                                        </p:cTn>
                                        <p:tgtEl>
                                          <p:spTgt spid="45062"/>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nodeType="afterEffect">
                                  <p:stCondLst>
                                    <p:cond delay="1000"/>
                                  </p:stCondLst>
                                  <p:childTnLst>
                                    <p:set>
                                      <p:cBhvr>
                                        <p:cTn id="16" dur="1" fill="hold">
                                          <p:stCondLst>
                                            <p:cond delay="0"/>
                                          </p:stCondLst>
                                        </p:cTn>
                                        <p:tgtEl>
                                          <p:spTgt spid="45063"/>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nodeType="afterEffect">
                                  <p:stCondLst>
                                    <p:cond delay="1000"/>
                                  </p:stCondLst>
                                  <p:childTnLst>
                                    <p:set>
                                      <p:cBhvr>
                                        <p:cTn id="19" dur="1" fill="hold">
                                          <p:stCondLst>
                                            <p:cond delay="0"/>
                                          </p:stCondLst>
                                        </p:cTn>
                                        <p:tgtEl>
                                          <p:spTgt spid="45064"/>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nodeType="afterEffect">
                                  <p:stCondLst>
                                    <p:cond delay="1000"/>
                                  </p:stCondLst>
                                  <p:childTnLst>
                                    <p:set>
                                      <p:cBhvr>
                                        <p:cTn id="22" dur="1" fill="hold">
                                          <p:stCondLst>
                                            <p:cond delay="0"/>
                                          </p:stCondLst>
                                        </p:cTn>
                                        <p:tgtEl>
                                          <p:spTgt spid="45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838200" y="-152400"/>
            <a:ext cx="7772400" cy="1052513"/>
          </a:xfrm>
        </p:spPr>
        <p:txBody>
          <a:bodyPr/>
          <a:lstStyle/>
          <a:p>
            <a:pPr eaLnBrk="1" hangingPunct="1"/>
            <a:r>
              <a:rPr lang="ja-JP" altLang="en-US" sz="6600" smtClean="0">
                <a:latin typeface="Gill Sans" pitchFamily="-108" charset="0"/>
                <a:ea typeface="Osaka" pitchFamily="-108" charset="-128"/>
                <a:cs typeface="Osaka" pitchFamily="-108" charset="-128"/>
              </a:rPr>
              <a:t/>
            </a:r>
            <a:br>
              <a:rPr lang="ja-JP" altLang="en-US" sz="6600" smtClean="0">
                <a:latin typeface="Gill Sans" pitchFamily="-108" charset="0"/>
                <a:ea typeface="Osaka" pitchFamily="-108" charset="-128"/>
                <a:cs typeface="Osaka" pitchFamily="-108" charset="-128"/>
              </a:rPr>
            </a:br>
            <a:r>
              <a:rPr lang="en-US" altLang="ja-JP" sz="6600" smtClean="0">
                <a:latin typeface="Gill Sans" pitchFamily="-108" charset="0"/>
                <a:ea typeface="Osaka" pitchFamily="-108" charset="-128"/>
                <a:cs typeface="Osaka" pitchFamily="-108" charset="-128"/>
              </a:rPr>
              <a:t> </a:t>
            </a:r>
            <a:r>
              <a:rPr lang="ja-JP" altLang="en-US" sz="5400" b="1" smtClean="0">
                <a:solidFill>
                  <a:srgbClr val="6F1F12"/>
                </a:solidFill>
                <a:latin typeface="Gill Sans" pitchFamily="-108" charset="0"/>
                <a:ea typeface="Osaka" pitchFamily="-108" charset="-128"/>
                <a:cs typeface="Osaka" pitchFamily="-108" charset="-128"/>
              </a:rPr>
              <a:t>Where does pronunciation begin?</a:t>
            </a:r>
            <a:endParaRPr lang="en-US" altLang="ja-JP" sz="5400" b="1" smtClean="0">
              <a:solidFill>
                <a:srgbClr val="6F1F12"/>
              </a:solidFill>
              <a:latin typeface="Times New Roman" pitchFamily="-108" charset="0"/>
              <a:ea typeface="Osaka" pitchFamily="-108" charset="-128"/>
              <a:cs typeface="Osaka" pitchFamily="-108" charset="-128"/>
            </a:endParaRPr>
          </a:p>
        </p:txBody>
      </p:sp>
      <p:pic>
        <p:nvPicPr>
          <p:cNvPr id="174089" name="Picture 9"/>
          <p:cNvPicPr>
            <a:picLocks noChangeAspect="1" noChangeArrowheads="1"/>
          </p:cNvPicPr>
          <p:nvPr/>
        </p:nvPicPr>
        <p:blipFill>
          <a:blip r:embed="rId3"/>
          <a:srcRect/>
          <a:stretch>
            <a:fillRect/>
          </a:stretch>
        </p:blipFill>
        <p:spPr bwMode="auto">
          <a:xfrm>
            <a:off x="2819400" y="2209800"/>
            <a:ext cx="3833813" cy="4318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838200" y="-152400"/>
            <a:ext cx="7772400" cy="1052513"/>
          </a:xfrm>
        </p:spPr>
        <p:txBody>
          <a:bodyPr/>
          <a:lstStyle/>
          <a:p>
            <a:pPr eaLnBrk="1" hangingPunct="1"/>
            <a:r>
              <a:rPr lang="ja-JP" altLang="en-US" sz="6600" smtClean="0">
                <a:latin typeface="Gill Sans" pitchFamily="-108" charset="0"/>
                <a:ea typeface="Osaka" pitchFamily="-108" charset="-128"/>
                <a:cs typeface="Osaka" pitchFamily="-108" charset="-128"/>
              </a:rPr>
              <a:t/>
            </a:r>
            <a:br>
              <a:rPr lang="ja-JP" altLang="en-US" sz="6600" smtClean="0">
                <a:latin typeface="Gill Sans" pitchFamily="-108" charset="0"/>
                <a:ea typeface="Osaka" pitchFamily="-108" charset="-128"/>
                <a:cs typeface="Osaka" pitchFamily="-108" charset="-128"/>
              </a:rPr>
            </a:br>
            <a:r>
              <a:rPr lang="en-US" altLang="ja-JP" sz="6600" smtClean="0">
                <a:latin typeface="Gill Sans" pitchFamily="-108" charset="0"/>
                <a:ea typeface="Osaka" pitchFamily="-108" charset="-128"/>
                <a:cs typeface="Osaka" pitchFamily="-108" charset="-128"/>
              </a:rPr>
              <a:t> </a:t>
            </a:r>
            <a:r>
              <a:rPr lang="ja-JP" altLang="en-US" sz="5400" b="1" smtClean="0">
                <a:solidFill>
                  <a:srgbClr val="6F1F12"/>
                </a:solidFill>
                <a:latin typeface="Gill Sans" pitchFamily="-108" charset="0"/>
                <a:ea typeface="Osaka" pitchFamily="-108" charset="-128"/>
                <a:cs typeface="Osaka" pitchFamily="-108" charset="-128"/>
              </a:rPr>
              <a:t>Where does pronunciation begin?</a:t>
            </a:r>
            <a:endParaRPr lang="en-US" altLang="ja-JP" sz="5400" b="1" smtClean="0">
              <a:solidFill>
                <a:srgbClr val="6F1F12"/>
              </a:solidFill>
              <a:latin typeface="Times New Roman" pitchFamily="-108" charset="0"/>
              <a:ea typeface="Osaka" pitchFamily="-108" charset="-128"/>
              <a:cs typeface="Osaka" pitchFamily="-108" charset="-128"/>
            </a:endParaRPr>
          </a:p>
        </p:txBody>
      </p:sp>
      <p:sp>
        <p:nvSpPr>
          <p:cNvPr id="52227" name="Rectangle 5"/>
          <p:cNvSpPr>
            <a:spLocks noChangeArrowheads="1"/>
          </p:cNvSpPr>
          <p:nvPr/>
        </p:nvSpPr>
        <p:spPr bwMode="auto">
          <a:xfrm>
            <a:off x="9677400" y="1290638"/>
            <a:ext cx="184150" cy="914400"/>
          </a:xfrm>
          <a:prstGeom prst="rect">
            <a:avLst/>
          </a:prstGeom>
          <a:noFill/>
          <a:ln w="9525">
            <a:noFill/>
            <a:miter lim="800000"/>
            <a:headEnd/>
            <a:tailEnd/>
          </a:ln>
        </p:spPr>
        <p:txBody>
          <a:bodyPr wrap="none">
            <a:prstTxWarp prst="textNoShape">
              <a:avLst/>
            </a:prstTxWarp>
            <a:spAutoFit/>
          </a:bodyPr>
          <a:lstStyle/>
          <a:p>
            <a:endParaRPr lang="en-US" sz="5400" b="1">
              <a:solidFill>
                <a:srgbClr val="6F1F12"/>
              </a:solidFill>
              <a:latin typeface="Gill Sans" pitchFamily="-108" charset="0"/>
              <a:ea typeface="Osaka" pitchFamily="-108" charset="-128"/>
              <a:cs typeface="Osaka" pitchFamily="-108" charset="-128"/>
            </a:endParaRPr>
          </a:p>
        </p:txBody>
      </p:sp>
      <p:pic>
        <p:nvPicPr>
          <p:cNvPr id="52228" name="Picture 6"/>
          <p:cNvPicPr>
            <a:picLocks noChangeAspect="1" noChangeArrowheads="1"/>
          </p:cNvPicPr>
          <p:nvPr/>
        </p:nvPicPr>
        <p:blipFill>
          <a:blip r:embed="rId3"/>
          <a:srcRect/>
          <a:stretch>
            <a:fillRect/>
          </a:stretch>
        </p:blipFill>
        <p:spPr bwMode="auto">
          <a:xfrm>
            <a:off x="1371600" y="1920875"/>
            <a:ext cx="6543675" cy="4937125"/>
          </a:xfrm>
          <a:prstGeom prst="rect">
            <a:avLst/>
          </a:prstGeom>
          <a:noFill/>
          <a:ln w="9525">
            <a:noFill/>
            <a:miter lim="800000"/>
            <a:headEnd/>
            <a:tailEnd/>
          </a:ln>
        </p:spPr>
      </p:pic>
      <p:sp>
        <p:nvSpPr>
          <p:cNvPr id="52229" name="Rectangle 7"/>
          <p:cNvSpPr>
            <a:spLocks noChangeArrowheads="1"/>
          </p:cNvSpPr>
          <p:nvPr/>
        </p:nvSpPr>
        <p:spPr bwMode="auto">
          <a:xfrm>
            <a:off x="5257800" y="2209800"/>
            <a:ext cx="2338388" cy="2105025"/>
          </a:xfrm>
          <a:prstGeom prst="rect">
            <a:avLst/>
          </a:prstGeom>
          <a:noFill/>
          <a:ln w="9525">
            <a:noFill/>
            <a:miter lim="800000"/>
            <a:headEnd/>
            <a:tailEnd/>
          </a:ln>
        </p:spPr>
        <p:txBody>
          <a:bodyPr wrap="none">
            <a:prstTxWarp prst="textNoShape">
              <a:avLst/>
            </a:prstTxWarp>
            <a:spAutoFit/>
          </a:bodyPr>
          <a:lstStyle/>
          <a:p>
            <a:r>
              <a:rPr lang="en-US" altLang="ja-JP" sz="6600" b="1">
                <a:solidFill>
                  <a:srgbClr val="FFFF00"/>
                </a:solidFill>
                <a:latin typeface="Gill Sans" pitchFamily="-108" charset="0"/>
                <a:ea typeface="Osaka" pitchFamily="-108" charset="-128"/>
                <a:cs typeface="Osaka" pitchFamily="-108" charset="-128"/>
              </a:rPr>
              <a:t>The</a:t>
            </a:r>
          </a:p>
          <a:p>
            <a:r>
              <a:rPr lang="en-US" altLang="ja-JP" sz="6600" b="1">
                <a:solidFill>
                  <a:srgbClr val="FFFF00"/>
                </a:solidFill>
                <a:latin typeface="Gill Sans" pitchFamily="-108" charset="0"/>
                <a:ea typeface="Osaka" pitchFamily="-108" charset="-128"/>
                <a:cs typeface="Osaka" pitchFamily="-108" charset="-128"/>
              </a:rPr>
              <a:t>mind</a:t>
            </a:r>
            <a:endParaRPr lang="en-US" sz="6600" b="1">
              <a:solidFill>
                <a:srgbClr val="000000"/>
              </a:solidFill>
              <a:latin typeface="Gill Sans" pitchFamily="-108" charset="0"/>
              <a:ea typeface="Osaka" pitchFamily="-108" charset="-128"/>
              <a:cs typeface="Osaka" pitchFamily="-108"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4" name="Picture 2"/>
          <p:cNvPicPr>
            <a:picLocks noChangeAspect="1"/>
          </p:cNvPicPr>
          <p:nvPr/>
        </p:nvPicPr>
        <p:blipFill>
          <a:blip r:embed="rId3"/>
          <a:srcRect/>
          <a:stretch>
            <a:fillRect/>
          </a:stretch>
        </p:blipFill>
        <p:spPr bwMode="auto">
          <a:xfrm>
            <a:off x="1219200" y="0"/>
            <a:ext cx="5894388" cy="693578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2"/>
          <p:cNvPicPr>
            <a:picLocks noChangeAspect="1"/>
          </p:cNvPicPr>
          <p:nvPr/>
        </p:nvPicPr>
        <p:blipFill>
          <a:blip r:embed="rId3"/>
          <a:srcRect/>
          <a:stretch>
            <a:fillRect/>
          </a:stretch>
        </p:blipFill>
        <p:spPr bwMode="auto">
          <a:xfrm>
            <a:off x="-26988" y="2514600"/>
            <a:ext cx="9582151" cy="1905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026"/>
          <p:cNvSpPr>
            <a:spLocks noChangeArrowheads="1"/>
          </p:cNvSpPr>
          <p:nvPr/>
        </p:nvSpPr>
        <p:spPr bwMode="auto">
          <a:xfrm>
            <a:off x="685800" y="2057400"/>
            <a:ext cx="8728075" cy="2105025"/>
          </a:xfrm>
          <a:prstGeom prst="rect">
            <a:avLst/>
          </a:prstGeom>
          <a:noFill/>
          <a:ln w="9525">
            <a:noFill/>
            <a:miter lim="800000"/>
            <a:headEnd/>
            <a:tailEnd/>
          </a:ln>
        </p:spPr>
        <p:txBody>
          <a:bodyPr wrap="none">
            <a:prstTxWarp prst="textNoShape">
              <a:avLst/>
            </a:prstTxWarp>
            <a:spAutoFit/>
          </a:bodyPr>
          <a:lstStyle/>
          <a:p>
            <a:r>
              <a:rPr lang="en-US" altLang="ja-JP" sz="6600">
                <a:latin typeface="Gill Sans" pitchFamily="-108" charset="0"/>
              </a:rPr>
              <a:t>What about real people, </a:t>
            </a:r>
          </a:p>
          <a:p>
            <a:r>
              <a:rPr lang="en-US" altLang="ja-JP" sz="6600">
                <a:latin typeface="Gill Sans" pitchFamily="-108" charset="0"/>
              </a:rPr>
              <a:t>speaking in real time?</a:t>
            </a:r>
            <a:endParaRPr lang="en-US" altLang="ja-JP" sz="2000">
              <a:latin typeface="Gill Sans"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1" name="Rectangle 3"/>
          <p:cNvSpPr>
            <a:spLocks noGrp="1" noChangeArrowheads="1"/>
          </p:cNvSpPr>
          <p:nvPr>
            <p:ph type="subTitle" idx="1"/>
          </p:nvPr>
        </p:nvSpPr>
        <p:spPr>
          <a:xfrm>
            <a:off x="5867400" y="5346700"/>
            <a:ext cx="1905000" cy="139700"/>
          </a:xfrm>
        </p:spPr>
        <p:txBody>
          <a:bodyPr/>
          <a:lstStyle/>
          <a:p>
            <a:pPr eaLnBrk="1" hangingPunct="1"/>
            <a:endParaRPr lang="en-US">
              <a:ea typeface="Osaka" pitchFamily="-108" charset="-128"/>
              <a:cs typeface="Osaka" pitchFamily="-108" charset="-128"/>
            </a:endParaRPr>
          </a:p>
        </p:txBody>
      </p:sp>
      <p:sp>
        <p:nvSpPr>
          <p:cNvPr id="4" name="Rectangle 3"/>
          <p:cNvSpPr/>
          <p:nvPr/>
        </p:nvSpPr>
        <p:spPr bwMode="auto">
          <a:xfrm>
            <a:off x="0" y="0"/>
            <a:ext cx="9144000" cy="6858000"/>
          </a:xfrm>
          <a:prstGeom prst="rect">
            <a:avLst/>
          </a:prstGeom>
          <a:solidFill>
            <a:srgbClr val="38CC3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Lucida Calligraphy" pitchFamily="-106" charset="0"/>
            </a:endParaRPr>
          </a:p>
        </p:txBody>
      </p:sp>
      <p:sp>
        <p:nvSpPr>
          <p:cNvPr id="5" name="Rectangle 2"/>
          <p:cNvSpPr txBox="1">
            <a:spLocks noChangeArrowheads="1"/>
          </p:cNvSpPr>
          <p:nvPr/>
        </p:nvSpPr>
        <p:spPr bwMode="auto">
          <a:xfrm>
            <a:off x="457200" y="3276600"/>
            <a:ext cx="8839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4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t>It means… </a:t>
            </a:r>
            <a:br>
              <a:rPr kumimoji="1" lang="en-US" altLang="ja-JP" sz="44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br>
            <a:r>
              <a:rPr kumimoji="1" lang="en-US" altLang="ja-JP" sz="44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t/>
            </a:r>
            <a:br>
              <a:rPr kumimoji="1" lang="en-US" altLang="ja-JP" sz="44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br>
            <a:r>
              <a:rPr kumimoji="1" lang="en-US" altLang="ja-JP" sz="44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t>	</a:t>
            </a:r>
            <a:r>
              <a:rPr kumimoji="1" lang="en-US" altLang="ja-JP" sz="40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t>you‘ll probably live a long time.</a:t>
            </a:r>
            <a:br>
              <a:rPr kumimoji="1" lang="en-US" altLang="ja-JP" sz="40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br>
            <a:r>
              <a:rPr kumimoji="1" lang="en-US" altLang="ja-JP" sz="40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t/>
            </a:r>
            <a:br>
              <a:rPr kumimoji="1" lang="en-US" altLang="ja-JP" sz="40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br>
            <a:r>
              <a:rPr kumimoji="1" lang="en-US" altLang="ja-JP" sz="40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t>	you’ll have to be careful!</a:t>
            </a:r>
            <a:endParaRPr kumimoji="1" lang="en-US" altLang="ja-JP" sz="4400" b="0" i="0" u="none" strike="noStrike" kern="0" cap="none" spc="0" normalizeH="0" baseline="0" noProof="0" dirty="0">
              <a:ln>
                <a:noFill/>
              </a:ln>
              <a:solidFill>
                <a:schemeClr val="tx2"/>
              </a:solidFill>
              <a:effectLst/>
              <a:uLnTx/>
              <a:uFillTx/>
              <a:latin typeface="+mj-lt"/>
              <a:ea typeface="Osaka" pitchFamily="-108" charset="-128"/>
              <a:cs typeface="Osaka" pitchFamily="-108" charset="-128"/>
            </a:endParaRPr>
          </a:p>
        </p:txBody>
      </p:sp>
      <p:sp>
        <p:nvSpPr>
          <p:cNvPr id="6" name="Title 5"/>
          <p:cNvSpPr>
            <a:spLocks noGrp="1"/>
          </p:cNvSpPr>
          <p:nvPr>
            <p:ph type="ctrTitle"/>
          </p:nvPr>
        </p:nvSpPr>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457200" y="304800"/>
            <a:ext cx="7772400" cy="1143000"/>
          </a:xfrm>
        </p:spPr>
        <p:txBody>
          <a:bodyPr/>
          <a:lstStyle/>
          <a:p>
            <a:pPr eaLnBrk="1" hangingPunct="1"/>
            <a:r>
              <a:rPr lang="en-US" sz="5400" b="1">
                <a:latin typeface="Gill Sans" pitchFamily="-108" charset="0"/>
                <a:ea typeface="ＭＳ Ｐゴシック" pitchFamily="-108" charset="-128"/>
                <a:cs typeface="ＭＳ Ｐゴシック" pitchFamily="-108" charset="-128"/>
              </a:rPr>
              <a:t>Q: What’s this?</a:t>
            </a:r>
            <a:endParaRPr lang="en-US">
              <a:ea typeface="ＭＳ Ｐゴシック" pitchFamily="-108" charset="-128"/>
              <a:cs typeface="ＭＳ Ｐゴシック" pitchFamily="-108" charset="-128"/>
            </a:endParaRPr>
          </a:p>
        </p:txBody>
      </p:sp>
      <p:pic>
        <p:nvPicPr>
          <p:cNvPr id="60419" name="Picture 3"/>
          <p:cNvPicPr>
            <a:picLocks noChangeAspect="1" noChangeArrowheads="1"/>
          </p:cNvPicPr>
          <p:nvPr/>
        </p:nvPicPr>
        <p:blipFill>
          <a:blip r:embed="rId3"/>
          <a:srcRect/>
          <a:stretch>
            <a:fillRect/>
          </a:stretch>
        </p:blipFill>
        <p:spPr bwMode="auto">
          <a:xfrm>
            <a:off x="1981200" y="1371600"/>
            <a:ext cx="5181600" cy="2830513"/>
          </a:xfrm>
          <a:prstGeom prst="rect">
            <a:avLst/>
          </a:prstGeom>
          <a:noFill/>
          <a:ln w="9525">
            <a:noFill/>
            <a:miter lim="800000"/>
            <a:headEnd/>
            <a:tailEnd/>
          </a:ln>
        </p:spPr>
      </p:pic>
      <p:sp>
        <p:nvSpPr>
          <p:cNvPr id="534532" name="Rectangle 4"/>
          <p:cNvSpPr>
            <a:spLocks noChangeArrowheads="1"/>
          </p:cNvSpPr>
          <p:nvPr/>
        </p:nvSpPr>
        <p:spPr bwMode="auto">
          <a:xfrm>
            <a:off x="2209800" y="4114800"/>
            <a:ext cx="4719638" cy="762000"/>
          </a:xfrm>
          <a:prstGeom prst="rect">
            <a:avLst/>
          </a:prstGeom>
          <a:noFill/>
          <a:ln w="9525">
            <a:noFill/>
            <a:miter lim="800000"/>
            <a:headEnd/>
            <a:tailEnd/>
          </a:ln>
        </p:spPr>
        <p:txBody>
          <a:bodyPr wrap="none">
            <a:prstTxWarp prst="textNoShape">
              <a:avLst/>
            </a:prstTxWarp>
            <a:spAutoFit/>
          </a:bodyPr>
          <a:lstStyle/>
          <a:p>
            <a:pPr eaLnBrk="0" hangingPunct="0"/>
            <a:r>
              <a:rPr lang="en-US" sz="4400">
                <a:solidFill>
                  <a:schemeClr val="tx2"/>
                </a:solidFill>
                <a:latin typeface="Gill Sans" pitchFamily="-108" charset="0"/>
              </a:rPr>
              <a:t>     Pasta / Noodles?</a:t>
            </a:r>
            <a:endParaRPr lang="en-US" sz="4400">
              <a:solidFill>
                <a:schemeClr val="tx2"/>
              </a:solidFill>
              <a:latin typeface="Times" pitchFamily="-108" charset="0"/>
            </a:endParaRPr>
          </a:p>
        </p:txBody>
      </p:sp>
      <p:sp>
        <p:nvSpPr>
          <p:cNvPr id="534533" name="Rectangle 5"/>
          <p:cNvSpPr>
            <a:spLocks noChangeArrowheads="1"/>
          </p:cNvSpPr>
          <p:nvPr/>
        </p:nvSpPr>
        <p:spPr bwMode="auto">
          <a:xfrm>
            <a:off x="2532063" y="4700588"/>
            <a:ext cx="4046537" cy="762000"/>
          </a:xfrm>
          <a:prstGeom prst="rect">
            <a:avLst/>
          </a:prstGeom>
          <a:noFill/>
          <a:ln w="9525">
            <a:noFill/>
            <a:miter lim="800000"/>
            <a:headEnd/>
            <a:tailEnd/>
          </a:ln>
        </p:spPr>
        <p:txBody>
          <a:bodyPr wrap="none">
            <a:prstTxWarp prst="textNoShape">
              <a:avLst/>
            </a:prstTxWarp>
            <a:spAutoFit/>
          </a:bodyPr>
          <a:lstStyle/>
          <a:p>
            <a:pPr eaLnBrk="0" hangingPunct="0"/>
            <a:r>
              <a:rPr lang="en-US" sz="4400">
                <a:solidFill>
                  <a:schemeClr val="tx2"/>
                </a:solidFill>
                <a:latin typeface="Times" pitchFamily="-108" charset="0"/>
              </a:rPr>
              <a:t>    </a:t>
            </a:r>
            <a:r>
              <a:rPr lang="en-US" sz="4400">
                <a:solidFill>
                  <a:schemeClr val="tx2"/>
                </a:solidFill>
                <a:latin typeface="Gill Sans" pitchFamily="-108" charset="0"/>
              </a:rPr>
              <a:t>Rubber bands?</a:t>
            </a:r>
            <a:endParaRPr lang="en-US" sz="4400">
              <a:solidFill>
                <a:schemeClr val="tx2"/>
              </a:solidFill>
              <a:latin typeface="Times" pitchFamily="-108" charset="0"/>
            </a:endParaRPr>
          </a:p>
        </p:txBody>
      </p:sp>
      <p:sp>
        <p:nvSpPr>
          <p:cNvPr id="534534" name="Rectangle 6"/>
          <p:cNvSpPr>
            <a:spLocks noChangeArrowheads="1"/>
          </p:cNvSpPr>
          <p:nvPr/>
        </p:nvSpPr>
        <p:spPr bwMode="auto">
          <a:xfrm>
            <a:off x="1219200" y="4814888"/>
            <a:ext cx="6348413" cy="2043112"/>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FF0000"/>
                </a:solidFill>
                <a:latin typeface="Gill Sans" pitchFamily="-108" charset="0"/>
              </a:rPr>
              <a:t>These are</a:t>
            </a:r>
            <a:endParaRPr lang="en-US" sz="3200" b="1">
              <a:solidFill>
                <a:srgbClr val="FEF114"/>
              </a:solidFill>
              <a:latin typeface="Gill Sans" pitchFamily="-108" charset="0"/>
            </a:endParaRPr>
          </a:p>
          <a:p>
            <a:pPr eaLnBrk="0" hangingPunct="0"/>
            <a:r>
              <a:rPr lang="en-US" sz="4800" b="1">
                <a:solidFill>
                  <a:srgbClr val="ED1411"/>
                </a:solidFill>
                <a:latin typeface="Gill Sans" pitchFamily="-108" charset="0"/>
              </a:rPr>
              <a:t>Mini-pronunciation </a:t>
            </a:r>
          </a:p>
          <a:p>
            <a:pPr eaLnBrk="0" hangingPunct="0"/>
            <a:r>
              <a:rPr lang="en-US" sz="4800" b="1">
                <a:solidFill>
                  <a:srgbClr val="ED1411"/>
                </a:solidFill>
                <a:latin typeface="Gill Sans" pitchFamily="-108" charset="0"/>
              </a:rPr>
              <a:t>practice machines!</a:t>
            </a:r>
            <a:endParaRPr lang="en-US" sz="4400" b="1">
              <a:solidFill>
                <a:schemeClr val="tx2"/>
              </a:solidFill>
              <a:latin typeface="Times" pitchFamily="-108" charset="0"/>
            </a:endParaRPr>
          </a:p>
        </p:txBody>
      </p:sp>
      <p:sp>
        <p:nvSpPr>
          <p:cNvPr id="534535" name="Freeform 7"/>
          <p:cNvSpPr>
            <a:spLocks/>
          </p:cNvSpPr>
          <p:nvPr/>
        </p:nvSpPr>
        <p:spPr bwMode="auto">
          <a:xfrm>
            <a:off x="3095625" y="4343400"/>
            <a:ext cx="3305175" cy="334963"/>
          </a:xfrm>
          <a:custGeom>
            <a:avLst/>
            <a:gdLst>
              <a:gd name="T0" fmla="*/ 0 w 930"/>
              <a:gd name="T1" fmla="*/ 2147483647 h 259"/>
              <a:gd name="T2" fmla="*/ 2147483647 w 930"/>
              <a:gd name="T3" fmla="*/ 2147483647 h 259"/>
              <a:gd name="T4" fmla="*/ 2147483647 w 930"/>
              <a:gd name="T5" fmla="*/ 2147483647 h 259"/>
              <a:gd name="T6" fmla="*/ 2147483647 w 930"/>
              <a:gd name="T7" fmla="*/ 2147483647 h 259"/>
              <a:gd name="T8" fmla="*/ 2147483647 w 930"/>
              <a:gd name="T9" fmla="*/ 2147483647 h 259"/>
              <a:gd name="T10" fmla="*/ 2147483647 w 930"/>
              <a:gd name="T11" fmla="*/ 0 h 259"/>
              <a:gd name="T12" fmla="*/ 0 60000 65536"/>
              <a:gd name="T13" fmla="*/ 0 60000 65536"/>
              <a:gd name="T14" fmla="*/ 0 60000 65536"/>
              <a:gd name="T15" fmla="*/ 0 60000 65536"/>
              <a:gd name="T16" fmla="*/ 0 60000 65536"/>
              <a:gd name="T17" fmla="*/ 0 60000 65536"/>
              <a:gd name="T18" fmla="*/ 0 w 930"/>
              <a:gd name="T19" fmla="*/ 0 h 259"/>
              <a:gd name="T20" fmla="*/ 930 w 930"/>
              <a:gd name="T21" fmla="*/ 259 h 259"/>
            </a:gdLst>
            <a:ahLst/>
            <a:cxnLst>
              <a:cxn ang="T12">
                <a:pos x="T0" y="T1"/>
              </a:cxn>
              <a:cxn ang="T13">
                <a:pos x="T2" y="T3"/>
              </a:cxn>
              <a:cxn ang="T14">
                <a:pos x="T4" y="T5"/>
              </a:cxn>
              <a:cxn ang="T15">
                <a:pos x="T6" y="T7"/>
              </a:cxn>
              <a:cxn ang="T16">
                <a:pos x="T8" y="T9"/>
              </a:cxn>
              <a:cxn ang="T17">
                <a:pos x="T10" y="T11"/>
              </a:cxn>
            </a:cxnLst>
            <a:rect l="T18" t="T19" r="T20" b="T21"/>
            <a:pathLst>
              <a:path w="930" h="259">
                <a:moveTo>
                  <a:pt x="0" y="259"/>
                </a:moveTo>
                <a:cubicBezTo>
                  <a:pt x="103" y="222"/>
                  <a:pt x="249" y="212"/>
                  <a:pt x="358" y="206"/>
                </a:cubicBezTo>
                <a:cubicBezTo>
                  <a:pt x="488" y="186"/>
                  <a:pt x="584" y="98"/>
                  <a:pt x="709" y="61"/>
                </a:cubicBezTo>
                <a:cubicBezTo>
                  <a:pt x="729" y="54"/>
                  <a:pt x="748" y="43"/>
                  <a:pt x="770" y="38"/>
                </a:cubicBezTo>
                <a:cubicBezTo>
                  <a:pt x="799" y="30"/>
                  <a:pt x="831" y="30"/>
                  <a:pt x="861" y="23"/>
                </a:cubicBezTo>
                <a:cubicBezTo>
                  <a:pt x="884" y="17"/>
                  <a:pt x="930" y="0"/>
                  <a:pt x="930" y="0"/>
                </a:cubicBezTo>
              </a:path>
            </a:pathLst>
          </a:custGeom>
          <a:noFill/>
          <a:ln w="38100">
            <a:solidFill>
              <a:srgbClr val="CF09AA"/>
            </a:solidFill>
            <a:round/>
            <a:headEnd/>
            <a:tailEnd/>
          </a:ln>
        </p:spPr>
        <p:txBody>
          <a:bodyPr wrap="none" anchor="ctr">
            <a:prstTxWarp prst="textNoShape">
              <a:avLst/>
            </a:prstTxWarp>
          </a:bodyPr>
          <a:lstStyle/>
          <a:p>
            <a:endParaRPr lang="en-US"/>
          </a:p>
        </p:txBody>
      </p:sp>
      <p:sp>
        <p:nvSpPr>
          <p:cNvPr id="534536" name="Freeform 8"/>
          <p:cNvSpPr>
            <a:spLocks/>
          </p:cNvSpPr>
          <p:nvPr/>
        </p:nvSpPr>
        <p:spPr bwMode="auto">
          <a:xfrm>
            <a:off x="3352800" y="4343400"/>
            <a:ext cx="3176588" cy="307975"/>
          </a:xfrm>
          <a:custGeom>
            <a:avLst/>
            <a:gdLst>
              <a:gd name="T0" fmla="*/ 0 w 945"/>
              <a:gd name="T1" fmla="*/ 0 h 290"/>
              <a:gd name="T2" fmla="*/ 2147483647 w 945"/>
              <a:gd name="T3" fmla="*/ 2147483647 h 290"/>
              <a:gd name="T4" fmla="*/ 2147483647 w 945"/>
              <a:gd name="T5" fmla="*/ 2147483647 h 290"/>
              <a:gd name="T6" fmla="*/ 2147483647 w 945"/>
              <a:gd name="T7" fmla="*/ 2147483647 h 290"/>
              <a:gd name="T8" fmla="*/ 2147483647 w 945"/>
              <a:gd name="T9" fmla="*/ 2147483647 h 290"/>
              <a:gd name="T10" fmla="*/ 2147483647 w 945"/>
              <a:gd name="T11" fmla="*/ 2147483647 h 290"/>
              <a:gd name="T12" fmla="*/ 2147483647 w 945"/>
              <a:gd name="T13" fmla="*/ 2147483647 h 290"/>
              <a:gd name="T14" fmla="*/ 2147483647 w 945"/>
              <a:gd name="T15" fmla="*/ 2147483647 h 290"/>
              <a:gd name="T16" fmla="*/ 0 60000 65536"/>
              <a:gd name="T17" fmla="*/ 0 60000 65536"/>
              <a:gd name="T18" fmla="*/ 0 60000 65536"/>
              <a:gd name="T19" fmla="*/ 0 60000 65536"/>
              <a:gd name="T20" fmla="*/ 0 60000 65536"/>
              <a:gd name="T21" fmla="*/ 0 60000 65536"/>
              <a:gd name="T22" fmla="*/ 0 60000 65536"/>
              <a:gd name="T23" fmla="*/ 0 60000 65536"/>
              <a:gd name="T24" fmla="*/ 0 w 945"/>
              <a:gd name="T25" fmla="*/ 0 h 290"/>
              <a:gd name="T26" fmla="*/ 945 w 945"/>
              <a:gd name="T27" fmla="*/ 290 h 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5" h="290">
                <a:moveTo>
                  <a:pt x="0" y="0"/>
                </a:moveTo>
                <a:cubicBezTo>
                  <a:pt x="35" y="12"/>
                  <a:pt x="71" y="20"/>
                  <a:pt x="107" y="30"/>
                </a:cubicBezTo>
                <a:cubicBezTo>
                  <a:pt x="196" y="54"/>
                  <a:pt x="58" y="17"/>
                  <a:pt x="153" y="53"/>
                </a:cubicBezTo>
                <a:cubicBezTo>
                  <a:pt x="190" y="66"/>
                  <a:pt x="220" y="70"/>
                  <a:pt x="259" y="76"/>
                </a:cubicBezTo>
                <a:cubicBezTo>
                  <a:pt x="310" y="109"/>
                  <a:pt x="368" y="134"/>
                  <a:pt x="427" y="152"/>
                </a:cubicBezTo>
                <a:cubicBezTo>
                  <a:pt x="461" y="176"/>
                  <a:pt x="482" y="176"/>
                  <a:pt x="526" y="183"/>
                </a:cubicBezTo>
                <a:cubicBezTo>
                  <a:pt x="582" y="216"/>
                  <a:pt x="638" y="227"/>
                  <a:pt x="701" y="244"/>
                </a:cubicBezTo>
                <a:cubicBezTo>
                  <a:pt x="772" y="290"/>
                  <a:pt x="862" y="251"/>
                  <a:pt x="945" y="251"/>
                </a:cubicBezTo>
              </a:path>
            </a:pathLst>
          </a:custGeom>
          <a:noFill/>
          <a:ln w="38100">
            <a:solidFill>
              <a:srgbClr val="CF09AA"/>
            </a:solidFill>
            <a:round/>
            <a:headEnd/>
            <a:tailEnd/>
          </a:ln>
        </p:spPr>
        <p:txBody>
          <a:bodyPr wrap="none" anchor="ctr">
            <a:prstTxWarp prst="textNoShape">
              <a:avLst/>
            </a:prstTxWarp>
          </a:bodyPr>
          <a:lstStyle/>
          <a:p>
            <a:endParaRPr lang="en-US"/>
          </a:p>
        </p:txBody>
      </p:sp>
      <p:sp>
        <p:nvSpPr>
          <p:cNvPr id="534537" name="Freeform 9"/>
          <p:cNvSpPr>
            <a:spLocks/>
          </p:cNvSpPr>
          <p:nvPr/>
        </p:nvSpPr>
        <p:spPr bwMode="auto">
          <a:xfrm>
            <a:off x="3459163" y="4946650"/>
            <a:ext cx="2903537" cy="303213"/>
          </a:xfrm>
          <a:custGeom>
            <a:avLst/>
            <a:gdLst>
              <a:gd name="T0" fmla="*/ 0 w 1829"/>
              <a:gd name="T1" fmla="*/ 0 h 191"/>
              <a:gd name="T2" fmla="*/ 2147483647 w 1829"/>
              <a:gd name="T3" fmla="*/ 2147483647 h 191"/>
              <a:gd name="T4" fmla="*/ 2147483647 w 1829"/>
              <a:gd name="T5" fmla="*/ 2147483647 h 191"/>
              <a:gd name="T6" fmla="*/ 2147483647 w 1829"/>
              <a:gd name="T7" fmla="*/ 2147483647 h 191"/>
              <a:gd name="T8" fmla="*/ 2147483647 w 1829"/>
              <a:gd name="T9" fmla="*/ 2147483647 h 191"/>
              <a:gd name="T10" fmla="*/ 2147483647 w 1829"/>
              <a:gd name="T11" fmla="*/ 2147483647 h 191"/>
              <a:gd name="T12" fmla="*/ 2147483647 w 1829"/>
              <a:gd name="T13" fmla="*/ 2147483647 h 191"/>
              <a:gd name="T14" fmla="*/ 2147483647 w 1829"/>
              <a:gd name="T15" fmla="*/ 2147483647 h 191"/>
              <a:gd name="T16" fmla="*/ 2147483647 w 1829"/>
              <a:gd name="T17" fmla="*/ 2147483647 h 1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29"/>
              <a:gd name="T28" fmla="*/ 0 h 191"/>
              <a:gd name="T29" fmla="*/ 1829 w 1829"/>
              <a:gd name="T30" fmla="*/ 191 h 1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29" h="191">
                <a:moveTo>
                  <a:pt x="0" y="0"/>
                </a:moveTo>
                <a:cubicBezTo>
                  <a:pt x="36" y="36"/>
                  <a:pt x="8" y="17"/>
                  <a:pt x="69" y="31"/>
                </a:cubicBezTo>
                <a:cubicBezTo>
                  <a:pt x="128" y="44"/>
                  <a:pt x="182" y="67"/>
                  <a:pt x="244" y="76"/>
                </a:cubicBezTo>
                <a:cubicBezTo>
                  <a:pt x="294" y="89"/>
                  <a:pt x="344" y="93"/>
                  <a:pt x="396" y="99"/>
                </a:cubicBezTo>
                <a:cubicBezTo>
                  <a:pt x="559" y="156"/>
                  <a:pt x="794" y="138"/>
                  <a:pt x="945" y="145"/>
                </a:cubicBezTo>
                <a:cubicBezTo>
                  <a:pt x="1009" y="153"/>
                  <a:pt x="1070" y="167"/>
                  <a:pt x="1135" y="175"/>
                </a:cubicBezTo>
                <a:cubicBezTo>
                  <a:pt x="1175" y="179"/>
                  <a:pt x="1257" y="191"/>
                  <a:pt x="1257" y="191"/>
                </a:cubicBezTo>
                <a:cubicBezTo>
                  <a:pt x="1435" y="183"/>
                  <a:pt x="1423" y="188"/>
                  <a:pt x="1547" y="145"/>
                </a:cubicBezTo>
                <a:cubicBezTo>
                  <a:pt x="1642" y="165"/>
                  <a:pt x="1729" y="183"/>
                  <a:pt x="1829" y="183"/>
                </a:cubicBezTo>
              </a:path>
            </a:pathLst>
          </a:custGeom>
          <a:noFill/>
          <a:ln w="38100">
            <a:solidFill>
              <a:srgbClr val="CF09AA"/>
            </a:solidFill>
            <a:round/>
            <a:headEnd/>
            <a:tailEnd/>
          </a:ln>
        </p:spPr>
        <p:txBody>
          <a:bodyPr wrap="none" anchor="ctr">
            <a:prstTxWarp prst="textNoShape">
              <a:avLst/>
            </a:prstTxWarp>
          </a:bodyPr>
          <a:lstStyle/>
          <a:p>
            <a:endParaRPr lang="en-US"/>
          </a:p>
        </p:txBody>
      </p:sp>
      <p:sp>
        <p:nvSpPr>
          <p:cNvPr id="534538" name="Freeform 10"/>
          <p:cNvSpPr>
            <a:spLocks/>
          </p:cNvSpPr>
          <p:nvPr/>
        </p:nvSpPr>
        <p:spPr bwMode="auto">
          <a:xfrm>
            <a:off x="3482975" y="4908550"/>
            <a:ext cx="2835275" cy="377825"/>
          </a:xfrm>
          <a:custGeom>
            <a:avLst/>
            <a:gdLst>
              <a:gd name="T0" fmla="*/ 0 w 1786"/>
              <a:gd name="T1" fmla="*/ 2147483647 h 238"/>
              <a:gd name="T2" fmla="*/ 2147483647 w 1786"/>
              <a:gd name="T3" fmla="*/ 2147483647 h 238"/>
              <a:gd name="T4" fmla="*/ 2147483647 w 1786"/>
              <a:gd name="T5" fmla="*/ 2147483647 h 238"/>
              <a:gd name="T6" fmla="*/ 2147483647 w 1786"/>
              <a:gd name="T7" fmla="*/ 2147483647 h 238"/>
              <a:gd name="T8" fmla="*/ 2147483647 w 1786"/>
              <a:gd name="T9" fmla="*/ 2147483647 h 238"/>
              <a:gd name="T10" fmla="*/ 2147483647 w 1786"/>
              <a:gd name="T11" fmla="*/ 2147483647 h 238"/>
              <a:gd name="T12" fmla="*/ 2147483647 w 1786"/>
              <a:gd name="T13" fmla="*/ 2147483647 h 238"/>
              <a:gd name="T14" fmla="*/ 0 60000 65536"/>
              <a:gd name="T15" fmla="*/ 0 60000 65536"/>
              <a:gd name="T16" fmla="*/ 0 60000 65536"/>
              <a:gd name="T17" fmla="*/ 0 60000 65536"/>
              <a:gd name="T18" fmla="*/ 0 60000 65536"/>
              <a:gd name="T19" fmla="*/ 0 60000 65536"/>
              <a:gd name="T20" fmla="*/ 0 60000 65536"/>
              <a:gd name="T21" fmla="*/ 0 w 1786"/>
              <a:gd name="T22" fmla="*/ 0 h 238"/>
              <a:gd name="T23" fmla="*/ 1786 w 1786"/>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6" h="238">
                <a:moveTo>
                  <a:pt x="0" y="238"/>
                </a:moveTo>
                <a:cubicBezTo>
                  <a:pt x="11" y="237"/>
                  <a:pt x="232" y="225"/>
                  <a:pt x="259" y="222"/>
                </a:cubicBezTo>
                <a:cubicBezTo>
                  <a:pt x="366" y="206"/>
                  <a:pt x="469" y="158"/>
                  <a:pt x="572" y="123"/>
                </a:cubicBezTo>
                <a:cubicBezTo>
                  <a:pt x="823" y="141"/>
                  <a:pt x="934" y="135"/>
                  <a:pt x="1257" y="131"/>
                </a:cubicBezTo>
                <a:cubicBezTo>
                  <a:pt x="1364" y="60"/>
                  <a:pt x="1482" y="56"/>
                  <a:pt x="1608" y="47"/>
                </a:cubicBezTo>
                <a:cubicBezTo>
                  <a:pt x="1655" y="30"/>
                  <a:pt x="1704" y="21"/>
                  <a:pt x="1753" y="9"/>
                </a:cubicBezTo>
                <a:cubicBezTo>
                  <a:pt x="1786" y="0"/>
                  <a:pt x="1765" y="1"/>
                  <a:pt x="1783" y="1"/>
                </a:cubicBezTo>
              </a:path>
            </a:pathLst>
          </a:custGeom>
          <a:noFill/>
          <a:ln w="38100">
            <a:solidFill>
              <a:srgbClr val="CF09AA"/>
            </a:solidFill>
            <a:round/>
            <a:headEnd/>
            <a:tailEnd/>
          </a:ln>
        </p:spPr>
        <p:txBody>
          <a:bodyPr wrap="none" anchor="ctr">
            <a:prstTxWarp prst="textNoShape">
              <a:avLst/>
            </a:prstTxWarp>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45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grpId="0" nodeType="clickEffect">
                                  <p:stCondLst>
                                    <p:cond delay="0"/>
                                  </p:stCondLst>
                                  <p:childTnLst>
                                    <p:set>
                                      <p:cBhvr>
                                        <p:cTn id="10" dur="1" fill="hold">
                                          <p:stCondLst>
                                            <p:cond delay="0"/>
                                          </p:stCondLst>
                                        </p:cTn>
                                        <p:tgtEl>
                                          <p:spTgt spid="534535"/>
                                        </p:tgtEl>
                                        <p:attrNameLst>
                                          <p:attrName>style.visibility</p:attrName>
                                        </p:attrNameLst>
                                      </p:cBhvr>
                                      <p:to>
                                        <p:strVal val="visible"/>
                                      </p:to>
                                    </p:set>
                                    <p:animEffect transition="in" filter="box(out)">
                                      <p:cBhvr>
                                        <p:cTn id="11" dur="500"/>
                                        <p:tgtEl>
                                          <p:spTgt spid="534535"/>
                                        </p:tgtEl>
                                      </p:cBhvr>
                                    </p:animEffect>
                                  </p:childTnLst>
                                </p:cTn>
                              </p:par>
                            </p:childTnLst>
                          </p:cTn>
                        </p:par>
                        <p:par>
                          <p:cTn id="12" fill="hold">
                            <p:stCondLst>
                              <p:cond delay="500"/>
                            </p:stCondLst>
                            <p:childTnLst>
                              <p:par>
                                <p:cTn id="13" presetID="4" presetClass="entr" presetSubtype="32" fill="hold" grpId="0" nodeType="afterEffect">
                                  <p:stCondLst>
                                    <p:cond delay="0"/>
                                  </p:stCondLst>
                                  <p:childTnLst>
                                    <p:set>
                                      <p:cBhvr>
                                        <p:cTn id="14" dur="1" fill="hold">
                                          <p:stCondLst>
                                            <p:cond delay="0"/>
                                          </p:stCondLst>
                                        </p:cTn>
                                        <p:tgtEl>
                                          <p:spTgt spid="534536"/>
                                        </p:tgtEl>
                                        <p:attrNameLst>
                                          <p:attrName>style.visibility</p:attrName>
                                        </p:attrNameLst>
                                      </p:cBhvr>
                                      <p:to>
                                        <p:strVal val="visible"/>
                                      </p:to>
                                    </p:set>
                                    <p:animEffect transition="in" filter="box(out)">
                                      <p:cBhvr>
                                        <p:cTn id="15" dur="500"/>
                                        <p:tgtEl>
                                          <p:spTgt spid="53453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53453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534537"/>
                                        </p:tgtEl>
                                        <p:attrNameLst>
                                          <p:attrName>style.visibility</p:attrName>
                                        </p:attrNameLst>
                                      </p:cBhvr>
                                      <p:to>
                                        <p:strVal val="visible"/>
                                      </p:to>
                                    </p:set>
                                    <p:animEffect transition="in" filter="box(out)">
                                      <p:cBhvr>
                                        <p:cTn id="24" dur="500"/>
                                        <p:tgtEl>
                                          <p:spTgt spid="534537"/>
                                        </p:tgtEl>
                                      </p:cBhvr>
                                    </p:animEffect>
                                  </p:childTnLst>
                                </p:cTn>
                              </p:par>
                            </p:childTnLst>
                          </p:cTn>
                        </p:par>
                        <p:par>
                          <p:cTn id="25" fill="hold">
                            <p:stCondLst>
                              <p:cond delay="500"/>
                            </p:stCondLst>
                            <p:childTnLst>
                              <p:par>
                                <p:cTn id="26" presetID="4" presetClass="entr" presetSubtype="32" fill="hold" grpId="0" nodeType="afterEffect">
                                  <p:stCondLst>
                                    <p:cond delay="0"/>
                                  </p:stCondLst>
                                  <p:childTnLst>
                                    <p:set>
                                      <p:cBhvr>
                                        <p:cTn id="27" dur="1" fill="hold">
                                          <p:stCondLst>
                                            <p:cond delay="0"/>
                                          </p:stCondLst>
                                        </p:cTn>
                                        <p:tgtEl>
                                          <p:spTgt spid="534538"/>
                                        </p:tgtEl>
                                        <p:attrNameLst>
                                          <p:attrName>style.visibility</p:attrName>
                                        </p:attrNameLst>
                                      </p:cBhvr>
                                      <p:to>
                                        <p:strVal val="visible"/>
                                      </p:to>
                                    </p:set>
                                    <p:animEffect transition="in" filter="box(out)">
                                      <p:cBhvr>
                                        <p:cTn id="28" dur="500"/>
                                        <p:tgtEl>
                                          <p:spTgt spid="53453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534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2" grpId="0" autoUpdateAnimBg="0"/>
      <p:bldP spid="534533" grpId="0" autoUpdateAnimBg="0"/>
      <p:bldP spid="534534" grpId="0" autoUpdateAnimBg="0"/>
      <p:bldP spid="534535" grpId="0" animBg="1"/>
      <p:bldP spid="534536" grpId="0" animBg="1"/>
      <p:bldP spid="534537" grpId="0" animBg="1"/>
      <p:bldP spid="534538"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7" name="Rectangle 3"/>
          <p:cNvSpPr>
            <a:spLocks noGrp="1" noChangeArrowheads="1"/>
          </p:cNvSpPr>
          <p:nvPr>
            <p:ph type="subTitle" idx="1"/>
          </p:nvPr>
        </p:nvSpPr>
        <p:spPr>
          <a:xfrm>
            <a:off x="5867400" y="5346700"/>
            <a:ext cx="1905000" cy="139700"/>
          </a:xfrm>
        </p:spPr>
        <p:txBody>
          <a:bodyPr/>
          <a:lstStyle/>
          <a:p>
            <a:pPr eaLnBrk="1" hangingPunct="1"/>
            <a:endParaRPr lang="en-US">
              <a:ea typeface="Osaka" pitchFamily="-108" charset="-128"/>
              <a:cs typeface="Osaka" pitchFamily="-108" charset="-128"/>
            </a:endParaRPr>
          </a:p>
        </p:txBody>
      </p:sp>
      <p:sp>
        <p:nvSpPr>
          <p:cNvPr id="4" name="Rectangle 3"/>
          <p:cNvSpPr/>
          <p:nvPr/>
        </p:nvSpPr>
        <p:spPr bwMode="auto">
          <a:xfrm>
            <a:off x="0" y="0"/>
            <a:ext cx="9144000" cy="6858000"/>
          </a:xfrm>
          <a:prstGeom prst="rect">
            <a:avLst/>
          </a:prstGeom>
          <a:solidFill>
            <a:srgbClr val="38CC3C"/>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Lucida Calligraphy" pitchFamily="-106" charset="0"/>
            </a:endParaRPr>
          </a:p>
        </p:txBody>
      </p:sp>
      <p:sp>
        <p:nvSpPr>
          <p:cNvPr id="5" name="Rectangle 2"/>
          <p:cNvSpPr txBox="1">
            <a:spLocks noChangeArrowheads="1"/>
          </p:cNvSpPr>
          <p:nvPr/>
        </p:nvSpPr>
        <p:spPr bwMode="auto">
          <a:xfrm>
            <a:off x="457200" y="3276600"/>
            <a:ext cx="8839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4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t>It </a:t>
            </a:r>
            <a:r>
              <a:rPr kumimoji="1" lang="en-US" altLang="ja-JP" sz="4400" b="1" i="1" u="none" strike="noStrike" kern="0" cap="none" spc="0" normalizeH="0" baseline="0" noProof="0" dirty="0" smtClean="0">
                <a:ln>
                  <a:noFill/>
                </a:ln>
                <a:solidFill>
                  <a:srgbClr val="FF0000"/>
                </a:solidFill>
                <a:effectLst/>
                <a:uLnTx/>
                <a:uFillTx/>
                <a:latin typeface="Gill Sans" pitchFamily="-108" charset="0"/>
                <a:ea typeface="Osaka" pitchFamily="-108" charset="-128"/>
                <a:cs typeface="Osaka" pitchFamily="-108" charset="-128"/>
              </a:rPr>
              <a:t>means</a:t>
            </a:r>
            <a:r>
              <a:rPr kumimoji="1" lang="en-US" altLang="ja-JP" sz="44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t>… </a:t>
            </a:r>
            <a:br>
              <a:rPr kumimoji="1" lang="en-US" altLang="ja-JP" sz="44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br>
            <a:r>
              <a:rPr kumimoji="1" lang="en-US" altLang="ja-JP" sz="44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t/>
            </a:r>
            <a:br>
              <a:rPr kumimoji="1" lang="en-US" altLang="ja-JP" sz="44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br>
            <a:r>
              <a:rPr kumimoji="1" lang="en-US" altLang="ja-JP" sz="44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t>	</a:t>
            </a:r>
            <a:r>
              <a:rPr kumimoji="1" lang="en-US" altLang="ja-JP" sz="40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t>you‘ll </a:t>
            </a:r>
            <a:r>
              <a:rPr kumimoji="1" lang="en-US" altLang="ja-JP" sz="4000" b="1" i="1" u="none" strike="noStrike" kern="0" cap="none" spc="0" normalizeH="0" baseline="0" noProof="0" dirty="0" smtClean="0">
                <a:ln>
                  <a:noFill/>
                </a:ln>
                <a:solidFill>
                  <a:srgbClr val="FF0000"/>
                </a:solidFill>
                <a:effectLst/>
                <a:uLnTx/>
                <a:uFillTx/>
                <a:latin typeface="Gill Sans" pitchFamily="-108" charset="0"/>
                <a:ea typeface="Osaka" pitchFamily="-108" charset="-128"/>
                <a:cs typeface="Osaka" pitchFamily="-108" charset="-128"/>
              </a:rPr>
              <a:t>prob</a:t>
            </a:r>
            <a:r>
              <a:rPr kumimoji="1" lang="en-US" altLang="ja-JP" sz="40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t>ably </a:t>
            </a:r>
            <a:r>
              <a:rPr kumimoji="1" lang="en-US" altLang="ja-JP" sz="4000" b="1" i="1" u="none" strike="noStrike" kern="0" cap="none" spc="0" normalizeH="0" baseline="0" noProof="0" dirty="0" smtClean="0">
                <a:ln>
                  <a:noFill/>
                </a:ln>
                <a:solidFill>
                  <a:srgbClr val="FF0000"/>
                </a:solidFill>
                <a:effectLst/>
                <a:uLnTx/>
                <a:uFillTx/>
                <a:latin typeface="Gill Sans" pitchFamily="-108" charset="0"/>
                <a:ea typeface="Osaka" pitchFamily="-108" charset="-128"/>
                <a:cs typeface="Osaka" pitchFamily="-108" charset="-128"/>
              </a:rPr>
              <a:t>live</a:t>
            </a:r>
            <a:r>
              <a:rPr kumimoji="1" lang="en-US" altLang="ja-JP" sz="40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t> a </a:t>
            </a:r>
            <a:r>
              <a:rPr kumimoji="1" lang="en-US" altLang="ja-JP" sz="4000" b="1" i="1" u="none" strike="noStrike" kern="0" cap="none" spc="0" normalizeH="0" baseline="0" noProof="0" dirty="0" smtClean="0">
                <a:ln>
                  <a:noFill/>
                </a:ln>
                <a:effectLst/>
                <a:uLnTx/>
                <a:uFillTx/>
                <a:latin typeface="Gill Sans" pitchFamily="-108" charset="0"/>
                <a:ea typeface="Osaka" pitchFamily="-108" charset="-128"/>
                <a:cs typeface="Osaka" pitchFamily="-108" charset="-128"/>
              </a:rPr>
              <a:t>long</a:t>
            </a:r>
            <a:r>
              <a:rPr kumimoji="1" lang="en-US" altLang="ja-JP" sz="40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t> </a:t>
            </a:r>
            <a:r>
              <a:rPr kumimoji="1" lang="en-US" altLang="ja-JP" sz="4000" b="1" i="1" u="none" strike="noStrike" kern="0" cap="none" spc="0" normalizeH="0" baseline="0" noProof="0" dirty="0" smtClean="0">
                <a:ln>
                  <a:noFill/>
                </a:ln>
                <a:solidFill>
                  <a:srgbClr val="FF0000"/>
                </a:solidFill>
                <a:effectLst/>
                <a:uLnTx/>
                <a:uFillTx/>
                <a:latin typeface="Gill Sans" pitchFamily="-108" charset="0"/>
                <a:ea typeface="Osaka" pitchFamily="-108" charset="-128"/>
                <a:cs typeface="Osaka" pitchFamily="-108" charset="-128"/>
              </a:rPr>
              <a:t>time</a:t>
            </a:r>
            <a:r>
              <a:rPr kumimoji="1" lang="en-US" altLang="ja-JP" sz="40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t>.</a:t>
            </a:r>
            <a:br>
              <a:rPr kumimoji="1" lang="en-US" altLang="ja-JP" sz="40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br>
            <a:r>
              <a:rPr kumimoji="1" lang="en-US" altLang="ja-JP" sz="40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t/>
            </a:r>
            <a:br>
              <a:rPr kumimoji="1" lang="en-US" altLang="ja-JP" sz="40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br>
            <a:r>
              <a:rPr kumimoji="1" lang="en-US" altLang="ja-JP" sz="40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t>	you’ll </a:t>
            </a:r>
            <a:r>
              <a:rPr kumimoji="1" lang="en-US" altLang="ja-JP" sz="4000" b="1" i="1" u="none" strike="noStrike" kern="0" cap="none" spc="0" normalizeH="0" baseline="0" noProof="0" dirty="0" smtClean="0">
                <a:ln>
                  <a:noFill/>
                </a:ln>
                <a:solidFill>
                  <a:srgbClr val="FF0000"/>
                </a:solidFill>
                <a:effectLst/>
                <a:uLnTx/>
                <a:uFillTx/>
                <a:latin typeface="Gill Sans" pitchFamily="-108" charset="0"/>
                <a:ea typeface="Osaka" pitchFamily="-108" charset="-128"/>
                <a:cs typeface="Osaka" pitchFamily="-108" charset="-128"/>
              </a:rPr>
              <a:t>have</a:t>
            </a:r>
            <a:r>
              <a:rPr kumimoji="1" lang="en-US" altLang="ja-JP" sz="40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t> to be </a:t>
            </a:r>
            <a:r>
              <a:rPr kumimoji="1" lang="en-US" altLang="ja-JP" sz="4000" b="1" i="1" u="none" strike="noStrike" kern="0" cap="none" spc="0" normalizeH="0" baseline="0" noProof="0" dirty="0" smtClean="0">
                <a:ln>
                  <a:noFill/>
                </a:ln>
                <a:solidFill>
                  <a:srgbClr val="FF0000"/>
                </a:solidFill>
                <a:effectLst/>
                <a:uLnTx/>
                <a:uFillTx/>
                <a:latin typeface="Gill Sans" pitchFamily="-108" charset="0"/>
                <a:ea typeface="Osaka" pitchFamily="-108" charset="-128"/>
                <a:cs typeface="Osaka" pitchFamily="-108" charset="-128"/>
              </a:rPr>
              <a:t>care</a:t>
            </a:r>
            <a:r>
              <a:rPr kumimoji="1" lang="en-US" altLang="ja-JP" sz="4000" b="1" i="1" u="none" strike="noStrike" kern="0" cap="none" spc="0" normalizeH="0" baseline="0" noProof="0" dirty="0" smtClean="0">
                <a:ln>
                  <a:noFill/>
                </a:ln>
                <a:solidFill>
                  <a:schemeClr val="tx2"/>
                </a:solidFill>
                <a:effectLst/>
                <a:uLnTx/>
                <a:uFillTx/>
                <a:latin typeface="Gill Sans" pitchFamily="-108" charset="0"/>
                <a:ea typeface="Osaka" pitchFamily="-108" charset="-128"/>
                <a:cs typeface="Osaka" pitchFamily="-108" charset="-128"/>
              </a:rPr>
              <a:t>ful!</a:t>
            </a:r>
            <a:endParaRPr kumimoji="1" lang="en-US" altLang="ja-JP" sz="4400" b="0" i="0" u="none" strike="noStrike" kern="0" cap="none" spc="0" normalizeH="0" baseline="0" noProof="0" dirty="0">
              <a:ln>
                <a:noFill/>
              </a:ln>
              <a:solidFill>
                <a:schemeClr val="tx2"/>
              </a:solidFill>
              <a:effectLst/>
              <a:uLnTx/>
              <a:uFillTx/>
              <a:latin typeface="+mj-lt"/>
              <a:ea typeface="Osaka" pitchFamily="-108" charset="-128"/>
              <a:cs typeface="Osaka" pitchFamily="-108" charset="-128"/>
            </a:endParaRPr>
          </a:p>
        </p:txBody>
      </p:sp>
      <p:sp>
        <p:nvSpPr>
          <p:cNvPr id="6" name="Title 5"/>
          <p:cNvSpPr>
            <a:spLocks noGrp="1"/>
          </p:cNvSpPr>
          <p:nvPr>
            <p:ph type="ctrTitle"/>
          </p:nvPr>
        </p:nvSpPr>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endParaRPr lang="en-US"/>
          </a:p>
        </p:txBody>
      </p:sp>
      <p:sp>
        <p:nvSpPr>
          <p:cNvPr id="61443" name="Content Placeholder 2"/>
          <p:cNvSpPr>
            <a:spLocks noGrp="1"/>
          </p:cNvSpPr>
          <p:nvPr>
            <p:ph idx="1"/>
          </p:nvPr>
        </p:nvSpPr>
        <p:spPr/>
        <p:txBody>
          <a:bodyPr/>
          <a:lstStyle/>
          <a:p>
            <a:endParaRPr lang="en-US"/>
          </a:p>
        </p:txBody>
      </p:sp>
      <p:pic>
        <p:nvPicPr>
          <p:cNvPr id="61444" name="Picture 3"/>
          <p:cNvPicPr>
            <a:picLocks noChangeAspect="1"/>
          </p:cNvPicPr>
          <p:nvPr/>
        </p:nvPicPr>
        <p:blipFill>
          <a:blip r:embed="rId2"/>
          <a:srcRect/>
          <a:stretch>
            <a:fillRect/>
          </a:stretch>
        </p:blipFill>
        <p:spPr bwMode="auto">
          <a:xfrm>
            <a:off x="-1003300" y="0"/>
            <a:ext cx="10147300" cy="6858000"/>
          </a:xfrm>
          <a:prstGeom prst="rect">
            <a:avLst/>
          </a:prstGeom>
          <a:noFill/>
          <a:ln w="9525">
            <a:noFill/>
            <a:miter lim="800000"/>
            <a:headEnd/>
            <a:tailEnd/>
          </a:ln>
        </p:spPr>
      </p:pic>
      <p:sp>
        <p:nvSpPr>
          <p:cNvPr id="61445" name="TextBox 4"/>
          <p:cNvSpPr txBox="1">
            <a:spLocks noChangeArrowheads="1"/>
          </p:cNvSpPr>
          <p:nvPr/>
        </p:nvSpPr>
        <p:spPr bwMode="auto">
          <a:xfrm>
            <a:off x="0" y="176213"/>
            <a:ext cx="7842250" cy="708025"/>
          </a:xfrm>
          <a:prstGeom prst="rect">
            <a:avLst/>
          </a:prstGeom>
          <a:noFill/>
          <a:ln w="9525">
            <a:noFill/>
            <a:miter lim="800000"/>
            <a:headEnd/>
            <a:tailEnd/>
          </a:ln>
        </p:spPr>
        <p:txBody>
          <a:bodyPr>
            <a:prstTxWarp prst="textNoShape">
              <a:avLst/>
            </a:prstTxWarp>
            <a:spAutoFit/>
          </a:bodyPr>
          <a:lstStyle/>
          <a:p>
            <a:r>
              <a:rPr lang="en-US" sz="4000" b="1" dirty="0">
                <a:latin typeface="Gill Sans" charset="0"/>
                <a:ea typeface="Gill Sans" charset="0"/>
                <a:cs typeface="Gill Sans" charset="0"/>
              </a:rPr>
              <a:t>Pronunciation </a:t>
            </a:r>
            <a:r>
              <a:rPr lang="en-US" sz="4000" b="1" dirty="0" err="1">
                <a:latin typeface="Gill Sans" charset="0"/>
                <a:ea typeface="Gill Sans" charset="0"/>
                <a:cs typeface="Gill Sans" charset="0"/>
              </a:rPr>
              <a:t>pattycake</a:t>
            </a:r>
            <a:endParaRPr lang="en-US" sz="4000" b="1" dirty="0">
              <a:latin typeface="Gill Sans" charset="0"/>
              <a:ea typeface="Gill Sans" charset="0"/>
              <a:cs typeface="Gill San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4" name="Picture 2"/>
          <p:cNvPicPr>
            <a:picLocks noChangeAspect="1"/>
          </p:cNvPicPr>
          <p:nvPr/>
        </p:nvPicPr>
        <p:blipFill>
          <a:blip r:embed="rId3"/>
          <a:srcRect/>
          <a:stretch>
            <a:fillRect/>
          </a:stretch>
        </p:blipFill>
        <p:spPr bwMode="auto">
          <a:xfrm>
            <a:off x="1914525" y="685800"/>
            <a:ext cx="5781675" cy="58674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a:xfrm>
            <a:off x="0" y="152400"/>
            <a:ext cx="9144000" cy="762000"/>
          </a:xfrm>
        </p:spPr>
        <p:txBody>
          <a:bodyPr/>
          <a:lstStyle/>
          <a:p>
            <a:pPr algn="r" eaLnBrk="1" hangingPunct="1"/>
            <a:r>
              <a:rPr lang="en-US" altLang="ja-JP" sz="6600" b="1" smtClean="0">
                <a:solidFill>
                  <a:srgbClr val="000000"/>
                </a:solidFill>
                <a:latin typeface="Gill Sans" pitchFamily="-108" charset="0"/>
                <a:ea typeface="Osaka" pitchFamily="-108" charset="-128"/>
                <a:cs typeface="Osaka" pitchFamily="-108" charset="-128"/>
              </a:rPr>
              <a:t>The senses</a:t>
            </a:r>
            <a:endParaRPr lang="en-US" altLang="ja-JP" smtClean="0">
              <a:latin typeface="Gill Sans" pitchFamily="-108" charset="0"/>
              <a:ea typeface="Osaka" pitchFamily="-108" charset="-128"/>
              <a:cs typeface="Osaka" pitchFamily="-108" charset="-128"/>
            </a:endParaRPr>
          </a:p>
        </p:txBody>
      </p:sp>
      <p:sp>
        <p:nvSpPr>
          <p:cNvPr id="21507" name="Rectangle 3"/>
          <p:cNvSpPr>
            <a:spLocks noGrp="1" noChangeArrowheads="1"/>
          </p:cNvSpPr>
          <p:nvPr>
            <p:ph type="body" idx="4294967295"/>
          </p:nvPr>
        </p:nvSpPr>
        <p:spPr>
          <a:xfrm>
            <a:off x="2362200" y="1143000"/>
            <a:ext cx="7772400" cy="5715000"/>
          </a:xfrm>
        </p:spPr>
        <p:txBody>
          <a:bodyPr/>
          <a:lstStyle/>
          <a:p>
            <a:pPr marL="533400" indent="-533400" eaLnBrk="1" hangingPunct="1">
              <a:lnSpc>
                <a:spcPct val="70000"/>
              </a:lnSpc>
              <a:buClr>
                <a:srgbClr val="DA2B30"/>
              </a:buClr>
              <a:buFont typeface="Times New Roman" pitchFamily="-108" charset="0"/>
              <a:buNone/>
            </a:pPr>
            <a:r>
              <a:rPr lang="en-US" altLang="ja-JP" sz="6000" b="1" smtClean="0">
                <a:latin typeface="Gill Sans" pitchFamily="-108" charset="0"/>
                <a:ea typeface="Osaka" pitchFamily="-108" charset="-128"/>
                <a:cs typeface="Osaka" pitchFamily="-108" charset="-128"/>
              </a:rPr>
              <a:t>Visual  </a:t>
            </a:r>
            <a:r>
              <a:rPr lang="en-US" altLang="ja-JP" sz="4400" b="1" smtClean="0">
                <a:solidFill>
                  <a:srgbClr val="FF0000"/>
                </a:solidFill>
                <a:latin typeface="Gill Sans" pitchFamily="-108" charset="0"/>
                <a:ea typeface="Osaka" pitchFamily="-108" charset="-128"/>
                <a:cs typeface="Osaka" pitchFamily="-108" charset="-128"/>
              </a:rPr>
              <a:t>sight</a:t>
            </a:r>
            <a:endParaRPr lang="en-US" altLang="ja-JP" sz="6000" b="1" smtClean="0">
              <a:latin typeface="Gill Sans" pitchFamily="-108" charset="0"/>
              <a:ea typeface="Osaka" pitchFamily="-108" charset="-128"/>
              <a:cs typeface="Osaka" pitchFamily="-108" charset="-128"/>
            </a:endParaRPr>
          </a:p>
          <a:p>
            <a:pPr marL="533400" indent="-533400" eaLnBrk="1" hangingPunct="1">
              <a:lnSpc>
                <a:spcPct val="70000"/>
              </a:lnSpc>
              <a:buClr>
                <a:srgbClr val="DA2B30"/>
              </a:buClr>
              <a:buFont typeface="Times New Roman" pitchFamily="-108" charset="0"/>
              <a:buNone/>
            </a:pPr>
            <a:r>
              <a:rPr lang="en-US" altLang="ja-JP" sz="6000" b="1" smtClean="0">
                <a:latin typeface="Gill Sans" pitchFamily="-108" charset="0"/>
                <a:ea typeface="Osaka" pitchFamily="-108" charset="-128"/>
                <a:cs typeface="Osaka" pitchFamily="-108" charset="-128"/>
              </a:rPr>
              <a:t>Auditory </a:t>
            </a:r>
            <a:r>
              <a:rPr lang="en-US" altLang="ja-JP" sz="4400" b="1" smtClean="0">
                <a:solidFill>
                  <a:srgbClr val="FF0000"/>
                </a:solidFill>
                <a:latin typeface="Gill Sans" pitchFamily="-108" charset="0"/>
                <a:ea typeface="Osaka" pitchFamily="-108" charset="-128"/>
                <a:cs typeface="Osaka" pitchFamily="-108" charset="-128"/>
              </a:rPr>
              <a:t>hearing</a:t>
            </a:r>
            <a:endParaRPr lang="en-US" altLang="ja-JP" sz="4800" b="1" smtClean="0">
              <a:solidFill>
                <a:srgbClr val="009933"/>
              </a:solidFill>
              <a:latin typeface="Gill Sans" pitchFamily="-108" charset="0"/>
              <a:ea typeface="Osaka" pitchFamily="-108" charset="-128"/>
              <a:cs typeface="Osaka" pitchFamily="-108" charset="-128"/>
            </a:endParaRPr>
          </a:p>
          <a:p>
            <a:pPr marL="533400" indent="-533400" eaLnBrk="1" hangingPunct="1">
              <a:lnSpc>
                <a:spcPct val="70000"/>
              </a:lnSpc>
              <a:buClr>
                <a:srgbClr val="DA2B30"/>
              </a:buClr>
              <a:buFont typeface="Times New Roman" pitchFamily="-108" charset="0"/>
              <a:buNone/>
            </a:pPr>
            <a:r>
              <a:rPr lang="en-US" altLang="ja-JP" sz="6000" b="1" smtClean="0">
                <a:latin typeface="Gill Sans" pitchFamily="-108" charset="0"/>
                <a:ea typeface="Osaka" pitchFamily="-108" charset="-128"/>
                <a:cs typeface="Osaka" pitchFamily="-108" charset="-128"/>
              </a:rPr>
              <a:t>Haptic</a:t>
            </a:r>
            <a:r>
              <a:rPr lang="en-US" altLang="ja-JP" sz="1200" b="1" smtClean="0">
                <a:latin typeface="Gill Sans" pitchFamily="-108" charset="0"/>
                <a:ea typeface="Osaka" pitchFamily="-108" charset="-128"/>
                <a:cs typeface="Osaka" pitchFamily="-108" charset="-128"/>
              </a:rPr>
              <a:t>  </a:t>
            </a:r>
            <a:r>
              <a:rPr lang="en-US" altLang="ja-JP" b="1" smtClean="0">
                <a:latin typeface="Gill Sans" pitchFamily="-108" charset="0"/>
                <a:ea typeface="Osaka" pitchFamily="-108" charset="-128"/>
                <a:cs typeface="Osaka" pitchFamily="-108" charset="-128"/>
              </a:rPr>
              <a:t>(tactile+kinethetic)</a:t>
            </a:r>
            <a:r>
              <a:rPr lang="en-US" altLang="ja-JP" sz="3600" b="1" smtClean="0">
                <a:latin typeface="Gill Sans" pitchFamily="-108" charset="0"/>
                <a:ea typeface="Osaka" pitchFamily="-108" charset="-128"/>
                <a:cs typeface="Osaka" pitchFamily="-108" charset="-128"/>
              </a:rPr>
              <a:t> </a:t>
            </a:r>
            <a:endParaRPr lang="en-US" altLang="ja-JP" sz="4800" b="1" smtClean="0">
              <a:latin typeface="Gill Sans" pitchFamily="-108" charset="0"/>
              <a:ea typeface="Osaka" pitchFamily="-108" charset="-128"/>
              <a:cs typeface="Osaka" pitchFamily="-108" charset="-128"/>
            </a:endParaRPr>
          </a:p>
          <a:p>
            <a:pPr marL="533400" indent="-533400" eaLnBrk="1" hangingPunct="1">
              <a:lnSpc>
                <a:spcPct val="70000"/>
              </a:lnSpc>
              <a:buClr>
                <a:srgbClr val="DA2B30"/>
              </a:buClr>
              <a:buFont typeface="Times New Roman" pitchFamily="-108" charset="0"/>
              <a:buNone/>
            </a:pPr>
            <a:r>
              <a:rPr lang="en-US" altLang="ja-JP" sz="6000" b="1" smtClean="0">
                <a:latin typeface="Gill Sans" pitchFamily="-108" charset="0"/>
                <a:ea typeface="Osaka" pitchFamily="-108" charset="-128"/>
                <a:cs typeface="Osaka" pitchFamily="-108" charset="-128"/>
              </a:rPr>
              <a:t>		</a:t>
            </a:r>
            <a:r>
              <a:rPr lang="en-US" altLang="ja-JP" sz="4400" b="1" smtClean="0">
                <a:solidFill>
                  <a:srgbClr val="FF0000"/>
                </a:solidFill>
                <a:latin typeface="Gill Sans" pitchFamily="-108" charset="0"/>
                <a:ea typeface="Osaka" pitchFamily="-108" charset="-128"/>
                <a:cs typeface="Osaka" pitchFamily="-108" charset="-128"/>
              </a:rPr>
              <a:t>touch/feeling</a:t>
            </a:r>
            <a:endParaRPr lang="en-US" altLang="ja-JP" sz="6600" b="1" smtClean="0">
              <a:latin typeface="Gill Sans" pitchFamily="-108" charset="0"/>
              <a:ea typeface="Osaka" pitchFamily="-108" charset="-128"/>
              <a:cs typeface="Osaka" pitchFamily="-108" charset="-128"/>
            </a:endParaRPr>
          </a:p>
          <a:p>
            <a:pPr marL="533400" indent="-533400" eaLnBrk="1" hangingPunct="1">
              <a:lnSpc>
                <a:spcPct val="70000"/>
              </a:lnSpc>
              <a:buClr>
                <a:srgbClr val="DA2B30"/>
              </a:buClr>
              <a:buFont typeface="Times New Roman" pitchFamily="-108" charset="0"/>
              <a:buNone/>
            </a:pPr>
            <a:r>
              <a:rPr lang="en-US" altLang="ja-JP" sz="6000" b="1" smtClean="0">
                <a:latin typeface="Gill Sans" pitchFamily="-108" charset="0"/>
                <a:ea typeface="Osaka" pitchFamily="-108" charset="-128"/>
                <a:cs typeface="Osaka" pitchFamily="-108" charset="-128"/>
              </a:rPr>
              <a:t>Olfactory </a:t>
            </a:r>
            <a:r>
              <a:rPr lang="en-US" altLang="ja-JP" sz="4400" b="1" smtClean="0">
                <a:solidFill>
                  <a:srgbClr val="FF0000"/>
                </a:solidFill>
                <a:latin typeface="Gill Sans" pitchFamily="-108" charset="0"/>
                <a:ea typeface="Osaka" pitchFamily="-108" charset="-128"/>
                <a:cs typeface="Osaka" pitchFamily="-108" charset="-128"/>
              </a:rPr>
              <a:t>smell</a:t>
            </a:r>
            <a:endParaRPr lang="en-US" altLang="ja-JP" sz="6000" b="1" smtClean="0">
              <a:latin typeface="Gill Sans" pitchFamily="-108" charset="0"/>
              <a:ea typeface="Osaka" pitchFamily="-108" charset="-128"/>
              <a:cs typeface="Osaka" pitchFamily="-108" charset="-128"/>
            </a:endParaRPr>
          </a:p>
          <a:p>
            <a:pPr marL="533400" indent="-533400" eaLnBrk="1" hangingPunct="1">
              <a:lnSpc>
                <a:spcPct val="70000"/>
              </a:lnSpc>
              <a:buClr>
                <a:srgbClr val="DA2B30"/>
              </a:buClr>
              <a:buFont typeface="Times New Roman" pitchFamily="-108" charset="0"/>
              <a:buNone/>
            </a:pPr>
            <a:r>
              <a:rPr lang="en-US" altLang="ja-JP" sz="6000" b="1" smtClean="0">
                <a:latin typeface="Gill Sans" pitchFamily="-108" charset="0"/>
                <a:ea typeface="Osaka" pitchFamily="-108" charset="-128"/>
                <a:cs typeface="Osaka" pitchFamily="-108" charset="-128"/>
              </a:rPr>
              <a:t>Gustatory </a:t>
            </a:r>
            <a:r>
              <a:rPr lang="en-US" altLang="ja-JP" sz="4400" b="1" smtClean="0">
                <a:solidFill>
                  <a:srgbClr val="FF0000"/>
                </a:solidFill>
                <a:latin typeface="Gill Sans" pitchFamily="-108" charset="0"/>
                <a:ea typeface="Osaka" pitchFamily="-108" charset="-128"/>
                <a:cs typeface="Osaka" pitchFamily="-108" charset="-128"/>
              </a:rPr>
              <a:t>taste</a:t>
            </a:r>
            <a:endParaRPr lang="en-US" altLang="ja-JP" sz="1800" b="1" smtClean="0">
              <a:solidFill>
                <a:srgbClr val="009933"/>
              </a:solidFill>
              <a:latin typeface="Papyrus" pitchFamily="-108" charset="0"/>
              <a:ea typeface="Osaka" pitchFamily="-108" charset="-128"/>
              <a:cs typeface="Osaka" pitchFamily="-108" charset="-128"/>
            </a:endParaRPr>
          </a:p>
        </p:txBody>
      </p:sp>
      <p:sp>
        <p:nvSpPr>
          <p:cNvPr id="66564" name="Rectangle 4"/>
          <p:cNvSpPr>
            <a:spLocks noChangeArrowheads="1"/>
          </p:cNvSpPr>
          <p:nvPr/>
        </p:nvSpPr>
        <p:spPr bwMode="auto">
          <a:xfrm>
            <a:off x="493713" y="2513013"/>
            <a:ext cx="184150" cy="457200"/>
          </a:xfrm>
          <a:prstGeom prst="rect">
            <a:avLst/>
          </a:prstGeom>
          <a:noFill/>
          <a:ln w="9525">
            <a:noFill/>
            <a:miter lim="800000"/>
            <a:headEnd/>
            <a:tailEnd/>
          </a:ln>
        </p:spPr>
        <p:txBody>
          <a:bodyPr wrap="none">
            <a:prstTxWarp prst="textNoShape">
              <a:avLst/>
            </a:prstTxWarp>
            <a:spAutoFit/>
          </a:bodyPr>
          <a:lstStyle/>
          <a:p>
            <a:endParaRPr lang="ja-JP" altLang="en-US">
              <a:latin typeface="Times" pitchFamily="-108" charset="0"/>
              <a:ea typeface="Osaka" pitchFamily="-108" charset="-128"/>
              <a:cs typeface="Osaka" pitchFamily="-108" charset="-128"/>
            </a:endParaRPr>
          </a:p>
        </p:txBody>
      </p:sp>
      <p:pic>
        <p:nvPicPr>
          <p:cNvPr id="21509" name="Picture 5"/>
          <p:cNvPicPr>
            <a:picLocks noChangeAspect="1" noChangeArrowheads="1"/>
          </p:cNvPicPr>
          <p:nvPr/>
        </p:nvPicPr>
        <p:blipFill>
          <a:blip r:embed="rId3"/>
          <a:srcRect/>
          <a:stretch>
            <a:fillRect/>
          </a:stretch>
        </p:blipFill>
        <p:spPr bwMode="auto">
          <a:xfrm>
            <a:off x="685800" y="558800"/>
            <a:ext cx="1752600" cy="1166813"/>
          </a:xfrm>
          <a:prstGeom prst="rect">
            <a:avLst/>
          </a:prstGeom>
          <a:noFill/>
          <a:ln w="9525">
            <a:noFill/>
            <a:miter lim="800000"/>
            <a:headEnd/>
            <a:tailEnd/>
          </a:ln>
        </p:spPr>
      </p:pic>
      <p:pic>
        <p:nvPicPr>
          <p:cNvPr id="21510" name="Picture 6"/>
          <p:cNvPicPr>
            <a:picLocks noChangeAspect="1" noChangeArrowheads="1"/>
          </p:cNvPicPr>
          <p:nvPr/>
        </p:nvPicPr>
        <p:blipFill>
          <a:blip r:embed="rId4"/>
          <a:srcRect/>
          <a:stretch>
            <a:fillRect/>
          </a:stretch>
        </p:blipFill>
        <p:spPr bwMode="auto">
          <a:xfrm>
            <a:off x="381000" y="5257800"/>
            <a:ext cx="2062163" cy="1182688"/>
          </a:xfrm>
          <a:prstGeom prst="rect">
            <a:avLst/>
          </a:prstGeom>
          <a:noFill/>
          <a:ln w="9525">
            <a:noFill/>
            <a:miter lim="800000"/>
            <a:headEnd/>
            <a:tailEnd/>
          </a:ln>
        </p:spPr>
      </p:pic>
      <p:pic>
        <p:nvPicPr>
          <p:cNvPr id="21511" name="Picture 7"/>
          <p:cNvPicPr>
            <a:picLocks noChangeAspect="1" noChangeArrowheads="1"/>
          </p:cNvPicPr>
          <p:nvPr/>
        </p:nvPicPr>
        <p:blipFill>
          <a:blip r:embed="rId5"/>
          <a:srcRect/>
          <a:stretch>
            <a:fillRect/>
          </a:stretch>
        </p:blipFill>
        <p:spPr bwMode="auto">
          <a:xfrm>
            <a:off x="1295400" y="1524000"/>
            <a:ext cx="1149350" cy="1760538"/>
          </a:xfrm>
          <a:prstGeom prst="rect">
            <a:avLst/>
          </a:prstGeom>
          <a:noFill/>
          <a:ln w="9525">
            <a:noFill/>
            <a:miter lim="800000"/>
            <a:headEnd/>
            <a:tailEnd/>
          </a:ln>
        </p:spPr>
      </p:pic>
      <p:pic>
        <p:nvPicPr>
          <p:cNvPr id="21512" name="Picture 8"/>
          <p:cNvPicPr>
            <a:picLocks noChangeAspect="1" noChangeArrowheads="1"/>
          </p:cNvPicPr>
          <p:nvPr/>
        </p:nvPicPr>
        <p:blipFill>
          <a:blip r:embed="rId6"/>
          <a:srcRect/>
          <a:stretch>
            <a:fillRect/>
          </a:stretch>
        </p:blipFill>
        <p:spPr bwMode="auto">
          <a:xfrm>
            <a:off x="228600" y="2819400"/>
            <a:ext cx="1876425" cy="1289050"/>
          </a:xfrm>
          <a:prstGeom prst="rect">
            <a:avLst/>
          </a:prstGeom>
          <a:noFill/>
          <a:ln w="9525">
            <a:noFill/>
            <a:miter lim="800000"/>
            <a:headEnd/>
            <a:tailEnd/>
          </a:ln>
        </p:spPr>
      </p:pic>
      <p:pic>
        <p:nvPicPr>
          <p:cNvPr id="21513" name="Picture 9"/>
          <p:cNvPicPr>
            <a:picLocks noChangeAspect="1" noChangeArrowheads="1"/>
          </p:cNvPicPr>
          <p:nvPr/>
        </p:nvPicPr>
        <p:blipFill>
          <a:blip r:embed="rId7"/>
          <a:srcRect/>
          <a:stretch>
            <a:fillRect/>
          </a:stretch>
        </p:blipFill>
        <p:spPr bwMode="auto">
          <a:xfrm>
            <a:off x="1143000" y="3810000"/>
            <a:ext cx="1250950" cy="1522413"/>
          </a:xfrm>
          <a:prstGeom prst="rect">
            <a:avLst/>
          </a:prstGeom>
          <a:noFill/>
          <a:ln w="9525">
            <a:noFill/>
            <a:miter lim="800000"/>
            <a:headEnd/>
            <a:tailEnd/>
          </a:ln>
        </p:spPr>
      </p:pic>
      <p:sp>
        <p:nvSpPr>
          <p:cNvPr id="21514" name="Rectangle 10"/>
          <p:cNvSpPr>
            <a:spLocks noChangeArrowheads="1"/>
          </p:cNvSpPr>
          <p:nvPr/>
        </p:nvSpPr>
        <p:spPr bwMode="auto">
          <a:xfrm>
            <a:off x="7086600" y="3717032"/>
            <a:ext cx="463550" cy="641350"/>
          </a:xfrm>
          <a:prstGeom prst="rect">
            <a:avLst/>
          </a:prstGeom>
          <a:noFill/>
          <a:ln w="9525">
            <a:noFill/>
            <a:miter lim="800000"/>
            <a:headEnd/>
            <a:tailEnd/>
          </a:ln>
        </p:spPr>
        <p:txBody>
          <a:bodyPr wrap="none">
            <a:prstTxWarp prst="textNoShape">
              <a:avLst/>
            </a:prstTxWarp>
            <a:spAutoFit/>
          </a:bodyPr>
          <a:lstStyle/>
          <a:p>
            <a:r>
              <a:rPr lang="en-US" sz="3600" b="1" dirty="0">
                <a:latin typeface="Gill Sans" pitchFamily="-108" charset="0"/>
              </a:rPr>
              <a:t>S</a:t>
            </a:r>
            <a:endParaRPr lang="en-US" dirty="0">
              <a:latin typeface="Palatino"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5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5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507">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5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5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5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2151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0" y="152400"/>
            <a:ext cx="9144000" cy="762000"/>
          </a:xfrm>
        </p:spPr>
        <p:txBody>
          <a:bodyPr/>
          <a:lstStyle/>
          <a:p>
            <a:pPr algn="r" eaLnBrk="1" hangingPunct="1"/>
            <a:r>
              <a:rPr lang="en-US" altLang="ja-JP" sz="6600" b="1" smtClean="0">
                <a:solidFill>
                  <a:srgbClr val="000000"/>
                </a:solidFill>
                <a:latin typeface="Gill Sans" pitchFamily="-108" charset="0"/>
                <a:ea typeface="Osaka" pitchFamily="-108" charset="-128"/>
                <a:cs typeface="Osaka" pitchFamily="-108" charset="-128"/>
              </a:rPr>
              <a:t>The senses</a:t>
            </a:r>
            <a:endParaRPr lang="en-US" altLang="ja-JP" smtClean="0">
              <a:latin typeface="Gill Sans" pitchFamily="-108" charset="0"/>
              <a:ea typeface="Osaka" pitchFamily="-108" charset="-128"/>
              <a:cs typeface="Osaka" pitchFamily="-108" charset="-128"/>
            </a:endParaRPr>
          </a:p>
        </p:txBody>
      </p:sp>
      <p:sp>
        <p:nvSpPr>
          <p:cNvPr id="30723" name="Rectangle 3"/>
          <p:cNvSpPr>
            <a:spLocks noGrp="1" noChangeArrowheads="1"/>
          </p:cNvSpPr>
          <p:nvPr>
            <p:ph type="body" idx="4294967295"/>
          </p:nvPr>
        </p:nvSpPr>
        <p:spPr>
          <a:xfrm>
            <a:off x="2362200" y="1143000"/>
            <a:ext cx="7772400" cy="5715000"/>
          </a:xfrm>
        </p:spPr>
        <p:txBody>
          <a:bodyPr/>
          <a:lstStyle/>
          <a:p>
            <a:pPr marL="533400" indent="-533400" eaLnBrk="1" hangingPunct="1">
              <a:lnSpc>
                <a:spcPct val="70000"/>
              </a:lnSpc>
              <a:buClr>
                <a:srgbClr val="DA2B30"/>
              </a:buClr>
              <a:buFont typeface="Times New Roman" pitchFamily="-108" charset="0"/>
              <a:buNone/>
            </a:pPr>
            <a:r>
              <a:rPr lang="en-US" altLang="ja-JP" sz="6000" b="1" smtClean="0">
                <a:solidFill>
                  <a:srgbClr val="FF0000"/>
                </a:solidFill>
                <a:latin typeface="Gill Sans" pitchFamily="-108" charset="0"/>
                <a:ea typeface="Osaka" pitchFamily="-108" charset="-128"/>
                <a:cs typeface="Osaka" pitchFamily="-108" charset="-128"/>
              </a:rPr>
              <a:t>V</a:t>
            </a:r>
            <a:r>
              <a:rPr lang="en-US" altLang="ja-JP" sz="6000" b="1" smtClean="0">
                <a:latin typeface="Gill Sans" pitchFamily="-108" charset="0"/>
                <a:ea typeface="Osaka" pitchFamily="-108" charset="-128"/>
                <a:cs typeface="Osaka" pitchFamily="-108" charset="-128"/>
              </a:rPr>
              <a:t>isual </a:t>
            </a:r>
          </a:p>
          <a:p>
            <a:pPr marL="533400" indent="-533400" eaLnBrk="1" hangingPunct="1">
              <a:lnSpc>
                <a:spcPct val="70000"/>
              </a:lnSpc>
              <a:buClr>
                <a:srgbClr val="DA2B30"/>
              </a:buClr>
              <a:buFont typeface="Times New Roman" pitchFamily="-108" charset="0"/>
              <a:buNone/>
            </a:pPr>
            <a:r>
              <a:rPr lang="en-US" altLang="ja-JP" sz="6000" b="1" smtClean="0">
                <a:solidFill>
                  <a:srgbClr val="FF0000"/>
                </a:solidFill>
                <a:latin typeface="Gill Sans" pitchFamily="-108" charset="0"/>
                <a:ea typeface="Osaka" pitchFamily="-108" charset="-128"/>
                <a:cs typeface="Osaka" pitchFamily="-108" charset="-128"/>
              </a:rPr>
              <a:t>A</a:t>
            </a:r>
            <a:r>
              <a:rPr lang="en-US" altLang="ja-JP" sz="6000" b="1" smtClean="0">
                <a:latin typeface="Gill Sans" pitchFamily="-108" charset="0"/>
                <a:ea typeface="Osaka" pitchFamily="-108" charset="-128"/>
                <a:cs typeface="Osaka" pitchFamily="-108" charset="-128"/>
              </a:rPr>
              <a:t>uditory</a:t>
            </a:r>
            <a:endParaRPr lang="en-US" altLang="ja-JP" sz="4800" b="1" smtClean="0">
              <a:solidFill>
                <a:srgbClr val="009933"/>
              </a:solidFill>
              <a:latin typeface="Gill Sans" pitchFamily="-108" charset="0"/>
              <a:ea typeface="Osaka" pitchFamily="-108" charset="-128"/>
              <a:cs typeface="Osaka" pitchFamily="-108" charset="-128"/>
            </a:endParaRPr>
          </a:p>
          <a:p>
            <a:pPr marL="533400" indent="-533400" eaLnBrk="1" hangingPunct="1">
              <a:lnSpc>
                <a:spcPct val="70000"/>
              </a:lnSpc>
              <a:buClr>
                <a:srgbClr val="DA2B30"/>
              </a:buClr>
              <a:buFont typeface="Times New Roman" pitchFamily="-108" charset="0"/>
              <a:buNone/>
            </a:pPr>
            <a:r>
              <a:rPr lang="en-US" altLang="ja-JP" sz="6000" b="1" smtClean="0">
                <a:solidFill>
                  <a:srgbClr val="FF0000"/>
                </a:solidFill>
                <a:latin typeface="Gill Sans" pitchFamily="-108" charset="0"/>
                <a:ea typeface="Osaka" pitchFamily="-108" charset="-128"/>
                <a:cs typeface="Osaka" pitchFamily="-108" charset="-128"/>
              </a:rPr>
              <a:t>H</a:t>
            </a:r>
            <a:r>
              <a:rPr lang="en-US" altLang="ja-JP" sz="6000" b="1" smtClean="0">
                <a:latin typeface="Gill Sans" pitchFamily="-108" charset="0"/>
                <a:ea typeface="Osaka" pitchFamily="-108" charset="-128"/>
                <a:cs typeface="Osaka" pitchFamily="-108" charset="-128"/>
              </a:rPr>
              <a:t>aptic</a:t>
            </a:r>
            <a:endParaRPr lang="en-US" altLang="ja-JP" sz="4800" b="1" smtClean="0">
              <a:latin typeface="Gill Sans" pitchFamily="-108" charset="0"/>
              <a:ea typeface="Osaka" pitchFamily="-108" charset="-128"/>
              <a:cs typeface="Osaka" pitchFamily="-108" charset="-128"/>
            </a:endParaRPr>
          </a:p>
          <a:p>
            <a:pPr marL="533400" indent="-533400" eaLnBrk="1" hangingPunct="1">
              <a:lnSpc>
                <a:spcPct val="70000"/>
              </a:lnSpc>
              <a:buClr>
                <a:srgbClr val="DA2B30"/>
              </a:buClr>
              <a:buFont typeface="Times New Roman" pitchFamily="-108" charset="0"/>
              <a:buNone/>
            </a:pPr>
            <a:r>
              <a:rPr lang="en-US" altLang="ja-JP" sz="6000" b="1" smtClean="0">
                <a:latin typeface="Gill Sans" pitchFamily="-108" charset="0"/>
                <a:ea typeface="Osaka" pitchFamily="-108" charset="-128"/>
                <a:cs typeface="Osaka" pitchFamily="-108" charset="-128"/>
              </a:rPr>
              <a:t>		</a:t>
            </a:r>
            <a:endParaRPr lang="en-US" altLang="ja-JP" sz="6600" b="1" smtClean="0">
              <a:latin typeface="Gill Sans" pitchFamily="-108" charset="0"/>
              <a:ea typeface="Osaka" pitchFamily="-108" charset="-128"/>
              <a:cs typeface="Osaka" pitchFamily="-108" charset="-128"/>
            </a:endParaRPr>
          </a:p>
          <a:p>
            <a:pPr marL="533400" indent="-533400" eaLnBrk="1" hangingPunct="1">
              <a:lnSpc>
                <a:spcPct val="70000"/>
              </a:lnSpc>
              <a:buClr>
                <a:srgbClr val="DA2B30"/>
              </a:buClr>
              <a:buFont typeface="Times New Roman" pitchFamily="-108" charset="0"/>
              <a:buNone/>
            </a:pPr>
            <a:r>
              <a:rPr lang="en-US" altLang="ja-JP" sz="6000" b="1" smtClean="0">
                <a:solidFill>
                  <a:srgbClr val="FF0000"/>
                </a:solidFill>
                <a:latin typeface="Gill Sans" pitchFamily="-108" charset="0"/>
                <a:ea typeface="Osaka" pitchFamily="-108" charset="-128"/>
                <a:cs typeface="Osaka" pitchFamily="-108" charset="-128"/>
              </a:rPr>
              <a:t>O</a:t>
            </a:r>
            <a:r>
              <a:rPr lang="en-US" altLang="ja-JP" sz="6000" b="1" smtClean="0">
                <a:latin typeface="Gill Sans" pitchFamily="-108" charset="0"/>
                <a:ea typeface="Osaka" pitchFamily="-108" charset="-128"/>
                <a:cs typeface="Osaka" pitchFamily="-108" charset="-128"/>
              </a:rPr>
              <a:t>lfactory</a:t>
            </a:r>
          </a:p>
          <a:p>
            <a:pPr marL="533400" indent="-533400" eaLnBrk="1" hangingPunct="1">
              <a:lnSpc>
                <a:spcPct val="70000"/>
              </a:lnSpc>
              <a:buClr>
                <a:srgbClr val="DA2B30"/>
              </a:buClr>
              <a:buFont typeface="Times New Roman" pitchFamily="-108" charset="0"/>
              <a:buNone/>
            </a:pPr>
            <a:r>
              <a:rPr lang="en-US" altLang="ja-JP" sz="6000" b="1" smtClean="0">
                <a:solidFill>
                  <a:srgbClr val="FF0000"/>
                </a:solidFill>
                <a:latin typeface="Gill Sans" pitchFamily="-108" charset="0"/>
                <a:ea typeface="Osaka" pitchFamily="-108" charset="-128"/>
                <a:cs typeface="Osaka" pitchFamily="-108" charset="-128"/>
              </a:rPr>
              <a:t>G</a:t>
            </a:r>
            <a:r>
              <a:rPr lang="en-US" altLang="ja-JP" sz="6000" b="1" smtClean="0">
                <a:latin typeface="Gill Sans" pitchFamily="-108" charset="0"/>
                <a:ea typeface="Osaka" pitchFamily="-108" charset="-128"/>
                <a:cs typeface="Osaka" pitchFamily="-108" charset="-128"/>
              </a:rPr>
              <a:t>ustatory</a:t>
            </a:r>
            <a:endParaRPr lang="en-US" altLang="ja-JP" sz="1800" b="1" smtClean="0">
              <a:solidFill>
                <a:srgbClr val="009933"/>
              </a:solidFill>
              <a:latin typeface="Papyrus" pitchFamily="-108" charset="0"/>
              <a:ea typeface="Osaka" pitchFamily="-108" charset="-128"/>
              <a:cs typeface="Osaka" pitchFamily="-108" charset="-128"/>
            </a:endParaRPr>
          </a:p>
        </p:txBody>
      </p:sp>
      <p:sp>
        <p:nvSpPr>
          <p:cNvPr id="68612" name="Rectangle 4"/>
          <p:cNvSpPr>
            <a:spLocks noChangeArrowheads="1"/>
          </p:cNvSpPr>
          <p:nvPr/>
        </p:nvSpPr>
        <p:spPr bwMode="auto">
          <a:xfrm>
            <a:off x="493713" y="2513013"/>
            <a:ext cx="184150" cy="457200"/>
          </a:xfrm>
          <a:prstGeom prst="rect">
            <a:avLst/>
          </a:prstGeom>
          <a:noFill/>
          <a:ln w="9525">
            <a:noFill/>
            <a:miter lim="800000"/>
            <a:headEnd/>
            <a:tailEnd/>
          </a:ln>
        </p:spPr>
        <p:txBody>
          <a:bodyPr wrap="none">
            <a:prstTxWarp prst="textNoShape">
              <a:avLst/>
            </a:prstTxWarp>
            <a:spAutoFit/>
          </a:bodyPr>
          <a:lstStyle/>
          <a:p>
            <a:endParaRPr lang="ja-JP" altLang="en-US">
              <a:latin typeface="Times" pitchFamily="-108" charset="0"/>
              <a:ea typeface="Osaka" pitchFamily="-108" charset="-128"/>
              <a:cs typeface="Osaka" pitchFamily="-108" charset="-128"/>
            </a:endParaRPr>
          </a:p>
        </p:txBody>
      </p:sp>
      <p:pic>
        <p:nvPicPr>
          <p:cNvPr id="68613" name="Picture 5"/>
          <p:cNvPicPr>
            <a:picLocks noChangeAspect="1" noChangeArrowheads="1"/>
          </p:cNvPicPr>
          <p:nvPr/>
        </p:nvPicPr>
        <p:blipFill>
          <a:blip r:embed="rId3"/>
          <a:srcRect/>
          <a:stretch>
            <a:fillRect/>
          </a:stretch>
        </p:blipFill>
        <p:spPr bwMode="auto">
          <a:xfrm>
            <a:off x="685800" y="558800"/>
            <a:ext cx="1752600" cy="1166813"/>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381000" y="5257800"/>
            <a:ext cx="2062163" cy="1182688"/>
          </a:xfrm>
          <a:prstGeom prst="rect">
            <a:avLst/>
          </a:prstGeom>
          <a:noFill/>
          <a:ln w="9525">
            <a:noFill/>
            <a:miter lim="800000"/>
            <a:headEnd/>
            <a:tailEnd/>
          </a:ln>
        </p:spPr>
      </p:pic>
      <p:pic>
        <p:nvPicPr>
          <p:cNvPr id="68615" name="Picture 7"/>
          <p:cNvPicPr>
            <a:picLocks noChangeAspect="1" noChangeArrowheads="1"/>
          </p:cNvPicPr>
          <p:nvPr/>
        </p:nvPicPr>
        <p:blipFill>
          <a:blip r:embed="rId5"/>
          <a:srcRect/>
          <a:stretch>
            <a:fillRect/>
          </a:stretch>
        </p:blipFill>
        <p:spPr bwMode="auto">
          <a:xfrm>
            <a:off x="1295400" y="1524000"/>
            <a:ext cx="1149350" cy="1760538"/>
          </a:xfrm>
          <a:prstGeom prst="rect">
            <a:avLst/>
          </a:prstGeom>
          <a:noFill/>
          <a:ln w="9525">
            <a:noFill/>
            <a:miter lim="800000"/>
            <a:headEnd/>
            <a:tailEnd/>
          </a:ln>
        </p:spPr>
      </p:pic>
      <p:pic>
        <p:nvPicPr>
          <p:cNvPr id="68616" name="Picture 8"/>
          <p:cNvPicPr>
            <a:picLocks noChangeAspect="1" noChangeArrowheads="1"/>
          </p:cNvPicPr>
          <p:nvPr/>
        </p:nvPicPr>
        <p:blipFill>
          <a:blip r:embed="rId6"/>
          <a:srcRect/>
          <a:stretch>
            <a:fillRect/>
          </a:stretch>
        </p:blipFill>
        <p:spPr bwMode="auto">
          <a:xfrm>
            <a:off x="228600" y="2819400"/>
            <a:ext cx="1876425" cy="1289050"/>
          </a:xfrm>
          <a:prstGeom prst="rect">
            <a:avLst/>
          </a:prstGeom>
          <a:noFill/>
          <a:ln w="9525">
            <a:noFill/>
            <a:miter lim="800000"/>
            <a:headEnd/>
            <a:tailEnd/>
          </a:ln>
        </p:spPr>
      </p:pic>
      <p:pic>
        <p:nvPicPr>
          <p:cNvPr id="30729" name="Picture 9"/>
          <p:cNvPicPr>
            <a:picLocks noChangeAspect="1" noChangeArrowheads="1"/>
          </p:cNvPicPr>
          <p:nvPr/>
        </p:nvPicPr>
        <p:blipFill>
          <a:blip r:embed="rId7"/>
          <a:srcRect/>
          <a:stretch>
            <a:fillRect/>
          </a:stretch>
        </p:blipFill>
        <p:spPr bwMode="auto">
          <a:xfrm>
            <a:off x="1143000" y="3810000"/>
            <a:ext cx="1250950" cy="152241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0723">
                                            <p:txEl>
                                              <p:pRg st="4" end="4"/>
                                            </p:txEl>
                                          </p:spTgt>
                                        </p:tgtEl>
                                      </p:cBhvr>
                                    </p:animEffect>
                                    <p:set>
                                      <p:cBhvr>
                                        <p:cTn id="7" dur="1" fill="hold">
                                          <p:stCondLst>
                                            <p:cond delay="499"/>
                                          </p:stCondLst>
                                        </p:cTn>
                                        <p:tgtEl>
                                          <p:spTgt spid="30723">
                                            <p:txEl>
                                              <p:pRg st="4" end="4"/>
                                            </p:txEl>
                                          </p:spTgt>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30723">
                                            <p:txEl>
                                              <p:pRg st="5" end="5"/>
                                            </p:txEl>
                                          </p:spTgt>
                                        </p:tgtEl>
                                      </p:cBhvr>
                                    </p:animEffect>
                                    <p:set>
                                      <p:cBhvr>
                                        <p:cTn id="10" dur="1" fill="hold">
                                          <p:stCondLst>
                                            <p:cond delay="499"/>
                                          </p:stCondLst>
                                        </p:cTn>
                                        <p:tgtEl>
                                          <p:spTgt spid="30723">
                                            <p:txEl>
                                              <p:pRg st="5" end="5"/>
                                            </p:txEl>
                                          </p:spTgt>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30726"/>
                                        </p:tgtEl>
                                      </p:cBhvr>
                                    </p:animEffect>
                                    <p:set>
                                      <p:cBhvr>
                                        <p:cTn id="13" dur="1" fill="hold">
                                          <p:stCondLst>
                                            <p:cond delay="499"/>
                                          </p:stCondLst>
                                        </p:cTn>
                                        <p:tgtEl>
                                          <p:spTgt spid="30726"/>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30729"/>
                                        </p:tgtEl>
                                      </p:cBhvr>
                                    </p:animEffect>
                                    <p:set>
                                      <p:cBhvr>
                                        <p:cTn id="16" dur="1" fill="hold">
                                          <p:stCondLst>
                                            <p:cond delay="499"/>
                                          </p:stCondLst>
                                        </p:cTn>
                                        <p:tgtEl>
                                          <p:spTgt spid="307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p:cNvSpPr>
            <a:spLocks noGrp="1" noChangeArrowheads="1"/>
          </p:cNvSpPr>
          <p:nvPr>
            <p:ph type="subTitle" idx="4294967295"/>
          </p:nvPr>
        </p:nvSpPr>
        <p:spPr>
          <a:xfrm>
            <a:off x="1371600" y="3886200"/>
            <a:ext cx="6400800" cy="1752600"/>
          </a:xfrm>
        </p:spPr>
        <p:txBody>
          <a:bodyPr/>
          <a:lstStyle/>
          <a:p>
            <a:pPr marL="0" indent="0" algn="ctr" eaLnBrk="1" hangingPunct="1">
              <a:buFontTx/>
              <a:buNone/>
            </a:pPr>
            <a:endParaRPr kumimoji="0" lang="ja-JP" altLang="en-US">
              <a:latin typeface="Arial" charset="0"/>
              <a:ea typeface="ＭＳ Ｐゴシック" charset="0"/>
              <a:cs typeface="ＭＳ Ｐゴシック" charset="0"/>
            </a:endParaRPr>
          </a:p>
        </p:txBody>
      </p:sp>
      <p:graphicFrame>
        <p:nvGraphicFramePr>
          <p:cNvPr id="75778" name="Object 2"/>
          <p:cNvGraphicFramePr>
            <a:graphicFrameLocks noChangeAspect="1"/>
          </p:cNvGraphicFramePr>
          <p:nvPr/>
        </p:nvGraphicFramePr>
        <p:xfrm>
          <a:off x="2514600" y="1500188"/>
          <a:ext cx="6629400" cy="5357812"/>
        </p:xfrm>
        <a:graphic>
          <a:graphicData uri="http://schemas.openxmlformats.org/presentationml/2006/ole">
            <mc:AlternateContent xmlns:mc="http://schemas.openxmlformats.org/markup-compatibility/2006">
              <mc:Choice xmlns:v="urn:schemas-microsoft-com:vml" Requires="v">
                <p:oleObj spid="_x0000_s1046" name="Document" r:id="rId4" imgW="5308600" imgH="3492500" progId="Word.Document.8">
                  <p:embed/>
                </p:oleObj>
              </mc:Choice>
              <mc:Fallback>
                <p:oleObj name="Document" r:id="rId4" imgW="5308600" imgH="34925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500188"/>
                        <a:ext cx="6629400" cy="535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5779" name="Oval 5"/>
          <p:cNvSpPr>
            <a:spLocks noChangeArrowheads="1"/>
          </p:cNvSpPr>
          <p:nvPr/>
        </p:nvSpPr>
        <p:spPr bwMode="auto">
          <a:xfrm>
            <a:off x="4114800" y="3048000"/>
            <a:ext cx="457200" cy="9906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latin typeface="Gill Sans" charset="0"/>
            </a:endParaRPr>
          </a:p>
        </p:txBody>
      </p:sp>
      <p:sp>
        <p:nvSpPr>
          <p:cNvPr id="75780" name="Rectangle 9"/>
          <p:cNvSpPr>
            <a:spLocks noChangeArrowheads="1"/>
          </p:cNvSpPr>
          <p:nvPr/>
        </p:nvSpPr>
        <p:spPr bwMode="auto">
          <a:xfrm>
            <a:off x="2514600" y="1447800"/>
            <a:ext cx="2438400" cy="2133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ja-JP" altLang="en-US">
              <a:latin typeface="Gill Sans" charset="0"/>
            </a:endParaRPr>
          </a:p>
        </p:txBody>
      </p:sp>
      <p:sp>
        <p:nvSpPr>
          <p:cNvPr id="73738" name="AutoShape 10"/>
          <p:cNvSpPr>
            <a:spLocks noChangeArrowheads="1"/>
          </p:cNvSpPr>
          <p:nvPr/>
        </p:nvSpPr>
        <p:spPr bwMode="auto">
          <a:xfrm>
            <a:off x="152400" y="304800"/>
            <a:ext cx="5486400" cy="2362200"/>
          </a:xfrm>
          <a:prstGeom prst="wedgeRoundRectCallout">
            <a:avLst>
              <a:gd name="adj1" fmla="val 16088"/>
              <a:gd name="adj2" fmla="val 98792"/>
              <a:gd name="adj3" fmla="val 16667"/>
            </a:avLst>
          </a:prstGeom>
          <a:solidFill>
            <a:srgbClr val="FFFF00"/>
          </a:solidFill>
          <a:ln w="9525">
            <a:solidFill>
              <a:schemeClr val="tx1"/>
            </a:solidFill>
            <a:miter lim="800000"/>
            <a:headEnd/>
            <a:tailEnd/>
          </a:ln>
        </p:spPr>
        <p:txBody>
          <a:bodyPr wrap="none" anchor="ctr"/>
          <a:lstStyle/>
          <a:p>
            <a:pPr algn="ctr" eaLnBrk="1" hangingPunct="1"/>
            <a:endParaRPr lang="ja-JP" altLang="en-US">
              <a:latin typeface="Palatino" charset="0"/>
            </a:endParaRPr>
          </a:p>
        </p:txBody>
      </p:sp>
      <p:sp>
        <p:nvSpPr>
          <p:cNvPr id="73739" name="Text Box 11"/>
          <p:cNvSpPr txBox="1">
            <a:spLocks noChangeArrowheads="1"/>
          </p:cNvSpPr>
          <p:nvPr/>
        </p:nvSpPr>
        <p:spPr bwMode="auto">
          <a:xfrm>
            <a:off x="228600" y="582613"/>
            <a:ext cx="5510213"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r>
              <a:rPr kumimoji="0" lang="en-US" altLang="ja-JP" sz="4400" b="1">
                <a:latin typeface="Comic Sans MS" charset="0"/>
              </a:rPr>
              <a:t>To ensure fairness,</a:t>
            </a:r>
          </a:p>
          <a:p>
            <a:pPr eaLnBrk="1" hangingPunct="1"/>
            <a:r>
              <a:rPr kumimoji="0" lang="en-US" altLang="ja-JP" sz="4400" b="1">
                <a:latin typeface="Comic Sans MS" charset="0"/>
              </a:rPr>
              <a:t> you will all take </a:t>
            </a:r>
          </a:p>
          <a:p>
            <a:pPr eaLnBrk="1" hangingPunct="1"/>
            <a:r>
              <a:rPr kumimoji="0" lang="en-US" altLang="ja-JP" sz="4400" b="1">
                <a:latin typeface="Comic Sans MS" charset="0"/>
              </a:rPr>
              <a:t>the same test.</a:t>
            </a:r>
            <a:endParaRPr kumimoji="0" lang="en-US" altLang="ja-JP">
              <a:latin typeface="Palatino" charset="0"/>
            </a:endParaRPr>
          </a:p>
        </p:txBody>
      </p:sp>
      <p:sp>
        <p:nvSpPr>
          <p:cNvPr id="73740" name="AutoShape 12"/>
          <p:cNvSpPr>
            <a:spLocks noChangeArrowheads="1"/>
          </p:cNvSpPr>
          <p:nvPr/>
        </p:nvSpPr>
        <p:spPr bwMode="auto">
          <a:xfrm>
            <a:off x="152400" y="3429000"/>
            <a:ext cx="3352800" cy="2286000"/>
          </a:xfrm>
          <a:prstGeom prst="wedgeRoundRectCallout">
            <a:avLst>
              <a:gd name="adj1" fmla="val 58713"/>
              <a:gd name="adj2" fmla="val -22083"/>
              <a:gd name="adj3" fmla="val 16667"/>
            </a:avLst>
          </a:prstGeom>
          <a:solidFill>
            <a:srgbClr val="FFFF00"/>
          </a:solidFill>
          <a:ln w="9525">
            <a:solidFill>
              <a:schemeClr val="tx1"/>
            </a:solidFill>
            <a:miter lim="800000"/>
            <a:headEnd/>
            <a:tailEnd/>
          </a:ln>
        </p:spPr>
        <p:txBody>
          <a:bodyPr wrap="none" anchor="ctr"/>
          <a:lstStyle/>
          <a:p>
            <a:pPr algn="ctr" eaLnBrk="1" hangingPunct="1"/>
            <a:endParaRPr lang="ja-JP" altLang="en-US">
              <a:latin typeface="Palatino" charset="0"/>
            </a:endParaRPr>
          </a:p>
        </p:txBody>
      </p:sp>
      <p:sp>
        <p:nvSpPr>
          <p:cNvPr id="73741" name="Text Box 13"/>
          <p:cNvSpPr txBox="1">
            <a:spLocks noChangeArrowheads="1"/>
          </p:cNvSpPr>
          <p:nvPr/>
        </p:nvSpPr>
        <p:spPr bwMode="auto">
          <a:xfrm>
            <a:off x="152400" y="3414713"/>
            <a:ext cx="3629025"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r>
              <a:rPr kumimoji="0" lang="en-US" altLang="ja-JP" sz="4400" b="1">
                <a:latin typeface="Comic Sans MS" charset="0"/>
              </a:rPr>
              <a:t>You all have to climb</a:t>
            </a:r>
          </a:p>
          <a:p>
            <a:pPr eaLnBrk="1" hangingPunct="1"/>
            <a:r>
              <a:rPr kumimoji="0" lang="en-US" altLang="ja-JP" sz="4400" b="1">
                <a:latin typeface="Comic Sans MS" charset="0"/>
              </a:rPr>
              <a:t>that tree.</a:t>
            </a:r>
            <a:endParaRPr kumimoji="0" lang="en-US" altLang="ja-JP" sz="4800" b="1">
              <a:latin typeface="Comic Sans MS" charset="0"/>
            </a:endParaRPr>
          </a:p>
        </p:txBody>
      </p:sp>
      <p:sp>
        <p:nvSpPr>
          <p:cNvPr id="73742" name="Freeform 14"/>
          <p:cNvSpPr>
            <a:spLocks/>
          </p:cNvSpPr>
          <p:nvPr/>
        </p:nvSpPr>
        <p:spPr bwMode="auto">
          <a:xfrm>
            <a:off x="4148138" y="3773488"/>
            <a:ext cx="663575" cy="957262"/>
          </a:xfrm>
          <a:custGeom>
            <a:avLst/>
            <a:gdLst>
              <a:gd name="T0" fmla="*/ 2147483647 w 418"/>
              <a:gd name="T1" fmla="*/ 2147483647 h 603"/>
              <a:gd name="T2" fmla="*/ 2147483647 w 418"/>
              <a:gd name="T3" fmla="*/ 2147483647 h 603"/>
              <a:gd name="T4" fmla="*/ 2147483647 w 418"/>
              <a:gd name="T5" fmla="*/ 2147483647 h 603"/>
              <a:gd name="T6" fmla="*/ 2147483647 w 418"/>
              <a:gd name="T7" fmla="*/ 2147483647 h 603"/>
              <a:gd name="T8" fmla="*/ 2147483647 w 418"/>
              <a:gd name="T9" fmla="*/ 2147483647 h 603"/>
              <a:gd name="T10" fmla="*/ 2147483647 w 418"/>
              <a:gd name="T11" fmla="*/ 2147483647 h 603"/>
              <a:gd name="T12" fmla="*/ 2147483647 w 418"/>
              <a:gd name="T13" fmla="*/ 2147483647 h 603"/>
              <a:gd name="T14" fmla="*/ 2147483647 w 418"/>
              <a:gd name="T15" fmla="*/ 2147483647 h 603"/>
              <a:gd name="T16" fmla="*/ 2147483647 w 418"/>
              <a:gd name="T17" fmla="*/ 2147483647 h 603"/>
              <a:gd name="T18" fmla="*/ 2147483647 w 418"/>
              <a:gd name="T19" fmla="*/ 2147483647 h 603"/>
              <a:gd name="T20" fmla="*/ 2147483647 w 418"/>
              <a:gd name="T21" fmla="*/ 2147483647 h 603"/>
              <a:gd name="T22" fmla="*/ 2147483647 w 418"/>
              <a:gd name="T23" fmla="*/ 2147483647 h 603"/>
              <a:gd name="T24" fmla="*/ 2147483647 w 418"/>
              <a:gd name="T25" fmla="*/ 2147483647 h 603"/>
              <a:gd name="T26" fmla="*/ 2147483647 w 418"/>
              <a:gd name="T27" fmla="*/ 2147483647 h 603"/>
              <a:gd name="T28" fmla="*/ 2147483647 w 418"/>
              <a:gd name="T29" fmla="*/ 2147483647 h 603"/>
              <a:gd name="T30" fmla="*/ 2147483647 w 418"/>
              <a:gd name="T31" fmla="*/ 2147483647 h 603"/>
              <a:gd name="T32" fmla="*/ 2147483647 w 418"/>
              <a:gd name="T33" fmla="*/ 2147483647 h 603"/>
              <a:gd name="T34" fmla="*/ 2147483647 w 418"/>
              <a:gd name="T35" fmla="*/ 2147483647 h 603"/>
              <a:gd name="T36" fmla="*/ 2147483647 w 418"/>
              <a:gd name="T37" fmla="*/ 2147483647 h 603"/>
              <a:gd name="T38" fmla="*/ 2147483647 w 418"/>
              <a:gd name="T39" fmla="*/ 2147483647 h 603"/>
              <a:gd name="T40" fmla="*/ 2147483647 w 418"/>
              <a:gd name="T41" fmla="*/ 2147483647 h 603"/>
              <a:gd name="T42" fmla="*/ 2147483647 w 418"/>
              <a:gd name="T43" fmla="*/ 2147483647 h 603"/>
              <a:gd name="T44" fmla="*/ 2147483647 w 418"/>
              <a:gd name="T45" fmla="*/ 2147483647 h 603"/>
              <a:gd name="T46" fmla="*/ 2147483647 w 418"/>
              <a:gd name="T47" fmla="*/ 2147483647 h 603"/>
              <a:gd name="T48" fmla="*/ 2147483647 w 418"/>
              <a:gd name="T49" fmla="*/ 2147483647 h 603"/>
              <a:gd name="T50" fmla="*/ 2147483647 w 418"/>
              <a:gd name="T51" fmla="*/ 2147483647 h 603"/>
              <a:gd name="T52" fmla="*/ 2147483647 w 418"/>
              <a:gd name="T53" fmla="*/ 2147483647 h 603"/>
              <a:gd name="T54" fmla="*/ 2147483647 w 418"/>
              <a:gd name="T55" fmla="*/ 2147483647 h 603"/>
              <a:gd name="T56" fmla="*/ 2147483647 w 418"/>
              <a:gd name="T57" fmla="*/ 2147483647 h 603"/>
              <a:gd name="T58" fmla="*/ 2147483647 w 418"/>
              <a:gd name="T59" fmla="*/ 2147483647 h 603"/>
              <a:gd name="T60" fmla="*/ 2147483647 w 418"/>
              <a:gd name="T61" fmla="*/ 2147483647 h 603"/>
              <a:gd name="T62" fmla="*/ 2147483647 w 418"/>
              <a:gd name="T63" fmla="*/ 2147483647 h 603"/>
              <a:gd name="T64" fmla="*/ 2147483647 w 418"/>
              <a:gd name="T65" fmla="*/ 2147483647 h 603"/>
              <a:gd name="T66" fmla="*/ 2147483647 w 418"/>
              <a:gd name="T67" fmla="*/ 2147483647 h 603"/>
              <a:gd name="T68" fmla="*/ 2147483647 w 418"/>
              <a:gd name="T69" fmla="*/ 2147483647 h 6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18"/>
              <a:gd name="T106" fmla="*/ 0 h 603"/>
              <a:gd name="T107" fmla="*/ 418 w 418"/>
              <a:gd name="T108" fmla="*/ 603 h 60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18" h="603">
                <a:moveTo>
                  <a:pt x="43" y="579"/>
                </a:moveTo>
                <a:cubicBezTo>
                  <a:pt x="27" y="573"/>
                  <a:pt x="26" y="564"/>
                  <a:pt x="11" y="559"/>
                </a:cubicBezTo>
                <a:cubicBezTo>
                  <a:pt x="0" y="528"/>
                  <a:pt x="9" y="483"/>
                  <a:pt x="43" y="475"/>
                </a:cubicBezTo>
                <a:cubicBezTo>
                  <a:pt x="47" y="472"/>
                  <a:pt x="50" y="468"/>
                  <a:pt x="55" y="467"/>
                </a:cubicBezTo>
                <a:cubicBezTo>
                  <a:pt x="61" y="464"/>
                  <a:pt x="68" y="466"/>
                  <a:pt x="75" y="463"/>
                </a:cubicBezTo>
                <a:cubicBezTo>
                  <a:pt x="80" y="460"/>
                  <a:pt x="82" y="454"/>
                  <a:pt x="87" y="451"/>
                </a:cubicBezTo>
                <a:cubicBezTo>
                  <a:pt x="97" y="441"/>
                  <a:pt x="111" y="438"/>
                  <a:pt x="123" y="431"/>
                </a:cubicBezTo>
                <a:cubicBezTo>
                  <a:pt x="128" y="423"/>
                  <a:pt x="129" y="410"/>
                  <a:pt x="139" y="407"/>
                </a:cubicBezTo>
                <a:cubicBezTo>
                  <a:pt x="147" y="404"/>
                  <a:pt x="155" y="401"/>
                  <a:pt x="163" y="399"/>
                </a:cubicBezTo>
                <a:cubicBezTo>
                  <a:pt x="167" y="397"/>
                  <a:pt x="175" y="395"/>
                  <a:pt x="175" y="395"/>
                </a:cubicBezTo>
                <a:cubicBezTo>
                  <a:pt x="179" y="380"/>
                  <a:pt x="182" y="365"/>
                  <a:pt x="187" y="351"/>
                </a:cubicBezTo>
                <a:cubicBezTo>
                  <a:pt x="183" y="316"/>
                  <a:pt x="187" y="301"/>
                  <a:pt x="155" y="291"/>
                </a:cubicBezTo>
                <a:cubicBezTo>
                  <a:pt x="149" y="257"/>
                  <a:pt x="145" y="263"/>
                  <a:pt x="111" y="259"/>
                </a:cubicBezTo>
                <a:cubicBezTo>
                  <a:pt x="97" y="245"/>
                  <a:pt x="91" y="237"/>
                  <a:pt x="87" y="219"/>
                </a:cubicBezTo>
                <a:cubicBezTo>
                  <a:pt x="94" y="196"/>
                  <a:pt x="93" y="174"/>
                  <a:pt x="107" y="155"/>
                </a:cubicBezTo>
                <a:cubicBezTo>
                  <a:pt x="112" y="129"/>
                  <a:pt x="150" y="69"/>
                  <a:pt x="179" y="59"/>
                </a:cubicBezTo>
                <a:cubicBezTo>
                  <a:pt x="184" y="56"/>
                  <a:pt x="226" y="48"/>
                  <a:pt x="235" y="43"/>
                </a:cubicBezTo>
                <a:cubicBezTo>
                  <a:pt x="257" y="27"/>
                  <a:pt x="280" y="20"/>
                  <a:pt x="307" y="15"/>
                </a:cubicBezTo>
                <a:cubicBezTo>
                  <a:pt x="335" y="0"/>
                  <a:pt x="365" y="5"/>
                  <a:pt x="395" y="15"/>
                </a:cubicBezTo>
                <a:cubicBezTo>
                  <a:pt x="400" y="22"/>
                  <a:pt x="413" y="25"/>
                  <a:pt x="415" y="35"/>
                </a:cubicBezTo>
                <a:cubicBezTo>
                  <a:pt x="418" y="62"/>
                  <a:pt x="409" y="99"/>
                  <a:pt x="403" y="127"/>
                </a:cubicBezTo>
                <a:cubicBezTo>
                  <a:pt x="400" y="139"/>
                  <a:pt x="402" y="153"/>
                  <a:pt x="395" y="163"/>
                </a:cubicBezTo>
                <a:cubicBezTo>
                  <a:pt x="378" y="183"/>
                  <a:pt x="380" y="165"/>
                  <a:pt x="371" y="187"/>
                </a:cubicBezTo>
                <a:cubicBezTo>
                  <a:pt x="361" y="209"/>
                  <a:pt x="364" y="229"/>
                  <a:pt x="347" y="247"/>
                </a:cubicBezTo>
                <a:cubicBezTo>
                  <a:pt x="330" y="295"/>
                  <a:pt x="313" y="345"/>
                  <a:pt x="291" y="391"/>
                </a:cubicBezTo>
                <a:cubicBezTo>
                  <a:pt x="287" y="418"/>
                  <a:pt x="285" y="429"/>
                  <a:pt x="271" y="451"/>
                </a:cubicBezTo>
                <a:cubicBezTo>
                  <a:pt x="266" y="475"/>
                  <a:pt x="261" y="492"/>
                  <a:pt x="243" y="511"/>
                </a:cubicBezTo>
                <a:cubicBezTo>
                  <a:pt x="241" y="515"/>
                  <a:pt x="241" y="519"/>
                  <a:pt x="239" y="523"/>
                </a:cubicBezTo>
                <a:cubicBezTo>
                  <a:pt x="235" y="527"/>
                  <a:pt x="229" y="529"/>
                  <a:pt x="227" y="535"/>
                </a:cubicBezTo>
                <a:cubicBezTo>
                  <a:pt x="211" y="568"/>
                  <a:pt x="231" y="572"/>
                  <a:pt x="191" y="583"/>
                </a:cubicBezTo>
                <a:cubicBezTo>
                  <a:pt x="187" y="587"/>
                  <a:pt x="183" y="592"/>
                  <a:pt x="179" y="595"/>
                </a:cubicBezTo>
                <a:cubicBezTo>
                  <a:pt x="171" y="599"/>
                  <a:pt x="155" y="603"/>
                  <a:pt x="155" y="603"/>
                </a:cubicBezTo>
                <a:cubicBezTo>
                  <a:pt x="116" y="590"/>
                  <a:pt x="77" y="579"/>
                  <a:pt x="39" y="567"/>
                </a:cubicBezTo>
                <a:cubicBezTo>
                  <a:pt x="13" y="571"/>
                  <a:pt x="15" y="562"/>
                  <a:pt x="15" y="575"/>
                </a:cubicBezTo>
                <a:lnTo>
                  <a:pt x="27" y="551"/>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16192885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73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37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741"/>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737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8" grpId="0" animBg="1"/>
      <p:bldP spid="73739" grpId="0"/>
      <p:bldP spid="73740" grpId="0" animBg="1"/>
      <p:bldP spid="73741" grpId="0"/>
      <p:bldP spid="7374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762000" y="1371600"/>
            <a:ext cx="7772400" cy="1143000"/>
          </a:xfrm>
        </p:spPr>
        <p:txBody>
          <a:bodyPr/>
          <a:lstStyle/>
          <a:p>
            <a:pPr eaLnBrk="1" hangingPunct="1"/>
            <a:r>
              <a:rPr lang="ja-JP" altLang="en-US" sz="6000" b="1">
                <a:solidFill>
                  <a:schemeClr val="accent2"/>
                </a:solidFill>
                <a:latin typeface="Papyrus" pitchFamily="-108" charset="0"/>
                <a:ea typeface="Osaka" pitchFamily="-108" charset="-128"/>
                <a:cs typeface="Osaka" pitchFamily="-108" charset="-128"/>
              </a:rPr>
              <a:t/>
            </a:r>
            <a:br>
              <a:rPr lang="ja-JP" altLang="en-US" sz="6000" b="1">
                <a:solidFill>
                  <a:schemeClr val="accent2"/>
                </a:solidFill>
                <a:latin typeface="Papyrus" pitchFamily="-108" charset="0"/>
                <a:ea typeface="Osaka" pitchFamily="-108" charset="-128"/>
                <a:cs typeface="Osaka" pitchFamily="-108" charset="-128"/>
              </a:rPr>
            </a:br>
            <a:r>
              <a:rPr lang="ja-JP" altLang="en-US" sz="6000" b="1">
                <a:solidFill>
                  <a:schemeClr val="accent2"/>
                </a:solidFill>
                <a:latin typeface="Papyrus" pitchFamily="-108" charset="0"/>
                <a:ea typeface="Osaka" pitchFamily="-108" charset="-128"/>
                <a:cs typeface="Osaka" pitchFamily="-108" charset="-128"/>
              </a:rPr>
              <a:t/>
            </a:r>
            <a:br>
              <a:rPr lang="ja-JP" altLang="en-US" sz="6000" b="1">
                <a:solidFill>
                  <a:schemeClr val="accent2"/>
                </a:solidFill>
                <a:latin typeface="Papyrus" pitchFamily="-108" charset="0"/>
                <a:ea typeface="Osaka" pitchFamily="-108" charset="-128"/>
                <a:cs typeface="Osaka" pitchFamily="-108" charset="-128"/>
              </a:rPr>
            </a:br>
            <a:r>
              <a:rPr lang="ja-JP" altLang="en-US" sz="6000" b="1">
                <a:solidFill>
                  <a:schemeClr val="accent2"/>
                </a:solidFill>
                <a:latin typeface="Papyrus" pitchFamily="-108" charset="0"/>
                <a:ea typeface="Osaka" pitchFamily="-108" charset="-128"/>
                <a:cs typeface="Osaka" pitchFamily="-108" charset="-128"/>
              </a:rPr>
              <a:t/>
            </a:r>
            <a:br>
              <a:rPr lang="ja-JP" altLang="en-US" sz="6000" b="1">
                <a:solidFill>
                  <a:schemeClr val="accent2"/>
                </a:solidFill>
                <a:latin typeface="Papyrus" pitchFamily="-108" charset="0"/>
                <a:ea typeface="Osaka" pitchFamily="-108" charset="-128"/>
                <a:cs typeface="Osaka" pitchFamily="-108" charset="-128"/>
              </a:rPr>
            </a:br>
            <a:r>
              <a:rPr lang="ja-JP" altLang="en-US" sz="6000" b="1">
                <a:solidFill>
                  <a:schemeClr val="accent2"/>
                </a:solidFill>
                <a:latin typeface="Papyrus" pitchFamily="-108" charset="0"/>
                <a:ea typeface="Osaka" pitchFamily="-108" charset="-128"/>
                <a:cs typeface="Osaka" pitchFamily="-108" charset="-128"/>
              </a:rPr>
              <a:t/>
            </a:r>
            <a:br>
              <a:rPr lang="ja-JP" altLang="en-US" sz="6000" b="1">
                <a:solidFill>
                  <a:schemeClr val="accent2"/>
                </a:solidFill>
                <a:latin typeface="Papyrus" pitchFamily="-108" charset="0"/>
                <a:ea typeface="Osaka" pitchFamily="-108" charset="-128"/>
                <a:cs typeface="Osaka" pitchFamily="-108" charset="-128"/>
              </a:rPr>
            </a:br>
            <a:r>
              <a:rPr lang="ja-JP" altLang="en-US" sz="6000" b="1">
                <a:solidFill>
                  <a:srgbClr val="A41599"/>
                </a:solidFill>
                <a:latin typeface="Papyrus" pitchFamily="-108" charset="0"/>
                <a:ea typeface="Osaka" pitchFamily="-108" charset="-128"/>
                <a:cs typeface="Osaka" pitchFamily="-108" charset="-128"/>
              </a:rPr>
              <a:t>preferred (primary) sensory modality?</a:t>
            </a:r>
            <a:br>
              <a:rPr lang="ja-JP" altLang="en-US" sz="6000" b="1">
                <a:solidFill>
                  <a:srgbClr val="A41599"/>
                </a:solidFill>
                <a:latin typeface="Papyrus" pitchFamily="-108" charset="0"/>
                <a:ea typeface="Osaka" pitchFamily="-108" charset="-128"/>
                <a:cs typeface="Osaka" pitchFamily="-108" charset="-128"/>
              </a:rPr>
            </a:br>
            <a:r>
              <a:rPr lang="ja-JP" altLang="en-US" sz="6000" b="1">
                <a:solidFill>
                  <a:srgbClr val="A41599"/>
                </a:solidFill>
                <a:latin typeface="Papyrus" pitchFamily="-108" charset="0"/>
                <a:ea typeface="Osaka" pitchFamily="-108" charset="-128"/>
                <a:cs typeface="Osaka" pitchFamily="-108" charset="-128"/>
              </a:rPr>
              <a:t/>
            </a:r>
            <a:br>
              <a:rPr lang="ja-JP" altLang="en-US" sz="6000" b="1">
                <a:solidFill>
                  <a:srgbClr val="A41599"/>
                </a:solidFill>
                <a:latin typeface="Papyrus" pitchFamily="-108" charset="0"/>
                <a:ea typeface="Osaka" pitchFamily="-108" charset="-128"/>
                <a:cs typeface="Osaka" pitchFamily="-108" charset="-128"/>
              </a:rPr>
            </a:br>
            <a:r>
              <a:rPr lang="ja-JP" altLang="en-US" sz="4000" b="1">
                <a:solidFill>
                  <a:schemeClr val="accent1"/>
                </a:solidFill>
                <a:latin typeface="Papyrus" pitchFamily="-108" charset="0"/>
                <a:ea typeface="Osaka" pitchFamily="-108" charset="-128"/>
                <a:cs typeface="Osaka" pitchFamily="-108" charset="-128"/>
              </a:rPr>
              <a:t>.</a:t>
            </a:r>
            <a:endParaRPr lang="ja-JP" altLang="en-US">
              <a:ea typeface="Osaka" pitchFamily="-108" charset="-128"/>
              <a:cs typeface="Osaka" pitchFamily="-108" charset="-128"/>
            </a:endParaRPr>
          </a:p>
        </p:txBody>
      </p:sp>
      <p:sp>
        <p:nvSpPr>
          <p:cNvPr id="70659" name="Rectangle 3"/>
          <p:cNvSpPr>
            <a:spLocks noGrp="1" noChangeArrowheads="1"/>
          </p:cNvSpPr>
          <p:nvPr>
            <p:ph type="body" idx="1"/>
          </p:nvPr>
        </p:nvSpPr>
        <p:spPr/>
        <p:txBody>
          <a:bodyPr/>
          <a:lstStyle/>
          <a:p>
            <a:pPr marL="533400" indent="-533400" eaLnBrk="1" hangingPunct="1">
              <a:lnSpc>
                <a:spcPct val="70000"/>
              </a:lnSpc>
              <a:buFont typeface="Times New Roman" pitchFamily="-108" charset="0"/>
              <a:buNone/>
            </a:pPr>
            <a:r>
              <a:rPr lang="ja-JP" altLang="en-US" sz="6600" b="1">
                <a:solidFill>
                  <a:srgbClr val="DA2B30"/>
                </a:solidFill>
                <a:latin typeface="Papyrus" pitchFamily="-108" charset="0"/>
                <a:ea typeface="Osaka" pitchFamily="-108" charset="-128"/>
                <a:cs typeface="Osaka" pitchFamily="-108" charset="-128"/>
              </a:rPr>
              <a:t> </a:t>
            </a:r>
            <a:endParaRPr lang="ja-JP" altLang="en-US" b="1">
              <a:solidFill>
                <a:srgbClr val="130DDA"/>
              </a:solidFill>
              <a:ea typeface="Osaka" pitchFamily="-108" charset="-128"/>
              <a:cs typeface="Osaka" pitchFamily="-108" charset="-128"/>
            </a:endParaRPr>
          </a:p>
        </p:txBody>
      </p:sp>
      <p:sp>
        <p:nvSpPr>
          <p:cNvPr id="70660" name="Rectangle 4"/>
          <p:cNvSpPr>
            <a:spLocks noChangeArrowheads="1"/>
          </p:cNvSpPr>
          <p:nvPr/>
        </p:nvSpPr>
        <p:spPr bwMode="auto">
          <a:xfrm>
            <a:off x="493713" y="2513013"/>
            <a:ext cx="184150" cy="457200"/>
          </a:xfrm>
          <a:prstGeom prst="rect">
            <a:avLst/>
          </a:prstGeom>
          <a:noFill/>
          <a:ln w="9525">
            <a:noFill/>
            <a:miter lim="800000"/>
            <a:headEnd/>
            <a:tailEnd/>
          </a:ln>
        </p:spPr>
        <p:txBody>
          <a:bodyPr wrap="none">
            <a:prstTxWarp prst="textNoShape">
              <a:avLst/>
            </a:prstTxWarp>
            <a:spAutoFit/>
          </a:bodyPr>
          <a:lstStyle/>
          <a:p>
            <a:pPr eaLnBrk="0" hangingPunct="0"/>
            <a:endParaRPr lang="ja-JP" altLang="en-US" sz="2400">
              <a:latin typeface="Times" pitchFamily="-108" charset="0"/>
              <a:ea typeface="Osaka" pitchFamily="-108" charset="-128"/>
              <a:cs typeface="Osaka" pitchFamily="-108" charset="-128"/>
            </a:endParaRPr>
          </a:p>
        </p:txBody>
      </p:sp>
      <p:sp>
        <p:nvSpPr>
          <p:cNvPr id="555013" name="Rectangle 5"/>
          <p:cNvSpPr>
            <a:spLocks noChangeArrowheads="1"/>
          </p:cNvSpPr>
          <p:nvPr/>
        </p:nvSpPr>
        <p:spPr bwMode="auto">
          <a:xfrm>
            <a:off x="533400" y="4191000"/>
            <a:ext cx="8494713" cy="914400"/>
          </a:xfrm>
          <a:prstGeom prst="rect">
            <a:avLst/>
          </a:prstGeom>
          <a:noFill/>
          <a:ln w="9525">
            <a:noFill/>
            <a:miter lim="800000"/>
            <a:headEnd/>
            <a:tailEnd/>
          </a:ln>
        </p:spPr>
        <p:txBody>
          <a:bodyPr wrap="none">
            <a:prstTxWarp prst="textNoShape">
              <a:avLst/>
            </a:prstTxWarp>
            <a:spAutoFit/>
          </a:bodyPr>
          <a:lstStyle/>
          <a:p>
            <a:pPr eaLnBrk="0" hangingPunct="0"/>
            <a:r>
              <a:rPr lang="en-US" sz="5400">
                <a:latin typeface="Arial" pitchFamily="-108" charset="0"/>
              </a:rPr>
              <a:t>Main learning style/channel</a:t>
            </a:r>
            <a:endParaRPr lang="en-US" sz="1800">
              <a:latin typeface="Arial"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5013"/>
                                        </p:tgtEl>
                                        <p:attrNameLst>
                                          <p:attrName>style.visibility</p:attrName>
                                        </p:attrNameLst>
                                      </p:cBhvr>
                                      <p:to>
                                        <p:strVal val="visible"/>
                                      </p:to>
                                    </p:set>
                                    <p:animEffect transition="in" filter="wipe(left)">
                                      <p:cBhvr>
                                        <p:cTn id="7" dur="500"/>
                                        <p:tgtEl>
                                          <p:spTgt spid="555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0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Next slide: Domino’s Pizza commercial</a:t>
            </a:r>
          </a:p>
          <a:p>
            <a:pPr marL="0" indent="0">
              <a:buNone/>
            </a:pPr>
            <a:endParaRPr lang="en-US" dirty="0"/>
          </a:p>
          <a:p>
            <a:pPr marL="0" indent="0">
              <a:buNone/>
            </a:pPr>
            <a:r>
              <a:rPr lang="en-US" dirty="0"/>
              <a:t>http://</a:t>
            </a:r>
            <a:r>
              <a:rPr lang="en-US" dirty="0" err="1"/>
              <a:t>www.youtube.com</a:t>
            </a:r>
            <a:r>
              <a:rPr lang="en-US" dirty="0"/>
              <a:t>/</a:t>
            </a:r>
            <a:r>
              <a:rPr lang="en-US" dirty="0" err="1"/>
              <a:t>watch?v</a:t>
            </a:r>
            <a:r>
              <a:rPr lang="en-US" dirty="0"/>
              <a:t>=kUoKi5RVwqI</a:t>
            </a:r>
          </a:p>
        </p:txBody>
      </p:sp>
    </p:spTree>
    <p:extLst>
      <p:ext uri="{BB962C8B-B14F-4D97-AF65-F5344CB8AC3E}">
        <p14:creationId xmlns:p14="http://schemas.microsoft.com/office/powerpoint/2010/main" val="1250701270"/>
      </p:ext>
    </p:extLst>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54" y="1340768"/>
            <a:ext cx="9358451" cy="2862322"/>
          </a:xfrm>
          <a:prstGeom prst="rect">
            <a:avLst/>
          </a:prstGeom>
          <a:noFill/>
        </p:spPr>
        <p:txBody>
          <a:bodyPr wrap="none" rtlCol="0">
            <a:spAutoFit/>
          </a:bodyPr>
          <a:lstStyle/>
          <a:p>
            <a:r>
              <a:rPr lang="en-US" sz="3600" dirty="0" smtClean="0">
                <a:latin typeface="Gill Sans"/>
                <a:cs typeface="Gill Sans"/>
              </a:rPr>
              <a:t>Next slide is Miss Teen South Carolina:</a:t>
            </a:r>
          </a:p>
          <a:p>
            <a:endParaRPr lang="en-US" sz="3600" dirty="0">
              <a:latin typeface="Gill Sans"/>
              <a:cs typeface="Gill Sans"/>
            </a:endParaRPr>
          </a:p>
          <a:p>
            <a:endParaRPr lang="en-US" sz="3600" dirty="0" smtClean="0">
              <a:latin typeface="Gill Sans"/>
              <a:cs typeface="Gill Sans"/>
            </a:endParaRPr>
          </a:p>
          <a:p>
            <a:r>
              <a:rPr lang="en-US" sz="3600" dirty="0">
                <a:latin typeface="Gill Sans"/>
                <a:cs typeface="Gill Sans"/>
                <a:hlinkClick r:id="rId2"/>
              </a:rPr>
              <a:t>http://www.youtube.com/watch?v=</a:t>
            </a:r>
            <a:r>
              <a:rPr lang="en-US" sz="3600" dirty="0" smtClean="0">
                <a:latin typeface="Gill Sans"/>
                <a:cs typeface="Gill Sans"/>
                <a:hlinkClick r:id="rId2"/>
              </a:rPr>
              <a:t>lj3iNxZ8Dww</a:t>
            </a:r>
            <a:endParaRPr lang="en-US" sz="3600" dirty="0" smtClean="0">
              <a:latin typeface="Gill Sans"/>
              <a:cs typeface="Gill Sans"/>
            </a:endParaRPr>
          </a:p>
          <a:p>
            <a:r>
              <a:rPr lang="en-US" sz="3600" dirty="0" smtClean="0">
                <a:latin typeface="Gill Sans"/>
                <a:cs typeface="Gill Sans"/>
              </a:rPr>
              <a:t> </a:t>
            </a:r>
            <a:endParaRPr lang="en-US" sz="3600" dirty="0">
              <a:latin typeface="Gill Sans"/>
              <a:cs typeface="Gill Sans"/>
            </a:endParaRPr>
          </a:p>
        </p:txBody>
      </p:sp>
    </p:spTree>
    <p:extLst>
      <p:ext uri="{BB962C8B-B14F-4D97-AF65-F5344CB8AC3E}">
        <p14:creationId xmlns:p14="http://schemas.microsoft.com/office/powerpoint/2010/main" val="3639530695"/>
      </p:ext>
    </p:extLst>
  </p:cSld>
  <p:clrMapOvr>
    <a:masterClrMapping/>
  </p:clrMapOvr>
  <p:transition xmlns:p14="http://schemas.microsoft.com/office/powerpoint/2010/mai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endParaRPr lang="en-US">
              <a:ea typeface="ＭＳ Ｐゴシック" pitchFamily="-108" charset="-128"/>
              <a:cs typeface="ＭＳ Ｐゴシック" pitchFamily="-108" charset="-128"/>
            </a:endParaRPr>
          </a:p>
        </p:txBody>
      </p:sp>
      <p:sp>
        <p:nvSpPr>
          <p:cNvPr id="72707" name="Rectangle 3"/>
          <p:cNvSpPr>
            <a:spLocks noGrp="1" noChangeArrowheads="1"/>
          </p:cNvSpPr>
          <p:nvPr>
            <p:ph type="body" idx="1"/>
          </p:nvPr>
        </p:nvSpPr>
        <p:spPr/>
        <p:txBody>
          <a:bodyPr/>
          <a:lstStyle/>
          <a:p>
            <a:pPr eaLnBrk="1" hangingPunct="1"/>
            <a:endParaRPr lang="en-US">
              <a:ea typeface="ＭＳ Ｐゴシック" pitchFamily="-108" charset="-128"/>
              <a:cs typeface="ＭＳ Ｐゴシック" pitchFamily="-108" charset="-128"/>
            </a:endParaRPr>
          </a:p>
        </p:txBody>
      </p:sp>
      <p:pic>
        <p:nvPicPr>
          <p:cNvPr id="72708" name="Picture 4" descr="/Users/marchelgesen/Music/iTunes/iTunes Music/Movies/Domino's Introduces Cheesy Garlic Bread Pizza with....mp4">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130" fill="hold"/>
                                        <p:tgtEl>
                                          <p:spTgt spid="7270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270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2708"/>
                                        </p:tgtEl>
                                      </p:cBhvr>
                                    </p:cmd>
                                  </p:childTnLst>
                                </p:cTn>
                              </p:par>
                            </p:childTnLst>
                          </p:cTn>
                        </p:par>
                      </p:childTnLst>
                    </p:cTn>
                  </p:par>
                </p:childTnLst>
              </p:cTn>
              <p:nextCondLst>
                <p:cond evt="onClick" delay="0">
                  <p:tgtEl>
                    <p:spTgt spid="72708"/>
                  </p:tgtEl>
                </p:cond>
              </p:nextCondLst>
            </p:seq>
            <p:video>
              <p:cMediaNode vol="100000">
                <p:cTn id="12" fill="hold" display="0">
                  <p:stCondLst>
                    <p:cond delay="indefinite"/>
                  </p:stCondLst>
                  <p:endCondLst>
                    <p:cond evt="onNext" delay="0">
                      <p:tgtEl>
                        <p:sldTgt/>
                      </p:tgtEl>
                    </p:cond>
                    <p:cond evt="onPrev" delay="0">
                      <p:tgtEl>
                        <p:sldTgt/>
                      </p:tgtEl>
                    </p:cond>
                  </p:endCondLst>
                </p:cTn>
                <p:tgtEl>
                  <p:spTgt spid="72708"/>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3"/>
          <p:cNvSpPr>
            <a:spLocks noChangeArrowheads="1"/>
          </p:cNvSpPr>
          <p:nvPr/>
        </p:nvSpPr>
        <p:spPr bwMode="auto">
          <a:xfrm>
            <a:off x="493713" y="25130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ja-JP" altLang="en-US">
              <a:latin typeface="Times" charset="0"/>
              <a:ea typeface="Osaka" charset="0"/>
              <a:cs typeface="Osaka" charset="0"/>
            </a:endParaRPr>
          </a:p>
        </p:txBody>
      </p:sp>
      <p:sp>
        <p:nvSpPr>
          <p:cNvPr id="90114" name="Rectangle 7"/>
          <p:cNvSpPr>
            <a:spLocks noChangeArrowheads="1"/>
          </p:cNvSpPr>
          <p:nvPr/>
        </p:nvSpPr>
        <p:spPr bwMode="auto">
          <a:xfrm>
            <a:off x="457200" y="304800"/>
            <a:ext cx="81534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70000"/>
              </a:lnSpc>
              <a:spcBef>
                <a:spcPct val="20000"/>
              </a:spcBef>
              <a:buClr>
                <a:srgbClr val="DA2B30"/>
              </a:buClr>
              <a:buSzPct val="60000"/>
              <a:buFont typeface="Times New Roman" charset="0"/>
              <a:buNone/>
            </a:pPr>
            <a:r>
              <a:rPr lang="en-US" altLang="ja-JP" sz="6000" b="1">
                <a:solidFill>
                  <a:srgbClr val="000000"/>
                </a:solidFill>
                <a:latin typeface="Gill Sans" charset="0"/>
                <a:ea typeface="Osaka" charset="0"/>
                <a:cs typeface="Osaka" charset="0"/>
              </a:rPr>
              <a:t>preferred modality:</a:t>
            </a:r>
          </a:p>
          <a:p>
            <a:pPr algn="ctr" eaLnBrk="1" hangingPunct="1">
              <a:lnSpc>
                <a:spcPct val="70000"/>
              </a:lnSpc>
              <a:spcBef>
                <a:spcPct val="20000"/>
              </a:spcBef>
              <a:buClr>
                <a:srgbClr val="DA2B30"/>
              </a:buClr>
              <a:buSzPct val="60000"/>
              <a:buFont typeface="Times New Roman" charset="0"/>
              <a:buNone/>
            </a:pPr>
            <a:r>
              <a:rPr lang="en-US" altLang="ja-JP" sz="6000">
                <a:solidFill>
                  <a:srgbClr val="000000"/>
                </a:solidFill>
                <a:latin typeface="Gill Sans" charset="0"/>
                <a:ea typeface="Osaka" charset="0"/>
                <a:cs typeface="Osaka" charset="0"/>
              </a:rPr>
              <a:t>Take a test</a:t>
            </a:r>
            <a:endParaRPr lang="en-US" altLang="ja-JP" sz="6000" b="1">
              <a:solidFill>
                <a:srgbClr val="FF0000"/>
              </a:solidFill>
              <a:latin typeface="Gill Sans" charset="0"/>
              <a:ea typeface="Osaka" charset="0"/>
              <a:cs typeface="Osaka" charset="0"/>
            </a:endParaRPr>
          </a:p>
        </p:txBody>
      </p:sp>
      <p:sp>
        <p:nvSpPr>
          <p:cNvPr id="204809" name="Rectangle 9"/>
          <p:cNvSpPr>
            <a:spLocks noChangeArrowheads="1"/>
          </p:cNvSpPr>
          <p:nvPr/>
        </p:nvSpPr>
        <p:spPr bwMode="auto">
          <a:xfrm>
            <a:off x="4419600" y="4191000"/>
            <a:ext cx="4297363"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ja-JP" sz="4800" b="1">
                <a:latin typeface="Gill Sans" charset="0"/>
                <a:ea typeface="Osaka" charset="0"/>
                <a:cs typeface="Osaka" charset="0"/>
              </a:rPr>
              <a:t>Abiator style</a:t>
            </a:r>
          </a:p>
          <a:p>
            <a:pPr eaLnBrk="1" hangingPunct="1"/>
            <a:endParaRPr lang="ja-JP" altLang="en-US" sz="6000" b="1">
              <a:latin typeface="Gill Sans" charset="0"/>
              <a:ea typeface="Osaka" charset="0"/>
              <a:cs typeface="Osaka" charset="0"/>
            </a:endParaRPr>
          </a:p>
        </p:txBody>
      </p:sp>
      <p:pic>
        <p:nvPicPr>
          <p:cNvPr id="9011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133600"/>
            <a:ext cx="70993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1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30480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13" name="Rectangle 13"/>
          <p:cNvSpPr>
            <a:spLocks noChangeArrowheads="1"/>
          </p:cNvSpPr>
          <p:nvPr/>
        </p:nvSpPr>
        <p:spPr bwMode="auto">
          <a:xfrm>
            <a:off x="971600" y="5817538"/>
            <a:ext cx="777648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ja-JP" sz="3200" b="1" dirty="0">
                <a:solidFill>
                  <a:srgbClr val="000000"/>
                </a:solidFill>
                <a:latin typeface="Gill Sans"/>
                <a:cs typeface="Gill Sans"/>
              </a:rPr>
              <a:t>http://</a:t>
            </a:r>
            <a:r>
              <a:rPr lang="en-US" altLang="ja-JP" sz="3200" b="1" dirty="0" err="1">
                <a:solidFill>
                  <a:srgbClr val="000000"/>
                </a:solidFill>
                <a:latin typeface="Gill Sans"/>
                <a:cs typeface="Gill Sans"/>
              </a:rPr>
              <a:t>tinyurl.com</a:t>
            </a:r>
            <a:r>
              <a:rPr lang="en-US" altLang="ja-JP" sz="3200" b="1" dirty="0">
                <a:solidFill>
                  <a:srgbClr val="000000"/>
                </a:solidFill>
                <a:latin typeface="Gill Sans"/>
                <a:cs typeface="Gill Sans"/>
              </a:rPr>
              <a:t>/</a:t>
            </a:r>
            <a:r>
              <a:rPr lang="en-US" altLang="ja-JP" sz="3200" b="1" dirty="0" err="1">
                <a:solidFill>
                  <a:srgbClr val="000000"/>
                </a:solidFill>
                <a:latin typeface="Gill Sans"/>
                <a:cs typeface="Gill Sans"/>
              </a:rPr>
              <a:t>learningstyletest</a:t>
            </a:r>
            <a:endParaRPr lang="en-US" altLang="ja-JP" b="1" dirty="0">
              <a:latin typeface="Gill Sans"/>
              <a:cs typeface="Gill Sans"/>
            </a:endParaRPr>
          </a:p>
        </p:txBody>
      </p:sp>
    </p:spTree>
    <p:extLst>
      <p:ext uri="{BB962C8B-B14F-4D97-AF65-F5344CB8AC3E}">
        <p14:creationId xmlns:p14="http://schemas.microsoft.com/office/powerpoint/2010/main" val="25241168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04812"/>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2048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9" grpId="0" autoUpdateAnimBg="0"/>
      <p:bldP spid="204813"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754" name="Picture 3"/>
          <p:cNvPicPr>
            <a:picLocks noChangeAspect="1" noChangeArrowheads="1"/>
          </p:cNvPicPr>
          <p:nvPr/>
        </p:nvPicPr>
        <p:blipFill>
          <a:blip r:embed="rId3"/>
          <a:srcRect/>
          <a:stretch>
            <a:fillRect/>
          </a:stretch>
        </p:blipFill>
        <p:spPr bwMode="auto">
          <a:xfrm>
            <a:off x="1219200" y="0"/>
            <a:ext cx="4572000" cy="5486400"/>
          </a:xfrm>
          <a:prstGeom prst="rect">
            <a:avLst/>
          </a:prstGeom>
          <a:solidFill>
            <a:srgbClr val="FFFFFF"/>
          </a:solidFill>
          <a:ln w="9525">
            <a:noFill/>
            <a:miter lim="800000"/>
            <a:headEnd/>
            <a:tailEnd/>
          </a:ln>
        </p:spPr>
      </p:pic>
      <p:sp>
        <p:nvSpPr>
          <p:cNvPr id="75780" name="Line 4"/>
          <p:cNvSpPr>
            <a:spLocks noChangeShapeType="1"/>
          </p:cNvSpPr>
          <p:nvPr/>
        </p:nvSpPr>
        <p:spPr bwMode="auto">
          <a:xfrm flipV="1">
            <a:off x="1447800" y="304800"/>
            <a:ext cx="3505200" cy="5029200"/>
          </a:xfrm>
          <a:prstGeom prst="line">
            <a:avLst/>
          </a:prstGeom>
          <a:noFill/>
          <a:ln w="127000">
            <a:solidFill>
              <a:srgbClr val="ED1C70"/>
            </a:solidFill>
            <a:round/>
            <a:headEnd/>
            <a:tailEnd/>
          </a:ln>
        </p:spPr>
        <p:txBody>
          <a:bodyPr wrap="none" anchor="ctr">
            <a:prstTxWarp prst="textNoShape">
              <a:avLst/>
            </a:prstTxWarp>
          </a:bodyPr>
          <a:lstStyle/>
          <a:p>
            <a:endParaRPr lang="en-US"/>
          </a:p>
        </p:txBody>
      </p:sp>
      <p:sp>
        <p:nvSpPr>
          <p:cNvPr id="75781" name="Line 5"/>
          <p:cNvSpPr>
            <a:spLocks noChangeShapeType="1"/>
          </p:cNvSpPr>
          <p:nvPr/>
        </p:nvSpPr>
        <p:spPr bwMode="auto">
          <a:xfrm flipH="1" flipV="1">
            <a:off x="1600200" y="0"/>
            <a:ext cx="4038600" cy="5257800"/>
          </a:xfrm>
          <a:prstGeom prst="line">
            <a:avLst/>
          </a:prstGeom>
          <a:noFill/>
          <a:ln w="127000">
            <a:solidFill>
              <a:srgbClr val="ED1C70"/>
            </a:solidFill>
            <a:round/>
            <a:headEnd/>
            <a:tailEnd/>
          </a:ln>
        </p:spPr>
        <p:txBody>
          <a:bodyPr wrap="none" anchor="ctr">
            <a:prstTxWarp prst="textNoShape">
              <a:avLst/>
            </a:prstTxWarp>
          </a:bodyPr>
          <a:lstStyle/>
          <a:p>
            <a:endParaRPr lang="en-US"/>
          </a:p>
        </p:txBody>
      </p:sp>
      <p:sp>
        <p:nvSpPr>
          <p:cNvPr id="75782" name="Rectangle 6"/>
          <p:cNvSpPr>
            <a:spLocks noChangeArrowheads="1"/>
          </p:cNvSpPr>
          <p:nvPr/>
        </p:nvSpPr>
        <p:spPr bwMode="auto">
          <a:xfrm>
            <a:off x="1181100" y="5426075"/>
            <a:ext cx="7962900" cy="1431925"/>
          </a:xfrm>
          <a:prstGeom prst="rect">
            <a:avLst/>
          </a:prstGeom>
          <a:noFill/>
          <a:ln w="9525">
            <a:noFill/>
            <a:miter lim="800000"/>
            <a:headEnd/>
            <a:tailEnd/>
          </a:ln>
        </p:spPr>
        <p:txBody>
          <a:bodyPr wrap="none">
            <a:prstTxWarp prst="textNoShape">
              <a:avLst/>
            </a:prstTxWarp>
            <a:spAutoFit/>
          </a:bodyPr>
          <a:lstStyle/>
          <a:p>
            <a:r>
              <a:rPr lang="en-US" altLang="ja-JP" sz="4400" b="1">
                <a:latin typeface="Gill Sans" pitchFamily="-108" charset="0"/>
                <a:ea typeface="Osaka" pitchFamily="-108" charset="-128"/>
                <a:cs typeface="Osaka" pitchFamily="-108" charset="-128"/>
              </a:rPr>
              <a:t>We all have ALL the senses</a:t>
            </a:r>
          </a:p>
          <a:p>
            <a:r>
              <a:rPr lang="en-US" altLang="ja-JP" sz="4400" b="1">
                <a:latin typeface="Gill Sans" pitchFamily="-108" charset="0"/>
                <a:ea typeface="Osaka" pitchFamily="-108" charset="-128"/>
                <a:cs typeface="Osaka" pitchFamily="-108" charset="-128"/>
              </a:rPr>
              <a:t>(barring a disability).</a:t>
            </a:r>
            <a:endParaRPr lang="en-US" sz="5400" b="1">
              <a:solidFill>
                <a:srgbClr val="A41599"/>
              </a:solidFill>
              <a:latin typeface="Papyrus" pitchFamily="-108" charset="0"/>
              <a:ea typeface="Osaka" pitchFamily="-108" charset="-128"/>
              <a:cs typeface="Osaka" pitchFamily="-108" charset="-128"/>
            </a:endParaRPr>
          </a:p>
        </p:txBody>
      </p:sp>
      <p:sp>
        <p:nvSpPr>
          <p:cNvPr id="74758" name="Rectangle 8"/>
          <p:cNvSpPr>
            <a:spLocks noGrp="1" noChangeArrowheads="1"/>
          </p:cNvSpPr>
          <p:nvPr>
            <p:ph type="subTitle" idx="4294967295"/>
          </p:nvPr>
        </p:nvSpPr>
        <p:spPr>
          <a:xfrm>
            <a:off x="1371600" y="4114800"/>
            <a:ext cx="9144000" cy="635000"/>
          </a:xfrm>
          <a:noFill/>
        </p:spPr>
        <p:txBody>
          <a:bodyPr/>
          <a:lstStyle/>
          <a:p>
            <a:pPr marL="0" indent="0" eaLnBrk="1" hangingPunct="1">
              <a:spcBef>
                <a:spcPct val="0"/>
              </a:spcBef>
              <a:buFontTx/>
              <a:buNone/>
            </a:pPr>
            <a:r>
              <a:rPr lang="en-US" sz="1800" b="1" smtClean="0">
                <a:ea typeface="ＭＳ Ｐゴシック" pitchFamily="-108" charset="-128"/>
                <a:cs typeface="ＭＳ Ｐゴシック" pitchFamily="-108" charset="-128"/>
              </a:rPr>
              <a:t>I’m quite visual and Spike </a:t>
            </a:r>
          </a:p>
          <a:p>
            <a:pPr marL="0" indent="0" eaLnBrk="1" hangingPunct="1">
              <a:spcBef>
                <a:spcPct val="0"/>
              </a:spcBef>
              <a:buFontTx/>
              <a:buNone/>
            </a:pPr>
            <a:r>
              <a:rPr lang="en-US" sz="1800" b="1" smtClean="0">
                <a:ea typeface="ＭＳ Ｐゴシック" pitchFamily="-108" charset="-128"/>
                <a:cs typeface="ＭＳ Ｐゴシック" pitchFamily="-108" charset="-128"/>
              </a:rPr>
              <a:t>here is more on the nasal side</a:t>
            </a:r>
            <a:endParaRPr lang="en-US" sz="1000" b="1" smtClean="0">
              <a:ea typeface="ＭＳ Ｐゴシック" pitchFamily="-108" charset="-128"/>
              <a:cs typeface="ＭＳ Ｐゴシック" pitchFamily="-108" charset="-128"/>
            </a:endParaRPr>
          </a:p>
        </p:txBody>
      </p:sp>
      <p:sp>
        <p:nvSpPr>
          <p:cNvPr id="75785" name="Rectangle 9"/>
          <p:cNvSpPr>
            <a:spLocks noGrp="1" noChangeArrowheads="1"/>
          </p:cNvSpPr>
          <p:nvPr>
            <p:ph type="ctrTitle" idx="4294967295"/>
          </p:nvPr>
        </p:nvSpPr>
        <p:spPr>
          <a:xfrm>
            <a:off x="5943600" y="3048000"/>
            <a:ext cx="7772400" cy="1143000"/>
          </a:xfrm>
          <a:noFill/>
        </p:spPr>
        <p:txBody>
          <a:bodyPr/>
          <a:lstStyle/>
          <a:p>
            <a:pPr eaLnBrk="1" hangingPunct="1"/>
            <a:r>
              <a:rPr lang="en-US" altLang="ja-JP" sz="4000" b="1" smtClean="0">
                <a:solidFill>
                  <a:srgbClr val="000000"/>
                </a:solidFill>
                <a:latin typeface="Bradley Hand ITC TT-Bold" pitchFamily="-108" charset="0"/>
                <a:ea typeface="Osaka" pitchFamily="-108" charset="-128"/>
                <a:cs typeface="Osaka" pitchFamily="-108" charset="-128"/>
              </a:rPr>
              <a:t>Well, maybe </a:t>
            </a:r>
            <a:br>
              <a:rPr lang="en-US" altLang="ja-JP" sz="4000" b="1" smtClean="0">
                <a:solidFill>
                  <a:srgbClr val="000000"/>
                </a:solidFill>
                <a:latin typeface="Bradley Hand ITC TT-Bold" pitchFamily="-108" charset="0"/>
                <a:ea typeface="Osaka" pitchFamily="-108" charset="-128"/>
                <a:cs typeface="Osaka" pitchFamily="-108" charset="-128"/>
              </a:rPr>
            </a:br>
            <a:r>
              <a:rPr lang="en-US" altLang="ja-JP" sz="4000" b="1" smtClean="0">
                <a:solidFill>
                  <a:srgbClr val="000000"/>
                </a:solidFill>
                <a:latin typeface="Bradley Hand ITC TT-Bold" pitchFamily="-108" charset="0"/>
                <a:ea typeface="Osaka" pitchFamily="-108" charset="-128"/>
                <a:cs typeface="Osaka" pitchFamily="-108" charset="-128"/>
              </a:rPr>
              <a:t>not Spike.</a:t>
            </a:r>
            <a:endParaRPr lang="en-US" b="1" smtClean="0">
              <a:solidFill>
                <a:srgbClr val="A41599"/>
              </a:solidFill>
              <a:latin typeface="Papyrus" pitchFamily="-108" charset="0"/>
              <a:ea typeface="Osaka" pitchFamily="-108" charset="-128"/>
              <a:cs typeface="Osaka" pitchFamily="-108"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5780"/>
                                        </p:tgtEl>
                                        <p:attrNameLst>
                                          <p:attrName>style.visibility</p:attrName>
                                        </p:attrNameLst>
                                      </p:cBhvr>
                                      <p:to>
                                        <p:strVal val="visible"/>
                                      </p:to>
                                    </p:set>
                                    <p:animEffect transition="in" filter="wipe(down)">
                                      <p:cBhvr>
                                        <p:cTn id="11" dur="500"/>
                                        <p:tgtEl>
                                          <p:spTgt spid="7578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5781"/>
                                        </p:tgtEl>
                                        <p:attrNameLst>
                                          <p:attrName>style.visibility</p:attrName>
                                        </p:attrNameLst>
                                      </p:cBhvr>
                                      <p:to>
                                        <p:strVal val="visible"/>
                                      </p:to>
                                    </p:set>
                                    <p:animEffect transition="in" filter="wipe(down)">
                                      <p:cBhvr>
                                        <p:cTn id="14" dur="500"/>
                                        <p:tgtEl>
                                          <p:spTgt spid="75781"/>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757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animBg="1"/>
      <p:bldP spid="75781" grpId="0" animBg="1"/>
      <p:bldP spid="75782" grpId="0"/>
      <p:bldP spid="75785"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89" name="Title 1"/>
          <p:cNvSpPr>
            <a:spLocks noGrp="1"/>
          </p:cNvSpPr>
          <p:nvPr>
            <p:ph type="title"/>
          </p:nvPr>
        </p:nvSpPr>
        <p:spPr/>
        <p:txBody>
          <a:bodyPr anchor="t"/>
          <a:lstStyle/>
          <a:p>
            <a:pPr eaLnBrk="1" hangingPunct="1"/>
            <a:endParaRPr kumimoji="0" lang="ja-JP" altLang="en-US">
              <a:ea typeface="ＭＳ Ｐゴシック" pitchFamily="-108" charset="-128"/>
              <a:cs typeface="ＭＳ Ｐゴシック" pitchFamily="-108" charset="-128"/>
            </a:endParaRPr>
          </a:p>
        </p:txBody>
      </p:sp>
      <p:sp>
        <p:nvSpPr>
          <p:cNvPr id="89090" name="Content Placeholder 2"/>
          <p:cNvSpPr>
            <a:spLocks noGrp="1"/>
          </p:cNvSpPr>
          <p:nvPr>
            <p:ph idx="1"/>
          </p:nvPr>
        </p:nvSpPr>
        <p:spPr/>
        <p:txBody>
          <a:bodyPr/>
          <a:lstStyle/>
          <a:p>
            <a:pPr eaLnBrk="1" hangingPunct="1"/>
            <a:r>
              <a:rPr kumimoji="0" lang="en-US" altLang="ja-JP">
                <a:ea typeface="ＭＳ Ｐゴシック" pitchFamily="-108" charset="-128"/>
                <a:cs typeface="ＭＳ Ｐゴシック" pitchFamily="-108" charset="-128"/>
              </a:rPr>
              <a:t>Thni</a:t>
            </a:r>
          </a:p>
        </p:txBody>
      </p:sp>
      <p:pic>
        <p:nvPicPr>
          <p:cNvPr id="89091" name="Picture 3"/>
          <p:cNvPicPr>
            <a:picLocks noChangeAspect="1"/>
          </p:cNvPicPr>
          <p:nvPr/>
        </p:nvPicPr>
        <p:blipFill>
          <a:blip r:embed="rId5"/>
          <a:srcRect/>
          <a:stretch>
            <a:fillRect/>
          </a:stretch>
        </p:blipFill>
        <p:spPr bwMode="auto">
          <a:xfrm>
            <a:off x="-76200" y="0"/>
            <a:ext cx="5181600" cy="6900863"/>
          </a:xfrm>
          <a:prstGeom prst="rect">
            <a:avLst/>
          </a:prstGeom>
          <a:noFill/>
          <a:ln w="9525">
            <a:noFill/>
            <a:miter lim="800000"/>
            <a:headEnd/>
            <a:tailEnd/>
          </a:ln>
        </p:spPr>
      </p:pic>
      <p:sp>
        <p:nvSpPr>
          <p:cNvPr id="5" name="Rectangle 4"/>
          <p:cNvSpPr/>
          <p:nvPr/>
        </p:nvSpPr>
        <p:spPr>
          <a:xfrm>
            <a:off x="5105400" y="0"/>
            <a:ext cx="4038600" cy="6858000"/>
          </a:xfrm>
          <a:prstGeom prst="rect">
            <a:avLst/>
          </a:prstGeom>
          <a:solidFill>
            <a:srgbClr val="FFDC0D"/>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altLang="ja-JP" sz="8800" b="1">
                <a:solidFill>
                  <a:srgbClr val="800000"/>
                </a:solidFill>
                <a:ea typeface="Arial" pitchFamily="-108" charset="0"/>
                <a:cs typeface="Arial" pitchFamily="-108" charset="0"/>
              </a:rPr>
              <a:t>Think</a:t>
            </a:r>
          </a:p>
          <a:p>
            <a:pPr algn="ctr"/>
            <a:r>
              <a:rPr lang="en-US" altLang="ja-JP" sz="8800" b="1">
                <a:solidFill>
                  <a:srgbClr val="800000"/>
                </a:solidFill>
                <a:ea typeface="Arial" pitchFamily="-108" charset="0"/>
                <a:cs typeface="Arial" pitchFamily="-108" charset="0"/>
              </a:rPr>
              <a:t>time</a:t>
            </a:r>
          </a:p>
          <a:p>
            <a:pPr algn="ctr"/>
            <a:endParaRPr lang="en-US" altLang="ja-JP" sz="8800" b="1">
              <a:solidFill>
                <a:srgbClr val="800000"/>
              </a:solidFill>
              <a:ea typeface="ＭＳ Ｐゴシック" pitchFamily="-108" charset="-128"/>
              <a:cs typeface="ＭＳ Ｐゴシック" pitchFamily="-108" charset="-128"/>
            </a:endParaRPr>
          </a:p>
          <a:p>
            <a:pPr algn="ctr"/>
            <a:endParaRPr lang="en-US" altLang="ja-JP" sz="8800" b="1">
              <a:solidFill>
                <a:srgbClr val="800000"/>
              </a:solidFill>
              <a:ea typeface="ＭＳ Ｐゴシック" pitchFamily="-108" charset="-128"/>
              <a:cs typeface="ＭＳ Ｐゴシック" pitchFamily="-108" charset="-128"/>
            </a:endParaRPr>
          </a:p>
          <a:p>
            <a:pPr algn="ctr"/>
            <a:endParaRPr lang="ja-JP" altLang="en-US" sz="8800" b="1">
              <a:solidFill>
                <a:srgbClr val="FFFFFF"/>
              </a:solidFill>
              <a:ea typeface="ＭＳ Ｐゴシック" pitchFamily="-108" charset="-128"/>
              <a:cs typeface="ＭＳ Ｐゴシック" pitchFamily="-108" charset="-128"/>
            </a:endParaRPr>
          </a:p>
        </p:txBody>
      </p:sp>
      <p:sp>
        <p:nvSpPr>
          <p:cNvPr id="7" name="Rectangle 6"/>
          <p:cNvSpPr/>
          <p:nvPr/>
        </p:nvSpPr>
        <p:spPr>
          <a:xfrm>
            <a:off x="5105400" y="-685800"/>
            <a:ext cx="4038600" cy="7543800"/>
          </a:xfrm>
          <a:prstGeom prst="rect">
            <a:avLst/>
          </a:prstGeom>
          <a:solidFill>
            <a:srgbClr val="FFDC0D"/>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altLang="ja-JP" sz="8800" b="1">
                <a:solidFill>
                  <a:srgbClr val="800000"/>
                </a:solidFill>
                <a:ea typeface="Arial" pitchFamily="-108" charset="0"/>
                <a:cs typeface="Arial" pitchFamily="-108" charset="0"/>
              </a:rPr>
              <a:t>Think</a:t>
            </a:r>
          </a:p>
          <a:p>
            <a:pPr algn="ctr"/>
            <a:r>
              <a:rPr lang="en-US" altLang="ja-JP" sz="8800" b="1">
                <a:solidFill>
                  <a:srgbClr val="800000"/>
                </a:solidFill>
                <a:ea typeface="Arial" pitchFamily="-108" charset="0"/>
                <a:cs typeface="Arial" pitchFamily="-108" charset="0"/>
              </a:rPr>
              <a:t>time</a:t>
            </a:r>
          </a:p>
          <a:p>
            <a:pPr algn="ctr"/>
            <a:endParaRPr lang="en-US" altLang="ja-JP" sz="8800" b="1">
              <a:solidFill>
                <a:srgbClr val="800000"/>
              </a:solidFill>
              <a:ea typeface="ＭＳ Ｐゴシック" pitchFamily="-108" charset="-128"/>
              <a:cs typeface="ＭＳ Ｐゴシック" pitchFamily="-108" charset="-128"/>
            </a:endParaRPr>
          </a:p>
          <a:p>
            <a:pPr algn="ctr"/>
            <a:endParaRPr lang="en-US" altLang="ja-JP" sz="8800" b="1">
              <a:solidFill>
                <a:srgbClr val="800000"/>
              </a:solidFill>
              <a:ea typeface="ＭＳ Ｐゴシック" pitchFamily="-108" charset="-128"/>
              <a:cs typeface="ＭＳ Ｐゴシック" pitchFamily="-108" charset="-128"/>
            </a:endParaRPr>
          </a:p>
          <a:p>
            <a:pPr algn="ctr"/>
            <a:endParaRPr lang="ja-JP" altLang="en-US" sz="8800" b="1">
              <a:solidFill>
                <a:srgbClr val="FFFFFF"/>
              </a:solidFill>
              <a:ea typeface="ＭＳ Ｐゴシック" pitchFamily="-108" charset="-128"/>
              <a:cs typeface="ＭＳ Ｐゴシック" pitchFamily="-108" charset="-128"/>
            </a:endParaRPr>
          </a:p>
        </p:txBody>
      </p:sp>
      <p:sp>
        <p:nvSpPr>
          <p:cNvPr id="89094" name="TextBox 7"/>
          <p:cNvSpPr txBox="1">
            <a:spLocks noChangeArrowheads="1"/>
          </p:cNvSpPr>
          <p:nvPr/>
        </p:nvSpPr>
        <p:spPr bwMode="auto">
          <a:xfrm>
            <a:off x="5029200" y="3505200"/>
            <a:ext cx="4254500" cy="1570038"/>
          </a:xfrm>
          <a:prstGeom prst="rect">
            <a:avLst/>
          </a:prstGeom>
          <a:noFill/>
          <a:ln w="9525">
            <a:noFill/>
            <a:miter lim="800000"/>
            <a:headEnd/>
            <a:tailEnd/>
          </a:ln>
        </p:spPr>
        <p:txBody>
          <a:bodyPr wrap="none">
            <a:prstTxWarp prst="textNoShape">
              <a:avLst/>
            </a:prstTxWarp>
            <a:spAutoFit/>
          </a:bodyPr>
          <a:lstStyle/>
          <a:p>
            <a:r>
              <a:rPr lang="en-US" altLang="ja-JP" sz="4800" b="1">
                <a:solidFill>
                  <a:srgbClr val="008000"/>
                </a:solidFill>
                <a:latin typeface="Arial" pitchFamily="-108" charset="0"/>
              </a:rPr>
              <a:t>What do I </a:t>
            </a:r>
          </a:p>
          <a:p>
            <a:r>
              <a:rPr lang="en-US" altLang="ja-JP" sz="4800" b="1">
                <a:solidFill>
                  <a:srgbClr val="008000"/>
                </a:solidFill>
                <a:latin typeface="Arial" pitchFamily="-108" charset="0"/>
              </a:rPr>
              <a:t>  want to say?</a:t>
            </a:r>
          </a:p>
        </p:txBody>
      </p:sp>
      <p:sp>
        <p:nvSpPr>
          <p:cNvPr id="89095" name="TextBox 8"/>
          <p:cNvSpPr txBox="1">
            <a:spLocks noChangeArrowheads="1"/>
          </p:cNvSpPr>
          <p:nvPr/>
        </p:nvSpPr>
        <p:spPr bwMode="auto">
          <a:xfrm>
            <a:off x="5588000" y="5287963"/>
            <a:ext cx="4927600" cy="1570037"/>
          </a:xfrm>
          <a:prstGeom prst="rect">
            <a:avLst/>
          </a:prstGeom>
          <a:noFill/>
          <a:ln w="9525">
            <a:noFill/>
            <a:miter lim="800000"/>
            <a:headEnd/>
            <a:tailEnd/>
          </a:ln>
        </p:spPr>
        <p:txBody>
          <a:bodyPr>
            <a:prstTxWarp prst="textNoShape">
              <a:avLst/>
            </a:prstTxWarp>
            <a:spAutoFit/>
          </a:bodyPr>
          <a:lstStyle/>
          <a:p>
            <a:r>
              <a:rPr lang="en-US" altLang="ja-JP" sz="4800" b="1">
                <a:solidFill>
                  <a:srgbClr val="008000"/>
                </a:solidFill>
                <a:latin typeface="Arial" pitchFamily="-108" charset="0"/>
              </a:rPr>
              <a:t>How will I </a:t>
            </a:r>
          </a:p>
          <a:p>
            <a:r>
              <a:rPr lang="en-US" altLang="ja-JP" sz="4800" b="1">
                <a:solidFill>
                  <a:srgbClr val="008000"/>
                </a:solidFill>
                <a:latin typeface="Arial" pitchFamily="-108" charset="0"/>
              </a:rPr>
              <a:t>  say it?</a:t>
            </a:r>
          </a:p>
        </p:txBody>
      </p:sp>
      <p:pic>
        <p:nvPicPr>
          <p:cNvPr id="10" name="MacOS">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6"/>
          <a:srcRect/>
          <a:stretch>
            <a:fillRect/>
          </a:stretch>
        </p:blipFill>
        <p:spPr bwMode="auto">
          <a:xfrm>
            <a:off x="0" y="6400800"/>
            <a:ext cx="293688" cy="29368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824757"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p:txBody>
          <a:bodyPr/>
          <a:lstStyle/>
          <a:p>
            <a:pPr eaLnBrk="1" hangingPunct="1"/>
            <a:r>
              <a:rPr kumimoji="0" lang="en-US" altLang="ja-JP" b="1">
                <a:latin typeface="Gill Sans" pitchFamily="-108" charset="0"/>
                <a:ea typeface="Gill Sans" pitchFamily="-108" charset="0"/>
                <a:cs typeface="Gill Sans" pitchFamily="-108" charset="0"/>
              </a:rPr>
              <a:t>Capacity hypothesis</a:t>
            </a:r>
          </a:p>
        </p:txBody>
      </p:sp>
      <p:sp>
        <p:nvSpPr>
          <p:cNvPr id="91138" name="Rectangle 3"/>
          <p:cNvSpPr>
            <a:spLocks noChangeArrowheads="1"/>
          </p:cNvSpPr>
          <p:nvPr/>
        </p:nvSpPr>
        <p:spPr bwMode="auto">
          <a:xfrm>
            <a:off x="2127250" y="2592388"/>
            <a:ext cx="2825750" cy="214312"/>
          </a:xfrm>
          <a:prstGeom prst="rect">
            <a:avLst/>
          </a:prstGeom>
          <a:noFill/>
          <a:ln w="9525">
            <a:noFill/>
            <a:miter lim="800000"/>
            <a:headEnd/>
            <a:tailEnd/>
          </a:ln>
        </p:spPr>
        <p:txBody>
          <a:bodyPr>
            <a:prstTxWarp prst="textNoShape">
              <a:avLst/>
            </a:prstTxWarp>
            <a:spAutoFit/>
          </a:bodyPr>
          <a:lstStyle/>
          <a:p>
            <a:endParaRPr lang="ja-JP" altLang="en-US">
              <a:latin typeface="Gill Sans" pitchFamily="-108" charset="0"/>
            </a:endParaRPr>
          </a:p>
        </p:txBody>
      </p:sp>
      <p:sp>
        <p:nvSpPr>
          <p:cNvPr id="91139" name="Rectangle 4"/>
          <p:cNvSpPr>
            <a:spLocks noChangeArrowheads="1"/>
          </p:cNvSpPr>
          <p:nvPr/>
        </p:nvSpPr>
        <p:spPr bwMode="auto">
          <a:xfrm>
            <a:off x="2117725" y="2582863"/>
            <a:ext cx="3368675" cy="214312"/>
          </a:xfrm>
          <a:prstGeom prst="rect">
            <a:avLst/>
          </a:prstGeom>
          <a:noFill/>
          <a:ln w="9525">
            <a:noFill/>
            <a:miter lim="800000"/>
            <a:headEnd/>
            <a:tailEnd/>
          </a:ln>
        </p:spPr>
        <p:txBody>
          <a:bodyPr>
            <a:prstTxWarp prst="textNoShape">
              <a:avLst/>
            </a:prstTxWarp>
            <a:spAutoFit/>
          </a:bodyPr>
          <a:lstStyle/>
          <a:p>
            <a:endParaRPr lang="ja-JP" altLang="en-US">
              <a:latin typeface="Gill Sans" pitchFamily="-108" charset="0"/>
            </a:endParaRPr>
          </a:p>
        </p:txBody>
      </p:sp>
      <p:sp>
        <p:nvSpPr>
          <p:cNvPr id="91140" name="Rectangle 5"/>
          <p:cNvSpPr>
            <a:spLocks noChangeArrowheads="1"/>
          </p:cNvSpPr>
          <p:nvPr/>
        </p:nvSpPr>
        <p:spPr bwMode="auto">
          <a:xfrm>
            <a:off x="5334000" y="1371600"/>
            <a:ext cx="3489325" cy="457200"/>
          </a:xfrm>
          <a:prstGeom prst="rect">
            <a:avLst/>
          </a:prstGeom>
          <a:noFill/>
          <a:ln w="9525">
            <a:noFill/>
            <a:miter lim="800000"/>
            <a:headEnd/>
            <a:tailEnd/>
          </a:ln>
        </p:spPr>
        <p:txBody>
          <a:bodyPr wrap="none">
            <a:prstTxWarp prst="textNoShape">
              <a:avLst/>
            </a:prstTxWarp>
            <a:spAutoFit/>
          </a:bodyPr>
          <a:lstStyle/>
          <a:p>
            <a:r>
              <a:rPr lang="en-US" altLang="ja-JP" sz="2400">
                <a:latin typeface="Palatino" pitchFamily="-108" charset="0"/>
              </a:rPr>
              <a:t>Just and Carpenter, 1992</a:t>
            </a:r>
            <a:endParaRPr lang="en-US" altLang="ja-JP" sz="2400">
              <a:solidFill>
                <a:srgbClr val="FF0000"/>
              </a:solidFill>
              <a:latin typeface="Palatino" pitchFamily="-108" charset="0"/>
            </a:endParaRPr>
          </a:p>
        </p:txBody>
      </p:sp>
      <p:sp>
        <p:nvSpPr>
          <p:cNvPr id="565254" name="Rectangle 6"/>
          <p:cNvSpPr>
            <a:spLocks noGrp="1" noChangeArrowheads="1"/>
          </p:cNvSpPr>
          <p:nvPr>
            <p:ph type="body" idx="1"/>
          </p:nvPr>
        </p:nvSpPr>
        <p:spPr>
          <a:xfrm>
            <a:off x="304800" y="1676400"/>
            <a:ext cx="8458200" cy="4114800"/>
          </a:xfrm>
        </p:spPr>
        <p:txBody>
          <a:bodyPr/>
          <a:lstStyle/>
          <a:p>
            <a:pPr eaLnBrk="1" hangingPunct="1">
              <a:lnSpc>
                <a:spcPct val="90000"/>
              </a:lnSpc>
              <a:buFontTx/>
              <a:buNone/>
            </a:pPr>
            <a:endParaRPr kumimoji="0" lang="en-US" altLang="ja-JP" sz="2800">
              <a:latin typeface="Gill Sans" pitchFamily="-108" charset="0"/>
              <a:ea typeface="Gill Sans" pitchFamily="-108" charset="0"/>
              <a:cs typeface="Gill Sans" pitchFamily="-108" charset="0"/>
            </a:endParaRPr>
          </a:p>
          <a:p>
            <a:pPr eaLnBrk="1" hangingPunct="1">
              <a:lnSpc>
                <a:spcPct val="90000"/>
              </a:lnSpc>
              <a:buFontTx/>
              <a:buNone/>
            </a:pPr>
            <a:r>
              <a:rPr kumimoji="0" lang="en-US" altLang="ja-JP" sz="2800">
                <a:latin typeface="Gill Sans" pitchFamily="-108" charset="0"/>
                <a:ea typeface="Gill Sans" pitchFamily="-108" charset="0"/>
                <a:cs typeface="Gill Sans" pitchFamily="-108" charset="0"/>
              </a:rPr>
              <a:t>• </a:t>
            </a:r>
            <a:r>
              <a:rPr kumimoji="0" lang="en-US" altLang="ja-JP">
                <a:latin typeface="Gill Sans" pitchFamily="-108" charset="0"/>
                <a:ea typeface="Gill Sans" pitchFamily="-108" charset="0"/>
                <a:cs typeface="Gill Sans" pitchFamily="-108" charset="0"/>
              </a:rPr>
              <a:t>Any learner's cognitive processes are in competition for </a:t>
            </a:r>
            <a:r>
              <a:rPr kumimoji="0" lang="en-US" altLang="ja-JP" b="1">
                <a:latin typeface="Gill Sans" pitchFamily="-108" charset="0"/>
                <a:ea typeface="Gill Sans" pitchFamily="-108" charset="0"/>
                <a:cs typeface="Gill Sans" pitchFamily="-108" charset="0"/>
              </a:rPr>
              <a:t>limited processing space.</a:t>
            </a:r>
            <a:endParaRPr kumimoji="0" lang="en-US" altLang="ja-JP" u="sng">
              <a:latin typeface="Gill Sans" pitchFamily="-108" charset="0"/>
              <a:ea typeface="Gill Sans" pitchFamily="-108" charset="0"/>
              <a:cs typeface="Gill Sans" pitchFamily="-108" charset="0"/>
            </a:endParaRPr>
          </a:p>
          <a:p>
            <a:pPr eaLnBrk="1" hangingPunct="1">
              <a:lnSpc>
                <a:spcPct val="90000"/>
              </a:lnSpc>
              <a:buFontTx/>
              <a:buNone/>
            </a:pPr>
            <a:endParaRPr kumimoji="0" lang="en-US" altLang="ja-JP" sz="1000">
              <a:latin typeface="Gill Sans" pitchFamily="-108" charset="0"/>
              <a:ea typeface="Gill Sans" pitchFamily="-108" charset="0"/>
              <a:cs typeface="Gill Sans" pitchFamily="-108" charset="0"/>
            </a:endParaRPr>
          </a:p>
          <a:p>
            <a:pPr eaLnBrk="1" hangingPunct="1">
              <a:lnSpc>
                <a:spcPct val="90000"/>
              </a:lnSpc>
              <a:buFontTx/>
              <a:buNone/>
            </a:pPr>
            <a:r>
              <a:rPr kumimoji="0" lang="en-US" altLang="ja-JP">
                <a:latin typeface="Gill Sans" pitchFamily="-108" charset="0"/>
                <a:ea typeface="Gill Sans" pitchFamily="-108" charset="0"/>
                <a:cs typeface="Gill Sans" pitchFamily="-108" charset="0"/>
              </a:rPr>
              <a:t>• listening to/reading something simple, no problem.  </a:t>
            </a:r>
            <a:r>
              <a:rPr kumimoji="0" lang="en-US" altLang="ja-JP" i="1">
                <a:latin typeface="Gill Sans" pitchFamily="-108" charset="0"/>
                <a:ea typeface="Gill Sans" pitchFamily="-108" charset="0"/>
                <a:cs typeface="Gill Sans" pitchFamily="-108" charset="0"/>
              </a:rPr>
              <a:t>- Space to spare</a:t>
            </a:r>
            <a:r>
              <a:rPr kumimoji="0" lang="en-US" altLang="ja-JP">
                <a:latin typeface="Gill Sans" pitchFamily="-108" charset="0"/>
                <a:ea typeface="Gill Sans" pitchFamily="-108" charset="0"/>
                <a:cs typeface="Gill Sans" pitchFamily="-108" charset="0"/>
              </a:rPr>
              <a:t>.</a:t>
            </a:r>
            <a:endParaRPr kumimoji="0" lang="en-US" altLang="ja-JP" sz="2400" u="sng">
              <a:latin typeface="Gill Sans" pitchFamily="-108" charset="0"/>
              <a:ea typeface="Gill Sans" pitchFamily="-108" charset="0"/>
              <a:cs typeface="Gill Sans" pitchFamily="-108" charset="0"/>
            </a:endParaRPr>
          </a:p>
          <a:p>
            <a:pPr eaLnBrk="1" hangingPunct="1">
              <a:lnSpc>
                <a:spcPct val="90000"/>
              </a:lnSpc>
              <a:buFontTx/>
              <a:buNone/>
            </a:pPr>
            <a:endParaRPr kumimoji="0" lang="en-US" altLang="ja-JP" sz="600">
              <a:latin typeface="Gill Sans" pitchFamily="-108" charset="0"/>
              <a:ea typeface="Gill Sans" pitchFamily="-108" charset="0"/>
              <a:cs typeface="Gill Sans" pitchFamily="-108" charset="0"/>
            </a:endParaRPr>
          </a:p>
          <a:p>
            <a:pPr eaLnBrk="1" hangingPunct="1">
              <a:lnSpc>
                <a:spcPct val="90000"/>
              </a:lnSpc>
              <a:buFontTx/>
              <a:buNone/>
            </a:pPr>
            <a:r>
              <a:rPr kumimoji="0" lang="en-US" altLang="ja-JP" sz="2800">
                <a:latin typeface="Gill Sans" pitchFamily="-108" charset="0"/>
                <a:ea typeface="Gill Sans" pitchFamily="-108" charset="0"/>
                <a:cs typeface="Gill Sans" pitchFamily="-108" charset="0"/>
              </a:rPr>
              <a:t>• </a:t>
            </a:r>
            <a:r>
              <a:rPr kumimoji="0" lang="en-US" altLang="ja-JP">
                <a:latin typeface="Gill Sans" pitchFamily="-108" charset="0"/>
                <a:ea typeface="Gill Sans" pitchFamily="-108" charset="0"/>
                <a:cs typeface="Gill Sans" pitchFamily="-108" charset="0"/>
              </a:rPr>
              <a:t>processing something with complex language (lexico-grammatical load) or content and/or SPEED-- </a:t>
            </a:r>
            <a:r>
              <a:rPr kumimoji="0" lang="en-US" altLang="ja-JP" sz="2800">
                <a:latin typeface="Gill Sans" pitchFamily="-108" charset="0"/>
                <a:ea typeface="Gill Sans" pitchFamily="-108" charset="0"/>
                <a:cs typeface="Gill Sans" pitchFamily="-108" charset="0"/>
              </a:rPr>
              <a:t>	</a:t>
            </a:r>
          </a:p>
          <a:p>
            <a:pPr eaLnBrk="1" hangingPunct="1">
              <a:lnSpc>
                <a:spcPct val="90000"/>
              </a:lnSpc>
              <a:buFontTx/>
              <a:buNone/>
            </a:pPr>
            <a:endParaRPr kumimoji="0" lang="en-US" altLang="ja-JP" sz="1800" u="sng">
              <a:latin typeface="Palatino" pitchFamily="-108" charset="0"/>
              <a:ea typeface="ＭＳ Ｐゴシック" pitchFamily="-108" charset="-128"/>
              <a:cs typeface="ＭＳ Ｐゴシック" pitchFamily="-108" charset="-128"/>
            </a:endParaRPr>
          </a:p>
          <a:p>
            <a:pPr eaLnBrk="1" hangingPunct="1">
              <a:lnSpc>
                <a:spcPct val="90000"/>
              </a:lnSpc>
              <a:spcBef>
                <a:spcPct val="0"/>
              </a:spcBef>
              <a:buFontTx/>
              <a:buNone/>
            </a:pPr>
            <a:endParaRPr kumimoji="0" lang="en-US" altLang="ja-JP" sz="400">
              <a:ea typeface="ＭＳ Ｐゴシック" pitchFamily="-108" charset="-128"/>
              <a:cs typeface="ＭＳ Ｐゴシック" pitchFamily="-108" charset="-128"/>
            </a:endParaRPr>
          </a:p>
          <a:p>
            <a:pPr eaLnBrk="1" hangingPunct="1">
              <a:lnSpc>
                <a:spcPct val="90000"/>
              </a:lnSpc>
              <a:buFontTx/>
              <a:buNone/>
            </a:pPr>
            <a:endParaRPr kumimoji="0" lang="en-US" altLang="ja-JP" sz="1800" u="sng">
              <a:latin typeface="Palatino" pitchFamily="-108" charset="0"/>
              <a:ea typeface="ＭＳ Ｐゴシック" pitchFamily="-108" charset="-128"/>
              <a:cs typeface="ＭＳ Ｐゴシック" pitchFamily="-108" charset="-128"/>
            </a:endParaRPr>
          </a:p>
          <a:p>
            <a:pPr eaLnBrk="1" hangingPunct="1">
              <a:lnSpc>
                <a:spcPct val="90000"/>
              </a:lnSpc>
              <a:spcBef>
                <a:spcPct val="0"/>
              </a:spcBef>
              <a:buFontTx/>
              <a:buNone/>
            </a:pPr>
            <a:endParaRPr kumimoji="0" lang="en-US" altLang="ja-JP" sz="1800" u="sng">
              <a:latin typeface="Palatino" pitchFamily="-108" charset="0"/>
              <a:ea typeface="ＭＳ Ｐゴシック" pitchFamily="-108" charset="-128"/>
              <a:cs typeface="ＭＳ Ｐゴシック" pitchFamily="-108" charset="-128"/>
            </a:endParaRPr>
          </a:p>
          <a:p>
            <a:pPr eaLnBrk="1" hangingPunct="1">
              <a:lnSpc>
                <a:spcPct val="90000"/>
              </a:lnSpc>
              <a:spcBef>
                <a:spcPct val="0"/>
              </a:spcBef>
              <a:buFontTx/>
              <a:buNone/>
            </a:pPr>
            <a:endParaRPr kumimoji="0" lang="ja-JP" altLang="en-US" sz="1800" u="sng">
              <a:latin typeface="Palatino" pitchFamily="-108" charset="0"/>
              <a:ea typeface="ＭＳ Ｐゴシック" pitchFamily="-108" charset="-128"/>
              <a:cs typeface="ＭＳ Ｐゴシック" pitchFamily="-108" charset="-128"/>
            </a:endParaRPr>
          </a:p>
        </p:txBody>
      </p:sp>
      <p:sp>
        <p:nvSpPr>
          <p:cNvPr id="26631" name="TextBox 8"/>
          <p:cNvSpPr txBox="1">
            <a:spLocks noChangeArrowheads="1"/>
          </p:cNvSpPr>
          <p:nvPr/>
        </p:nvSpPr>
        <p:spPr bwMode="auto">
          <a:xfrm>
            <a:off x="2286000" y="5181600"/>
            <a:ext cx="3654425" cy="923925"/>
          </a:xfrm>
          <a:prstGeom prst="rect">
            <a:avLst/>
          </a:prstGeom>
          <a:noFill/>
          <a:ln w="9525">
            <a:noFill/>
            <a:miter lim="800000"/>
            <a:headEnd/>
            <a:tailEnd/>
          </a:ln>
        </p:spPr>
        <p:txBody>
          <a:bodyPr>
            <a:prstTxWarp prst="textNoShape">
              <a:avLst/>
            </a:prstTxWarp>
            <a:spAutoFit/>
          </a:bodyPr>
          <a:lstStyle/>
          <a:p>
            <a:r>
              <a:rPr lang="en-US" altLang="ja-JP" sz="5400" b="1">
                <a:solidFill>
                  <a:srgbClr val="FF0000"/>
                </a:solidFill>
                <a:latin typeface="Bradley Hand ITC TT-Bold" pitchFamily="-108" charset="0"/>
                <a:ea typeface="Bradley Hand ITC TT-Bold" pitchFamily="-108" charset="0"/>
                <a:cs typeface="Bradley Hand ITC TT-Bold" pitchFamily="-108" charset="0"/>
              </a:rPr>
              <a:t>Overload</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525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5254">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5254">
                                            <p:txEl>
                                              <p:pRg st="5" end="5"/>
                                            </p:txEl>
                                          </p:spTgt>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6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54" grpId="0" build="p"/>
      <p:bldP spid="26631"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6274" name="Rectangle 2"/>
          <p:cNvSpPr>
            <a:spLocks noGrp="1" noChangeArrowheads="1"/>
          </p:cNvSpPr>
          <p:nvPr>
            <p:ph type="title"/>
          </p:nvPr>
        </p:nvSpPr>
        <p:spPr>
          <a:xfrm>
            <a:off x="4427538" y="2924175"/>
            <a:ext cx="4751387" cy="1052513"/>
          </a:xfrm>
        </p:spPr>
        <p:txBody>
          <a:bodyPr/>
          <a:lstStyle/>
          <a:p>
            <a:pPr algn="r" eaLnBrk="1" hangingPunct="1"/>
            <a:r>
              <a:rPr kumimoji="0" lang="en-US" altLang="ja-JP" sz="4800">
                <a:latin typeface="Gill Sans" pitchFamily="-108" charset="0"/>
                <a:ea typeface="ＭＳ Ｐゴシック" pitchFamily="-108" charset="-128"/>
                <a:cs typeface="ＭＳ Ｐゴシック" pitchFamily="-108" charset="-128"/>
              </a:rPr>
              <a:t>Mr. Osborne, </a:t>
            </a:r>
            <a:br>
              <a:rPr kumimoji="0" lang="en-US" altLang="ja-JP" sz="4800">
                <a:latin typeface="Gill Sans" pitchFamily="-108" charset="0"/>
                <a:ea typeface="ＭＳ Ｐゴシック" pitchFamily="-108" charset="-128"/>
                <a:cs typeface="ＭＳ Ｐゴシック" pitchFamily="-108" charset="-128"/>
              </a:rPr>
            </a:br>
            <a:r>
              <a:rPr kumimoji="0" lang="en-US" altLang="ja-JP" sz="4800">
                <a:latin typeface="Gill Sans" pitchFamily="-108" charset="0"/>
                <a:ea typeface="ＭＳ Ｐゴシック" pitchFamily="-108" charset="-128"/>
                <a:cs typeface="ＭＳ Ｐゴシック" pitchFamily="-108" charset="-128"/>
              </a:rPr>
              <a:t>may I </a:t>
            </a:r>
            <a:br>
              <a:rPr kumimoji="0" lang="en-US" altLang="ja-JP" sz="4800">
                <a:latin typeface="Gill Sans" pitchFamily="-108" charset="0"/>
                <a:ea typeface="ＭＳ Ｐゴシック" pitchFamily="-108" charset="-128"/>
                <a:cs typeface="ＭＳ Ｐゴシック" pitchFamily="-108" charset="-128"/>
              </a:rPr>
            </a:br>
            <a:r>
              <a:rPr kumimoji="0" lang="en-US" altLang="ja-JP" sz="4800">
                <a:latin typeface="Gill Sans" pitchFamily="-108" charset="0"/>
                <a:ea typeface="ＭＳ Ｐゴシック" pitchFamily="-108" charset="-128"/>
                <a:cs typeface="ＭＳ Ｐゴシック" pitchFamily="-108" charset="-128"/>
              </a:rPr>
              <a:t>be excused?</a:t>
            </a:r>
            <a:r>
              <a:rPr kumimoji="0" lang="en-US" altLang="ja-JP">
                <a:latin typeface="Gill Sans" pitchFamily="-108" charset="0"/>
                <a:ea typeface="ＭＳ Ｐゴシック" pitchFamily="-108" charset="-128"/>
                <a:cs typeface="ＭＳ Ｐゴシック" pitchFamily="-108" charset="-128"/>
              </a:rPr>
              <a:t/>
            </a:r>
            <a:br>
              <a:rPr kumimoji="0" lang="en-US" altLang="ja-JP">
                <a:latin typeface="Gill Sans" pitchFamily="-108" charset="0"/>
                <a:ea typeface="ＭＳ Ｐゴシック" pitchFamily="-108" charset="-128"/>
                <a:cs typeface="ＭＳ Ｐゴシック" pitchFamily="-108" charset="-128"/>
              </a:rPr>
            </a:br>
            <a:endParaRPr kumimoji="0" lang="ja-JP" altLang="en-US">
              <a:latin typeface="Gill Sans" pitchFamily="-108" charset="0"/>
              <a:ea typeface="ＭＳ Ｐゴシック" pitchFamily="-108" charset="-128"/>
              <a:cs typeface="ＭＳ Ｐゴシック" pitchFamily="-108" charset="-128"/>
            </a:endParaRPr>
          </a:p>
        </p:txBody>
      </p:sp>
      <p:pic>
        <p:nvPicPr>
          <p:cNvPr id="92162" name="Picture 3"/>
          <p:cNvPicPr>
            <a:picLocks noGrp="1" noChangeAspect="1" noChangeArrowheads="1"/>
          </p:cNvPicPr>
          <p:nvPr>
            <p:ph idx="1"/>
          </p:nvPr>
        </p:nvPicPr>
        <p:blipFill>
          <a:blip r:embed="rId3"/>
          <a:srcRect/>
          <a:stretch>
            <a:fillRect/>
          </a:stretch>
        </p:blipFill>
        <p:spPr>
          <a:xfrm>
            <a:off x="-15875" y="0"/>
            <a:ext cx="5205413" cy="6408738"/>
          </a:xfrm>
        </p:spPr>
      </p:pic>
      <p:sp>
        <p:nvSpPr>
          <p:cNvPr id="92163" name="Rectangle 4"/>
          <p:cNvSpPr>
            <a:spLocks noChangeArrowheads="1"/>
          </p:cNvSpPr>
          <p:nvPr/>
        </p:nvSpPr>
        <p:spPr bwMode="auto">
          <a:xfrm>
            <a:off x="7162800" y="6248400"/>
            <a:ext cx="1782763" cy="457200"/>
          </a:xfrm>
          <a:prstGeom prst="rect">
            <a:avLst/>
          </a:prstGeom>
          <a:noFill/>
          <a:ln w="9525">
            <a:noFill/>
            <a:miter lim="800000"/>
            <a:headEnd/>
            <a:tailEnd/>
          </a:ln>
        </p:spPr>
        <p:txBody>
          <a:bodyPr wrap="none">
            <a:prstTxWarp prst="textNoShape">
              <a:avLst/>
            </a:prstTxWarp>
            <a:spAutoFit/>
          </a:bodyPr>
          <a:lstStyle/>
          <a:p>
            <a:r>
              <a:rPr lang="en-US" altLang="ja-JP" sz="2400">
                <a:latin typeface="Gill Sans" pitchFamily="-108" charset="0"/>
              </a:rPr>
              <a:t>Larson, 1986</a:t>
            </a:r>
            <a:endParaRPr lang="en-US" altLang="ja-JP">
              <a:latin typeface="Gill Sans" pitchFamily="-108" charset="0"/>
            </a:endParaRPr>
          </a:p>
        </p:txBody>
      </p:sp>
      <p:sp>
        <p:nvSpPr>
          <p:cNvPr id="2" name="テキスト ボックス 1"/>
          <p:cNvSpPr txBox="1">
            <a:spLocks noChangeArrowheads="1"/>
          </p:cNvSpPr>
          <p:nvPr/>
        </p:nvSpPr>
        <p:spPr bwMode="auto">
          <a:xfrm>
            <a:off x="5364163" y="4881563"/>
            <a:ext cx="3960812" cy="923925"/>
          </a:xfrm>
          <a:prstGeom prst="rect">
            <a:avLst/>
          </a:prstGeom>
          <a:noFill/>
          <a:ln w="9525">
            <a:noFill/>
            <a:miter lim="800000"/>
            <a:headEnd/>
            <a:tailEnd/>
          </a:ln>
        </p:spPr>
        <p:txBody>
          <a:bodyPr wrap="none">
            <a:prstTxWarp prst="textNoShape">
              <a:avLst/>
            </a:prstTxWarp>
            <a:spAutoFit/>
          </a:bodyPr>
          <a:lstStyle/>
          <a:p>
            <a:r>
              <a:rPr lang="en-US" altLang="ja-JP" sz="4800">
                <a:latin typeface="Gill Sans" pitchFamily="-108" charset="0"/>
              </a:rPr>
              <a:t>My brain is full</a:t>
            </a:r>
            <a:r>
              <a:rPr lang="en-US" altLang="ja-JP" sz="5400">
                <a:latin typeface="Gill Sans" pitchFamily="-108" charset="0"/>
              </a:rPr>
              <a:t>.</a:t>
            </a:r>
            <a:endParaRPr kumimoji="1" lang="ja-JP" altLang="en-US" sz="540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62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4"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Box 1"/>
          <p:cNvSpPr txBox="1">
            <a:spLocks noChangeArrowheads="1"/>
          </p:cNvSpPr>
          <p:nvPr/>
        </p:nvSpPr>
        <p:spPr bwMode="auto">
          <a:xfrm>
            <a:off x="441325" y="146050"/>
            <a:ext cx="7685088" cy="2554288"/>
          </a:xfrm>
          <a:prstGeom prst="rect">
            <a:avLst/>
          </a:prstGeom>
          <a:noFill/>
          <a:ln w="9525">
            <a:noFill/>
            <a:miter lim="800000"/>
            <a:headEnd/>
            <a:tailEnd/>
          </a:ln>
        </p:spPr>
        <p:txBody>
          <a:bodyPr>
            <a:prstTxWarp prst="textNoShape">
              <a:avLst/>
            </a:prstTxWarp>
            <a:spAutoFit/>
          </a:bodyPr>
          <a:lstStyle/>
          <a:p>
            <a:r>
              <a:rPr lang="en-US" altLang="ja-JP" sz="8000" b="1">
                <a:solidFill>
                  <a:srgbClr val="800000"/>
                </a:solidFill>
                <a:latin typeface="Gill Sans" pitchFamily="-108" charset="0"/>
                <a:ea typeface="Gill Sans" pitchFamily="-108" charset="0"/>
                <a:cs typeface="Gill Sans" pitchFamily="-108" charset="0"/>
              </a:rPr>
              <a:t>Memory </a:t>
            </a:r>
          </a:p>
          <a:p>
            <a:r>
              <a:rPr lang="en-US" altLang="ja-JP" sz="8000" b="1">
                <a:solidFill>
                  <a:srgbClr val="800000"/>
                </a:solidFill>
                <a:latin typeface="Gill Sans" pitchFamily="-108" charset="0"/>
                <a:ea typeface="Gill Sans" pitchFamily="-108" charset="0"/>
                <a:cs typeface="Gill Sans" pitchFamily="-108" charset="0"/>
              </a:rPr>
              <a:t>test</a:t>
            </a:r>
          </a:p>
        </p:txBody>
      </p:sp>
      <p:sp>
        <p:nvSpPr>
          <p:cNvPr id="3" name="TextBox 2"/>
          <p:cNvSpPr txBox="1">
            <a:spLocks noChangeArrowheads="1"/>
          </p:cNvSpPr>
          <p:nvPr/>
        </p:nvSpPr>
        <p:spPr bwMode="auto">
          <a:xfrm>
            <a:off x="5357813" y="781050"/>
            <a:ext cx="1566862" cy="6554788"/>
          </a:xfrm>
          <a:prstGeom prst="rect">
            <a:avLst/>
          </a:prstGeom>
          <a:noFill/>
          <a:ln w="9525">
            <a:noFill/>
            <a:miter lim="800000"/>
            <a:headEnd/>
            <a:tailEnd/>
          </a:ln>
        </p:spPr>
        <p:txBody>
          <a:bodyPr wrap="none">
            <a:prstTxWarp prst="textNoShape">
              <a:avLst/>
            </a:prstTxWarp>
            <a:spAutoFit/>
          </a:bodyPr>
          <a:lstStyle/>
          <a:p>
            <a:r>
              <a:rPr lang="en-US" altLang="ja-JP" sz="4000" b="1">
                <a:latin typeface="Gill Sans" pitchFamily="-108" charset="0"/>
                <a:ea typeface="Gill Sans" pitchFamily="-108" charset="0"/>
                <a:cs typeface="Gill Sans" pitchFamily="-108" charset="0"/>
              </a:rPr>
              <a:t>XCN</a:t>
            </a:r>
          </a:p>
          <a:p>
            <a:endParaRPr lang="en-US" altLang="ja-JP" sz="2000" b="1">
              <a:latin typeface="Gill Sans" pitchFamily="-108" charset="0"/>
              <a:ea typeface="Gill Sans" pitchFamily="-108" charset="0"/>
              <a:cs typeface="Gill Sans" pitchFamily="-108" charset="0"/>
            </a:endParaRPr>
          </a:p>
          <a:p>
            <a:r>
              <a:rPr lang="en-US" altLang="ja-JP" sz="4000" b="1">
                <a:latin typeface="Gill Sans" pitchFamily="-108" charset="0"/>
                <a:ea typeface="Gill Sans" pitchFamily="-108" charset="0"/>
                <a:cs typeface="Gill Sans" pitchFamily="-108" charset="0"/>
              </a:rPr>
              <a:t>NNH</a:t>
            </a:r>
          </a:p>
          <a:p>
            <a:endParaRPr lang="en-US" altLang="ja-JP" sz="2000" b="1">
              <a:latin typeface="Gill Sans" pitchFamily="-108" charset="0"/>
              <a:ea typeface="Gill Sans" pitchFamily="-108" charset="0"/>
              <a:cs typeface="Gill Sans" pitchFamily="-108" charset="0"/>
            </a:endParaRPr>
          </a:p>
          <a:p>
            <a:r>
              <a:rPr lang="en-US" altLang="ja-JP" sz="4000" b="1">
                <a:latin typeface="Gill Sans" pitchFamily="-108" charset="0"/>
                <a:ea typeface="Gill Sans" pitchFamily="-108" charset="0"/>
                <a:cs typeface="Gill Sans" pitchFamily="-108" charset="0"/>
              </a:rPr>
              <a:t>KFB</a:t>
            </a:r>
          </a:p>
          <a:p>
            <a:endParaRPr lang="en-US" altLang="ja-JP" sz="2000" b="1">
              <a:latin typeface="Gill Sans" pitchFamily="-108" charset="0"/>
              <a:ea typeface="Gill Sans" pitchFamily="-108" charset="0"/>
              <a:cs typeface="Gill Sans" pitchFamily="-108" charset="0"/>
            </a:endParaRPr>
          </a:p>
          <a:p>
            <a:r>
              <a:rPr lang="en-US" altLang="ja-JP" sz="4000" b="1">
                <a:latin typeface="Gill Sans" pitchFamily="-108" charset="0"/>
                <a:ea typeface="Gill Sans" pitchFamily="-108" charset="0"/>
                <a:cs typeface="Gill Sans" pitchFamily="-108" charset="0"/>
              </a:rPr>
              <a:t>IYK</a:t>
            </a:r>
          </a:p>
          <a:p>
            <a:endParaRPr lang="en-US" altLang="ja-JP" sz="2000" b="1">
              <a:latin typeface="Gill Sans" pitchFamily="-108" charset="0"/>
              <a:ea typeface="Gill Sans" pitchFamily="-108" charset="0"/>
              <a:cs typeface="Gill Sans" pitchFamily="-108" charset="0"/>
            </a:endParaRPr>
          </a:p>
          <a:p>
            <a:r>
              <a:rPr lang="en-US" altLang="ja-JP" sz="4000" b="1">
                <a:latin typeface="Gill Sans" pitchFamily="-108" charset="0"/>
                <a:ea typeface="Gill Sans" pitchFamily="-108" charset="0"/>
                <a:cs typeface="Gill Sans" pitchFamily="-108" charset="0"/>
              </a:rPr>
              <a:t>KSO</a:t>
            </a:r>
          </a:p>
          <a:p>
            <a:endParaRPr lang="en-US" altLang="ja-JP" sz="2000" b="1">
              <a:latin typeface="Gill Sans" pitchFamily="-108" charset="0"/>
              <a:ea typeface="Gill Sans" pitchFamily="-108" charset="0"/>
              <a:cs typeface="Gill Sans" pitchFamily="-108" charset="0"/>
            </a:endParaRPr>
          </a:p>
          <a:p>
            <a:r>
              <a:rPr lang="en-US" altLang="ja-JP" sz="4000" b="1">
                <a:latin typeface="Gill Sans" pitchFamily="-108" charset="0"/>
                <a:ea typeface="Gill Sans" pitchFamily="-108" charset="0"/>
                <a:cs typeface="Gill Sans" pitchFamily="-108" charset="0"/>
              </a:rPr>
              <a:t>NYX</a:t>
            </a:r>
          </a:p>
          <a:p>
            <a:endParaRPr lang="en-US" altLang="ja-JP" sz="4000" b="1">
              <a:latin typeface="Gill Sans" pitchFamily="-108" charset="0"/>
              <a:ea typeface="Gill Sans" pitchFamily="-108" charset="0"/>
              <a:cs typeface="Gill Sans" pitchFamily="-108" charset="0"/>
            </a:endParaRPr>
          </a:p>
          <a:p>
            <a:endParaRPr lang="en-US" altLang="ja-JP" sz="4000" b="1">
              <a:ea typeface="Gill Sans" pitchFamily="-108" charset="0"/>
              <a:cs typeface="Gill Sans" pitchFamily="-108" charset="0"/>
            </a:endParaRPr>
          </a:p>
          <a:p>
            <a:endParaRPr lang="ja-JP" altLang="en-US" sz="4000" b="1">
              <a:ea typeface="Gill Sans" pitchFamily="-108" charset="0"/>
              <a:cs typeface="Gill Sans" pitchFamily="-108" charset="0"/>
            </a:endParaRPr>
          </a:p>
        </p:txBody>
      </p:sp>
    </p:spTree>
  </p:cSld>
  <p:clrMapOvr>
    <a:masterClrMapping/>
  </p:clrMapOvr>
  <p:transition xmlns:p14="http://schemas.microsoft.com/office/powerpoint/2010/main" advTm="3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extBox 1"/>
          <p:cNvSpPr txBox="1">
            <a:spLocks noChangeArrowheads="1"/>
          </p:cNvSpPr>
          <p:nvPr/>
        </p:nvSpPr>
        <p:spPr bwMode="auto">
          <a:xfrm>
            <a:off x="441325" y="146050"/>
            <a:ext cx="7685088" cy="2554288"/>
          </a:xfrm>
          <a:prstGeom prst="rect">
            <a:avLst/>
          </a:prstGeom>
          <a:noFill/>
          <a:ln w="9525">
            <a:noFill/>
            <a:miter lim="800000"/>
            <a:headEnd/>
            <a:tailEnd/>
          </a:ln>
        </p:spPr>
        <p:txBody>
          <a:bodyPr>
            <a:prstTxWarp prst="textNoShape">
              <a:avLst/>
            </a:prstTxWarp>
            <a:spAutoFit/>
          </a:bodyPr>
          <a:lstStyle/>
          <a:p>
            <a:r>
              <a:rPr lang="en-US" altLang="ja-JP" sz="8000" b="1">
                <a:solidFill>
                  <a:srgbClr val="800000"/>
                </a:solidFill>
                <a:latin typeface="Gill Sans" pitchFamily="-108" charset="0"/>
                <a:ea typeface="Gill Sans" pitchFamily="-108" charset="0"/>
                <a:cs typeface="Gill Sans" pitchFamily="-108" charset="0"/>
              </a:rPr>
              <a:t>Memory </a:t>
            </a:r>
          </a:p>
          <a:p>
            <a:r>
              <a:rPr lang="en-US" altLang="ja-JP" sz="8000" b="1">
                <a:solidFill>
                  <a:srgbClr val="800000"/>
                </a:solidFill>
                <a:latin typeface="Gill Sans" pitchFamily="-108" charset="0"/>
                <a:ea typeface="Gill Sans" pitchFamily="-108" charset="0"/>
                <a:cs typeface="Gill Sans" pitchFamily="-108" charset="0"/>
              </a:rPr>
              <a:t>test</a:t>
            </a:r>
          </a:p>
        </p:txBody>
      </p:sp>
      <p:sp>
        <p:nvSpPr>
          <p:cNvPr id="95234" name="TextBox 2"/>
          <p:cNvSpPr txBox="1">
            <a:spLocks noChangeArrowheads="1"/>
          </p:cNvSpPr>
          <p:nvPr/>
        </p:nvSpPr>
        <p:spPr bwMode="auto">
          <a:xfrm>
            <a:off x="5357813" y="781050"/>
            <a:ext cx="230187" cy="1323975"/>
          </a:xfrm>
          <a:prstGeom prst="rect">
            <a:avLst/>
          </a:prstGeom>
          <a:noFill/>
          <a:ln w="9525">
            <a:noFill/>
            <a:miter lim="800000"/>
            <a:headEnd/>
            <a:tailEnd/>
          </a:ln>
        </p:spPr>
        <p:txBody>
          <a:bodyPr wrap="none">
            <a:prstTxWarp prst="textNoShape">
              <a:avLst/>
            </a:prstTxWarp>
            <a:spAutoFit/>
          </a:bodyPr>
          <a:lstStyle/>
          <a:p>
            <a:endParaRPr lang="en-US" altLang="ja-JP" sz="4000" b="1">
              <a:latin typeface="Gill Sans" pitchFamily="-108" charset="0"/>
              <a:ea typeface="Gill Sans" pitchFamily="-108" charset="0"/>
              <a:cs typeface="Gill Sans" pitchFamily="-108" charset="0"/>
            </a:endParaRPr>
          </a:p>
          <a:p>
            <a:endParaRPr lang="en-US" altLang="ja-JP" sz="4000" b="1">
              <a:ea typeface="Gill Sans" pitchFamily="-108" charset="0"/>
              <a:cs typeface="Gill Sans" pitchFamily="-108" charset="0"/>
            </a:endParaRPr>
          </a:p>
          <a:p>
            <a:endParaRPr lang="ja-JP" altLang="en-US" sz="4000" b="1">
              <a:ea typeface="Gill Sans" pitchFamily="-108" charset="0"/>
              <a:cs typeface="Gill Sans"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Box 1"/>
          <p:cNvSpPr txBox="1">
            <a:spLocks noChangeArrowheads="1"/>
          </p:cNvSpPr>
          <p:nvPr/>
        </p:nvSpPr>
        <p:spPr bwMode="auto">
          <a:xfrm>
            <a:off x="441325" y="146050"/>
            <a:ext cx="7685088" cy="2554288"/>
          </a:xfrm>
          <a:prstGeom prst="rect">
            <a:avLst/>
          </a:prstGeom>
          <a:noFill/>
          <a:ln w="9525">
            <a:noFill/>
            <a:miter lim="800000"/>
            <a:headEnd/>
            <a:tailEnd/>
          </a:ln>
        </p:spPr>
        <p:txBody>
          <a:bodyPr>
            <a:prstTxWarp prst="textNoShape">
              <a:avLst/>
            </a:prstTxWarp>
            <a:spAutoFit/>
          </a:bodyPr>
          <a:lstStyle/>
          <a:p>
            <a:r>
              <a:rPr lang="en-US" altLang="ja-JP" sz="8000" b="1">
                <a:solidFill>
                  <a:srgbClr val="800000"/>
                </a:solidFill>
                <a:latin typeface="Gill Sans" pitchFamily="-108" charset="0"/>
                <a:ea typeface="Gill Sans" pitchFamily="-108" charset="0"/>
                <a:cs typeface="Gill Sans" pitchFamily="-108" charset="0"/>
              </a:rPr>
              <a:t>Memory </a:t>
            </a:r>
          </a:p>
          <a:p>
            <a:r>
              <a:rPr lang="en-US" altLang="ja-JP" sz="8000" b="1">
                <a:solidFill>
                  <a:srgbClr val="800000"/>
                </a:solidFill>
                <a:latin typeface="Gill Sans" pitchFamily="-108" charset="0"/>
                <a:ea typeface="Gill Sans" pitchFamily="-108" charset="0"/>
                <a:cs typeface="Gill Sans" pitchFamily="-108" charset="0"/>
              </a:rPr>
              <a:t>test</a:t>
            </a:r>
          </a:p>
        </p:txBody>
      </p:sp>
      <p:sp>
        <p:nvSpPr>
          <p:cNvPr id="96258" name="TextBox 2"/>
          <p:cNvSpPr txBox="1">
            <a:spLocks noChangeArrowheads="1"/>
          </p:cNvSpPr>
          <p:nvPr/>
        </p:nvSpPr>
        <p:spPr bwMode="auto">
          <a:xfrm>
            <a:off x="5357813" y="833438"/>
            <a:ext cx="1566862" cy="6556375"/>
          </a:xfrm>
          <a:prstGeom prst="rect">
            <a:avLst/>
          </a:prstGeom>
          <a:noFill/>
          <a:ln w="9525">
            <a:noFill/>
            <a:miter lim="800000"/>
            <a:headEnd/>
            <a:tailEnd/>
          </a:ln>
        </p:spPr>
        <p:txBody>
          <a:bodyPr wrap="none">
            <a:prstTxWarp prst="textNoShape">
              <a:avLst/>
            </a:prstTxWarp>
            <a:spAutoFit/>
          </a:bodyPr>
          <a:lstStyle/>
          <a:p>
            <a:r>
              <a:rPr lang="en-US" altLang="ja-JP" sz="4000" b="1">
                <a:latin typeface="Gill Sans" pitchFamily="-108" charset="0"/>
                <a:ea typeface="Gill Sans" pitchFamily="-108" charset="0"/>
                <a:cs typeface="Gill Sans" pitchFamily="-108" charset="0"/>
              </a:rPr>
              <a:t>XCN</a:t>
            </a:r>
          </a:p>
          <a:p>
            <a:endParaRPr lang="en-US" altLang="ja-JP" sz="2000" b="1">
              <a:latin typeface="Gill Sans" pitchFamily="-108" charset="0"/>
              <a:ea typeface="Gill Sans" pitchFamily="-108" charset="0"/>
              <a:cs typeface="Gill Sans" pitchFamily="-108" charset="0"/>
            </a:endParaRPr>
          </a:p>
          <a:p>
            <a:r>
              <a:rPr lang="en-US" altLang="ja-JP" sz="4000" b="1">
                <a:latin typeface="Gill Sans" pitchFamily="-108" charset="0"/>
                <a:ea typeface="Gill Sans" pitchFamily="-108" charset="0"/>
                <a:cs typeface="Gill Sans" pitchFamily="-108" charset="0"/>
              </a:rPr>
              <a:t>NNH</a:t>
            </a:r>
          </a:p>
          <a:p>
            <a:endParaRPr lang="en-US" altLang="ja-JP" sz="2000" b="1">
              <a:latin typeface="Gill Sans" pitchFamily="-108" charset="0"/>
              <a:ea typeface="Gill Sans" pitchFamily="-108" charset="0"/>
              <a:cs typeface="Gill Sans" pitchFamily="-108" charset="0"/>
            </a:endParaRPr>
          </a:p>
          <a:p>
            <a:r>
              <a:rPr lang="en-US" altLang="ja-JP" sz="4000" b="1">
                <a:latin typeface="Gill Sans" pitchFamily="-108" charset="0"/>
                <a:ea typeface="Gill Sans" pitchFamily="-108" charset="0"/>
                <a:cs typeface="Gill Sans" pitchFamily="-108" charset="0"/>
              </a:rPr>
              <a:t>KFB</a:t>
            </a:r>
          </a:p>
          <a:p>
            <a:endParaRPr lang="en-US" altLang="ja-JP" sz="2000" b="1">
              <a:latin typeface="Gill Sans" pitchFamily="-108" charset="0"/>
              <a:ea typeface="Gill Sans" pitchFamily="-108" charset="0"/>
              <a:cs typeface="Gill Sans" pitchFamily="-108" charset="0"/>
            </a:endParaRPr>
          </a:p>
          <a:p>
            <a:r>
              <a:rPr lang="en-US" altLang="ja-JP" sz="4000" b="1">
                <a:latin typeface="Gill Sans" pitchFamily="-108" charset="0"/>
                <a:ea typeface="Gill Sans" pitchFamily="-108" charset="0"/>
                <a:cs typeface="Gill Sans" pitchFamily="-108" charset="0"/>
              </a:rPr>
              <a:t>IYK</a:t>
            </a:r>
          </a:p>
          <a:p>
            <a:endParaRPr lang="en-US" altLang="ja-JP" sz="2000" b="1">
              <a:latin typeface="Gill Sans" pitchFamily="-108" charset="0"/>
              <a:ea typeface="Gill Sans" pitchFamily="-108" charset="0"/>
              <a:cs typeface="Gill Sans" pitchFamily="-108" charset="0"/>
            </a:endParaRPr>
          </a:p>
          <a:p>
            <a:r>
              <a:rPr lang="en-US" altLang="ja-JP" sz="4000" b="1">
                <a:latin typeface="Gill Sans" pitchFamily="-108" charset="0"/>
                <a:ea typeface="Gill Sans" pitchFamily="-108" charset="0"/>
                <a:cs typeface="Gill Sans" pitchFamily="-108" charset="0"/>
              </a:rPr>
              <a:t>KSO</a:t>
            </a:r>
          </a:p>
          <a:p>
            <a:endParaRPr lang="en-US" altLang="ja-JP" sz="2000" b="1">
              <a:latin typeface="Gill Sans" pitchFamily="-108" charset="0"/>
              <a:ea typeface="Gill Sans" pitchFamily="-108" charset="0"/>
              <a:cs typeface="Gill Sans" pitchFamily="-108" charset="0"/>
            </a:endParaRPr>
          </a:p>
          <a:p>
            <a:r>
              <a:rPr lang="en-US" altLang="ja-JP" sz="4000" b="1">
                <a:latin typeface="Gill Sans" pitchFamily="-108" charset="0"/>
                <a:ea typeface="Gill Sans" pitchFamily="-108" charset="0"/>
                <a:cs typeface="Gill Sans" pitchFamily="-108" charset="0"/>
              </a:rPr>
              <a:t>NYX</a:t>
            </a:r>
          </a:p>
          <a:p>
            <a:endParaRPr lang="en-US" altLang="ja-JP" sz="4000" b="1">
              <a:latin typeface="Gill Sans" pitchFamily="-108" charset="0"/>
              <a:ea typeface="Gill Sans" pitchFamily="-108" charset="0"/>
              <a:cs typeface="Gill Sans" pitchFamily="-108" charset="0"/>
            </a:endParaRPr>
          </a:p>
          <a:p>
            <a:endParaRPr lang="en-US" altLang="ja-JP" sz="4000" b="1">
              <a:ea typeface="Gill Sans" pitchFamily="-108" charset="0"/>
              <a:cs typeface="Gill Sans" pitchFamily="-108" charset="0"/>
            </a:endParaRPr>
          </a:p>
          <a:p>
            <a:endParaRPr lang="ja-JP" altLang="en-US" sz="4000" b="1">
              <a:ea typeface="Gill Sans" pitchFamily="-108" charset="0"/>
              <a:cs typeface="Gill Sans" pitchFamily="-108" charset="0"/>
            </a:endParaRPr>
          </a:p>
        </p:txBody>
      </p:sp>
      <p:sp>
        <p:nvSpPr>
          <p:cNvPr id="4" name="TextBox 3"/>
          <p:cNvSpPr txBox="1">
            <a:spLocks noChangeArrowheads="1"/>
          </p:cNvSpPr>
          <p:nvPr/>
        </p:nvSpPr>
        <p:spPr bwMode="auto">
          <a:xfrm>
            <a:off x="7097713" y="-73025"/>
            <a:ext cx="1776412" cy="7478713"/>
          </a:xfrm>
          <a:prstGeom prst="rect">
            <a:avLst/>
          </a:prstGeom>
          <a:noFill/>
          <a:ln w="9525">
            <a:noFill/>
            <a:miter lim="800000"/>
            <a:headEnd/>
            <a:tailEnd/>
          </a:ln>
        </p:spPr>
        <p:txBody>
          <a:bodyPr wrap="none">
            <a:prstTxWarp prst="textNoShape">
              <a:avLst/>
            </a:prstTxWarp>
            <a:spAutoFit/>
          </a:bodyPr>
          <a:lstStyle/>
          <a:p>
            <a:r>
              <a:rPr lang="en-US" altLang="ja-JP" sz="4000" b="1">
                <a:solidFill>
                  <a:srgbClr val="800000"/>
                </a:solidFill>
                <a:latin typeface="Gill Sans" pitchFamily="-108" charset="0"/>
                <a:ea typeface="Gill Sans" pitchFamily="-108" charset="0"/>
                <a:cs typeface="Gill Sans" pitchFamily="-108" charset="0"/>
              </a:rPr>
              <a:t>X</a:t>
            </a:r>
          </a:p>
          <a:p>
            <a:endParaRPr lang="en-US" altLang="ja-JP" sz="2000" b="1">
              <a:solidFill>
                <a:srgbClr val="800000"/>
              </a:solidFill>
              <a:latin typeface="Gill Sans" pitchFamily="-108" charset="0"/>
              <a:ea typeface="Gill Sans" pitchFamily="-108" charset="0"/>
              <a:cs typeface="Gill Sans" pitchFamily="-108" charset="0"/>
            </a:endParaRPr>
          </a:p>
          <a:p>
            <a:r>
              <a:rPr lang="en-US" altLang="ja-JP" sz="4000" b="1">
                <a:solidFill>
                  <a:srgbClr val="800000"/>
                </a:solidFill>
                <a:latin typeface="Gill Sans" pitchFamily="-108" charset="0"/>
                <a:ea typeface="Gill Sans" pitchFamily="-108" charset="0"/>
                <a:cs typeface="Gill Sans" pitchFamily="-108" charset="0"/>
              </a:rPr>
              <a:t>CNN</a:t>
            </a:r>
          </a:p>
          <a:p>
            <a:endParaRPr lang="en-US" altLang="ja-JP" sz="2000" b="1">
              <a:solidFill>
                <a:srgbClr val="800000"/>
              </a:solidFill>
              <a:latin typeface="Gill Sans" pitchFamily="-108" charset="0"/>
              <a:ea typeface="Gill Sans" pitchFamily="-108" charset="0"/>
              <a:cs typeface="Gill Sans" pitchFamily="-108" charset="0"/>
            </a:endParaRPr>
          </a:p>
          <a:p>
            <a:r>
              <a:rPr lang="en-US" altLang="ja-JP" sz="4000" b="1">
                <a:solidFill>
                  <a:srgbClr val="800000"/>
                </a:solidFill>
                <a:latin typeface="Gill Sans" pitchFamily="-108" charset="0"/>
                <a:ea typeface="Gill Sans" pitchFamily="-108" charset="0"/>
                <a:cs typeface="Gill Sans" pitchFamily="-108" charset="0"/>
              </a:rPr>
              <a:t>NHK</a:t>
            </a:r>
          </a:p>
          <a:p>
            <a:endParaRPr lang="en-US" altLang="ja-JP" sz="2000" b="1">
              <a:solidFill>
                <a:srgbClr val="800000"/>
              </a:solidFill>
              <a:latin typeface="Gill Sans" pitchFamily="-108" charset="0"/>
              <a:ea typeface="Gill Sans" pitchFamily="-108" charset="0"/>
              <a:cs typeface="Gill Sans" pitchFamily="-108" charset="0"/>
            </a:endParaRPr>
          </a:p>
          <a:p>
            <a:r>
              <a:rPr lang="en-US" altLang="ja-JP" sz="4000" b="1">
                <a:solidFill>
                  <a:srgbClr val="800000"/>
                </a:solidFill>
                <a:latin typeface="Gill Sans" pitchFamily="-108" charset="0"/>
                <a:ea typeface="Gill Sans" pitchFamily="-108" charset="0"/>
                <a:cs typeface="Gill Sans" pitchFamily="-108" charset="0"/>
              </a:rPr>
              <a:t>FBI</a:t>
            </a:r>
          </a:p>
          <a:p>
            <a:endParaRPr lang="en-US" altLang="ja-JP" sz="2000" b="1">
              <a:solidFill>
                <a:srgbClr val="800000"/>
              </a:solidFill>
              <a:latin typeface="Gill Sans" pitchFamily="-108" charset="0"/>
              <a:ea typeface="Gill Sans" pitchFamily="-108" charset="0"/>
              <a:cs typeface="Gill Sans" pitchFamily="-108" charset="0"/>
            </a:endParaRPr>
          </a:p>
          <a:p>
            <a:r>
              <a:rPr lang="en-US" altLang="ja-JP" sz="4000" b="1">
                <a:solidFill>
                  <a:srgbClr val="800000"/>
                </a:solidFill>
                <a:latin typeface="Gill Sans" pitchFamily="-108" charset="0"/>
                <a:ea typeface="Gill Sans" pitchFamily="-108" charset="0"/>
                <a:cs typeface="Gill Sans" pitchFamily="-108" charset="0"/>
              </a:rPr>
              <a:t>YKK</a:t>
            </a:r>
          </a:p>
          <a:p>
            <a:endParaRPr lang="en-US" altLang="ja-JP" sz="2000" b="1">
              <a:solidFill>
                <a:srgbClr val="800000"/>
              </a:solidFill>
              <a:latin typeface="Gill Sans" pitchFamily="-108" charset="0"/>
              <a:ea typeface="Gill Sans" pitchFamily="-108" charset="0"/>
              <a:cs typeface="Gill Sans" pitchFamily="-108" charset="0"/>
            </a:endParaRPr>
          </a:p>
          <a:p>
            <a:r>
              <a:rPr lang="en-US" altLang="ja-JP" sz="4000" b="1">
                <a:solidFill>
                  <a:srgbClr val="800000"/>
                </a:solidFill>
                <a:latin typeface="Gill Sans" pitchFamily="-108" charset="0"/>
                <a:ea typeface="Gill Sans" pitchFamily="-108" charset="0"/>
                <a:cs typeface="Gill Sans" pitchFamily="-108" charset="0"/>
              </a:rPr>
              <a:t>SONY</a:t>
            </a:r>
          </a:p>
          <a:p>
            <a:endParaRPr lang="en-US" altLang="ja-JP" sz="2000" b="1">
              <a:solidFill>
                <a:srgbClr val="800000"/>
              </a:solidFill>
              <a:latin typeface="Gill Sans" pitchFamily="-108" charset="0"/>
              <a:ea typeface="Gill Sans" pitchFamily="-108" charset="0"/>
              <a:cs typeface="Gill Sans" pitchFamily="-108" charset="0"/>
            </a:endParaRPr>
          </a:p>
          <a:p>
            <a:r>
              <a:rPr lang="en-US" altLang="ja-JP" sz="4000" b="1">
                <a:solidFill>
                  <a:srgbClr val="800000"/>
                </a:solidFill>
                <a:latin typeface="Gill Sans" pitchFamily="-108" charset="0"/>
                <a:ea typeface="Gill Sans" pitchFamily="-108" charset="0"/>
                <a:cs typeface="Gill Sans" pitchFamily="-108" charset="0"/>
              </a:rPr>
              <a:t>       X</a:t>
            </a:r>
          </a:p>
          <a:p>
            <a:endParaRPr lang="en-US" altLang="ja-JP" sz="4000" b="1">
              <a:latin typeface="Gill Sans" pitchFamily="-108" charset="0"/>
              <a:ea typeface="Gill Sans" pitchFamily="-108" charset="0"/>
              <a:cs typeface="Gill Sans" pitchFamily="-108" charset="0"/>
            </a:endParaRPr>
          </a:p>
          <a:p>
            <a:endParaRPr lang="en-US" altLang="ja-JP" sz="4000" b="1">
              <a:ea typeface="Gill Sans" pitchFamily="-108" charset="0"/>
              <a:cs typeface="Gill Sans" pitchFamily="-108" charset="0"/>
            </a:endParaRPr>
          </a:p>
          <a:p>
            <a:endParaRPr lang="ja-JP" altLang="en-US" sz="4000" b="1">
              <a:ea typeface="Gill Sans" pitchFamily="-108" charset="0"/>
              <a:cs typeface="Gill Sans"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p:txBody>
          <a:bodyPr anchor="t"/>
          <a:lstStyle/>
          <a:p>
            <a:pPr eaLnBrk="1" hangingPunct="1"/>
            <a:endParaRPr kumimoji="0" lang="ja-JP" altLang="en-US">
              <a:ea typeface="ＭＳ Ｐゴシック" pitchFamily="-108" charset="-128"/>
              <a:cs typeface="ＭＳ Ｐゴシック" pitchFamily="-108" charset="-128"/>
            </a:endParaRPr>
          </a:p>
        </p:txBody>
      </p:sp>
      <p:sp>
        <p:nvSpPr>
          <p:cNvPr id="100354" name="Rectangle 3"/>
          <p:cNvSpPr>
            <a:spLocks noGrp="1" noChangeArrowheads="1"/>
          </p:cNvSpPr>
          <p:nvPr>
            <p:ph type="body" idx="1"/>
          </p:nvPr>
        </p:nvSpPr>
        <p:spPr/>
        <p:txBody>
          <a:bodyPr/>
          <a:lstStyle/>
          <a:p>
            <a:pPr eaLnBrk="1" hangingPunct="1">
              <a:buFontTx/>
              <a:buNone/>
            </a:pPr>
            <a:r>
              <a:rPr kumimoji="0" lang="en-US" altLang="ja-JP" sz="6000" b="1">
                <a:latin typeface="Gill Sans" pitchFamily="-108" charset="0"/>
                <a:ea typeface="Osaka" pitchFamily="-108" charset="-128"/>
                <a:cs typeface="Osaka" pitchFamily="-108" charset="-128"/>
              </a:rPr>
              <a:t>Balloons</a:t>
            </a:r>
            <a:endParaRPr kumimoji="0" lang="en-US" altLang="ja-JP" sz="6000">
              <a:latin typeface="Times New Roman" pitchFamily="-108" charset="0"/>
              <a:ea typeface="Osaka" pitchFamily="-108" charset="-128"/>
              <a:cs typeface="Osaka" pitchFamily="-108" charset="-128"/>
            </a:endParaRPr>
          </a:p>
        </p:txBody>
      </p:sp>
      <p:pic>
        <p:nvPicPr>
          <p:cNvPr id="100355" name="Picture 7"/>
          <p:cNvPicPr>
            <a:picLocks noChangeAspect="1" noChangeArrowheads="1"/>
          </p:cNvPicPr>
          <p:nvPr/>
        </p:nvPicPr>
        <p:blipFill>
          <a:blip r:embed="rId3"/>
          <a:srcRect/>
          <a:stretch>
            <a:fillRect/>
          </a:stretch>
        </p:blipFill>
        <p:spPr bwMode="auto">
          <a:xfrm>
            <a:off x="4495800" y="0"/>
            <a:ext cx="4648200" cy="54991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Miss Teen USA South Carolina 2007 with Subtitles.mp4" descr="/Users/marchelgesen/Documents/Innervoice, time, task planning &amp; practice TC2009/#3 Task Planning TC/Miss Teen USA South Carolina 2007 with Subtitles.mp4">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152400" y="0"/>
            <a:ext cx="9296400" cy="6858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685" fill="hold"/>
                                        <p:tgtEl>
                                          <p:spTgt spid="7065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70658"/>
                </p:tgtEl>
              </p:cMediaNode>
            </p:video>
            <p:seq concurrent="1" nextAc="seek">
              <p:cTn id="8" restart="whenNotActive" fill="hold" evtFilter="cancelBubble" nodeType="interactiveSeq">
                <p:stCondLst>
                  <p:cond evt="onClick" delay="0">
                    <p:tgtEl>
                      <p:spTgt spid="7065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70658"/>
                                        </p:tgtEl>
                                      </p:cBhvr>
                                    </p:cmd>
                                  </p:childTnLst>
                                </p:cTn>
                              </p:par>
                            </p:childTnLst>
                          </p:cTn>
                        </p:par>
                      </p:childTnLst>
                    </p:cTn>
                  </p:par>
                </p:childTnLst>
              </p:cTn>
              <p:nextCondLst>
                <p:cond evt="onClick" delay="0">
                  <p:tgtEl>
                    <p:spTgt spid="70658"/>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kumimoji="0" lang="en-US" altLang="ja-JP" sz="5400">
                <a:latin typeface="Gill Sans" pitchFamily="-108" charset="0"/>
                <a:ea typeface="Gill Sans" pitchFamily="-108" charset="0"/>
                <a:cs typeface="Gill Sans" pitchFamily="-108" charset="0"/>
              </a:rPr>
              <a:t>My life – in 6 words</a:t>
            </a:r>
          </a:p>
        </p:txBody>
      </p:sp>
      <p:sp>
        <p:nvSpPr>
          <p:cNvPr id="71683" name="Content Placeholder 2"/>
          <p:cNvSpPr>
            <a:spLocks noGrp="1"/>
          </p:cNvSpPr>
          <p:nvPr>
            <p:ph idx="1"/>
          </p:nvPr>
        </p:nvSpPr>
        <p:spPr>
          <a:xfrm>
            <a:off x="1752600" y="3048000"/>
            <a:ext cx="7772400" cy="4114800"/>
          </a:xfrm>
        </p:spPr>
        <p:txBody>
          <a:bodyPr/>
          <a:lstStyle/>
          <a:p>
            <a:pPr>
              <a:buFontTx/>
              <a:buNone/>
            </a:pPr>
            <a:r>
              <a:rPr kumimoji="0" lang="en-US" altLang="ja-JP" sz="4400">
                <a:solidFill>
                  <a:srgbClr val="800000"/>
                </a:solidFill>
                <a:latin typeface="Apple Casual" pitchFamily="-108" charset="0"/>
                <a:ea typeface="Apple Casual" pitchFamily="-108" charset="0"/>
                <a:cs typeface="Apple Casual" pitchFamily="-108" charset="0"/>
              </a:rPr>
              <a:t>For sale:</a:t>
            </a:r>
          </a:p>
          <a:p>
            <a:pPr>
              <a:buFontTx/>
              <a:buNone/>
            </a:pPr>
            <a:r>
              <a:rPr kumimoji="0" lang="en-US" altLang="ja-JP" sz="4400">
                <a:solidFill>
                  <a:srgbClr val="800000"/>
                </a:solidFill>
                <a:latin typeface="Apple Casual" pitchFamily="-108" charset="0"/>
                <a:ea typeface="Apple Casual" pitchFamily="-108" charset="0"/>
                <a:cs typeface="Apple Casual" pitchFamily="-108" charset="0"/>
              </a:rPr>
              <a:t>Baby shoes.</a:t>
            </a:r>
          </a:p>
          <a:p>
            <a:pPr>
              <a:buFontTx/>
              <a:buNone/>
            </a:pPr>
            <a:r>
              <a:rPr kumimoji="0" lang="en-US" altLang="ja-JP" sz="4400">
                <a:solidFill>
                  <a:srgbClr val="800000"/>
                </a:solidFill>
                <a:latin typeface="Apple Casual" pitchFamily="-108" charset="0"/>
                <a:ea typeface="Apple Casual" pitchFamily="-108" charset="0"/>
                <a:cs typeface="Apple Casual" pitchFamily="-108" charset="0"/>
              </a:rPr>
              <a:t>Never used.</a:t>
            </a:r>
          </a:p>
        </p:txBody>
      </p:sp>
      <p:pic>
        <p:nvPicPr>
          <p:cNvPr id="4" name="Picture 3"/>
          <p:cNvPicPr>
            <a:picLocks noChangeAspect="1"/>
          </p:cNvPicPr>
          <p:nvPr/>
        </p:nvPicPr>
        <p:blipFill>
          <a:blip r:embed="rId3"/>
          <a:stretch>
            <a:fillRect/>
          </a:stretch>
        </p:blipFill>
        <p:spPr>
          <a:xfrm>
            <a:off x="5029200" y="2057400"/>
            <a:ext cx="2569620" cy="3323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6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8511" y="0"/>
            <a:ext cx="9252511" cy="6172200"/>
          </a:xfrm>
          <a:prstGeom prst="rect">
            <a:avLst/>
          </a:prstGeom>
        </p:spPr>
      </p:pic>
      <p:sp>
        <p:nvSpPr>
          <p:cNvPr id="7" name="TextBox 6"/>
          <p:cNvSpPr txBox="1"/>
          <p:nvPr/>
        </p:nvSpPr>
        <p:spPr>
          <a:xfrm>
            <a:off x="5715000" y="762000"/>
            <a:ext cx="2971800" cy="1446550"/>
          </a:xfrm>
          <a:prstGeom prst="rect">
            <a:avLst/>
          </a:prstGeom>
          <a:noFill/>
        </p:spPr>
        <p:txBody>
          <a:bodyPr wrap="square" rtlCol="0">
            <a:spAutoFit/>
          </a:bodyPr>
          <a:lstStyle/>
          <a:p>
            <a:pPr algn="r"/>
            <a:r>
              <a:rPr lang="en-US" sz="8800" dirty="0" smtClean="0">
                <a:solidFill>
                  <a:srgbClr val="800000"/>
                </a:solidFill>
                <a:latin typeface="Gill Sans"/>
                <a:cs typeface="Gill Sans"/>
              </a:rPr>
              <a:t>break</a:t>
            </a:r>
            <a:endParaRPr lang="en-US" sz="8800" dirty="0">
              <a:solidFill>
                <a:srgbClr val="800000"/>
              </a:solidFill>
              <a:latin typeface="Gill Sans"/>
              <a:cs typeface="Gill San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1"/>
          <p:cNvSpPr>
            <a:spLocks noGrp="1"/>
          </p:cNvSpPr>
          <p:nvPr>
            <p:ph type="title"/>
          </p:nvPr>
        </p:nvSpPr>
        <p:spPr>
          <a:xfrm>
            <a:off x="457200" y="284163"/>
            <a:ext cx="8229600" cy="1143000"/>
          </a:xfrm>
        </p:spPr>
        <p:txBody>
          <a:bodyPr/>
          <a:lstStyle/>
          <a:p>
            <a:pPr eaLnBrk="1" hangingPunct="1"/>
            <a:r>
              <a:rPr kumimoji="0" lang="en-US" altLang="ja-JP" sz="7200" b="1">
                <a:latin typeface="Gill Sans" pitchFamily="-108" charset="0"/>
                <a:ea typeface="Comic Sans MS" pitchFamily="-108" charset="0"/>
                <a:cs typeface="Comic Sans MS" pitchFamily="-108" charset="0"/>
              </a:rPr>
              <a:t>Line up</a:t>
            </a:r>
            <a:r>
              <a:rPr kumimoji="0" lang="en-US" altLang="ja-JP" sz="7200">
                <a:latin typeface="Comic Sans MS" pitchFamily="-108" charset="0"/>
                <a:ea typeface="Comic Sans MS" pitchFamily="-108" charset="0"/>
                <a:cs typeface="Comic Sans MS" pitchFamily="-108" charset="0"/>
              </a:rPr>
              <a:t/>
            </a:r>
            <a:br>
              <a:rPr kumimoji="0" lang="en-US" altLang="ja-JP" sz="7200">
                <a:latin typeface="Comic Sans MS" pitchFamily="-108" charset="0"/>
                <a:ea typeface="Comic Sans MS" pitchFamily="-108" charset="0"/>
                <a:cs typeface="Comic Sans MS" pitchFamily="-108" charset="0"/>
              </a:rPr>
            </a:br>
            <a:endParaRPr kumimoji="0" lang="en-US" altLang="ja-JP" sz="900">
              <a:latin typeface="Comic Sans MS" pitchFamily="-108" charset="0"/>
              <a:ea typeface="Comic Sans MS" pitchFamily="-108" charset="0"/>
              <a:cs typeface="Comic Sans MS" pitchFamily="-108" charset="0"/>
            </a:endParaRPr>
          </a:p>
        </p:txBody>
      </p:sp>
      <p:sp>
        <p:nvSpPr>
          <p:cNvPr id="3" name="Content Placeholder 2"/>
          <p:cNvSpPr>
            <a:spLocks noGrp="1"/>
          </p:cNvSpPr>
          <p:nvPr>
            <p:ph idx="1"/>
          </p:nvPr>
        </p:nvSpPr>
        <p:spPr>
          <a:xfrm>
            <a:off x="3090863" y="1284288"/>
            <a:ext cx="4724400" cy="4114800"/>
          </a:xfrm>
        </p:spPr>
        <p:txBody>
          <a:bodyPr/>
          <a:lstStyle/>
          <a:p>
            <a:pPr eaLnBrk="1" hangingPunct="1">
              <a:buFont typeface="Wingdings" pitchFamily="-108" charset="2"/>
              <a:buNone/>
            </a:pPr>
            <a:r>
              <a:rPr kumimoji="0" lang="en-US" altLang="ja-JP" sz="4800">
                <a:solidFill>
                  <a:srgbClr val="800000"/>
                </a:solidFill>
                <a:latin typeface="Gill Sans" pitchFamily="-108" charset="0"/>
                <a:ea typeface="Comic Sans MS" pitchFamily="-108" charset="0"/>
                <a:cs typeface="Comic Sans MS" pitchFamily="-108" charset="0"/>
              </a:rPr>
              <a:t>nonverbally</a:t>
            </a:r>
          </a:p>
        </p:txBody>
      </p:sp>
      <p:pic>
        <p:nvPicPr>
          <p:cNvPr id="202755" name="Picture 3"/>
          <p:cNvPicPr>
            <a:picLocks noChangeAspect="1"/>
          </p:cNvPicPr>
          <p:nvPr/>
        </p:nvPicPr>
        <p:blipFill>
          <a:blip r:embed="rId3"/>
          <a:srcRect/>
          <a:stretch>
            <a:fillRect/>
          </a:stretch>
        </p:blipFill>
        <p:spPr bwMode="auto">
          <a:xfrm>
            <a:off x="0" y="2932113"/>
            <a:ext cx="9144000" cy="39258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09" name="Rectangle 3"/>
          <p:cNvSpPr>
            <a:spLocks noGrp="1" noChangeArrowheads="1"/>
          </p:cNvSpPr>
          <p:nvPr>
            <p:ph type="title" idx="4294967295"/>
          </p:nvPr>
        </p:nvSpPr>
        <p:spPr>
          <a:xfrm>
            <a:off x="381000" y="1600200"/>
            <a:ext cx="7772400" cy="1143000"/>
          </a:xfrm>
        </p:spPr>
        <p:txBody>
          <a:bodyPr/>
          <a:lstStyle/>
          <a:p>
            <a:pPr eaLnBrk="1" hangingPunct="1"/>
            <a:endParaRPr kumimoji="0" lang="ja-JP" altLang="en-US">
              <a:ea typeface="Osaka" pitchFamily="-108" charset="-128"/>
              <a:cs typeface="Osaka" pitchFamily="-108" charset="-128"/>
            </a:endParaRPr>
          </a:p>
        </p:txBody>
      </p:sp>
      <p:pic>
        <p:nvPicPr>
          <p:cNvPr id="119810" name="Picture 4"/>
          <p:cNvPicPr>
            <a:picLocks noChangeAspect="1" noChangeArrowheads="1"/>
          </p:cNvPicPr>
          <p:nvPr/>
        </p:nvPicPr>
        <p:blipFill>
          <a:blip r:embed="rId3"/>
          <a:srcRect/>
          <a:stretch>
            <a:fillRect/>
          </a:stretch>
        </p:blipFill>
        <p:spPr bwMode="auto">
          <a:xfrm>
            <a:off x="1600200" y="0"/>
            <a:ext cx="5803900" cy="75057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1857" name="Picture 3"/>
          <p:cNvPicPr>
            <a:picLocks noChangeAspect="1" noChangeArrowheads="1"/>
          </p:cNvPicPr>
          <p:nvPr/>
        </p:nvPicPr>
        <p:blipFill>
          <a:blip r:embed="rId3"/>
          <a:srcRect/>
          <a:stretch>
            <a:fillRect/>
          </a:stretch>
        </p:blipFill>
        <p:spPr bwMode="auto">
          <a:xfrm>
            <a:off x="3352800" y="838200"/>
            <a:ext cx="4883150" cy="52578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258"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srcRect/>
          <a:stretch>
            <a:fillRect/>
          </a:stretch>
        </p:blipFill>
        <p:spPr bwMode="auto">
          <a:xfrm>
            <a:off x="228600" y="6248400"/>
            <a:ext cx="406400" cy="406400"/>
          </a:xfrm>
          <a:prstGeom prst="rect">
            <a:avLst/>
          </a:prstGeom>
          <a:noFill/>
          <a:ln w="9525">
            <a:noFill/>
            <a:miter lim="800000"/>
            <a:headEnd/>
            <a:tailEnd/>
          </a:ln>
        </p:spPr>
      </p:pic>
      <p:pic>
        <p:nvPicPr>
          <p:cNvPr id="123906" name="Picture 6"/>
          <p:cNvPicPr>
            <a:picLocks noChangeAspect="1" noChangeArrowheads="1"/>
          </p:cNvPicPr>
          <p:nvPr/>
        </p:nvPicPr>
        <p:blipFill>
          <a:blip r:embed="rId8"/>
          <a:srcRect/>
          <a:stretch>
            <a:fillRect/>
          </a:stretch>
        </p:blipFill>
        <p:spPr bwMode="auto">
          <a:xfrm>
            <a:off x="0" y="3175"/>
            <a:ext cx="10210800" cy="6854825"/>
          </a:xfrm>
          <a:prstGeom prst="rect">
            <a:avLst/>
          </a:prstGeom>
          <a:noFill/>
          <a:ln w="9525">
            <a:noFill/>
            <a:miter lim="800000"/>
            <a:headEnd/>
            <a:tailEnd/>
          </a:ln>
        </p:spPr>
      </p:pic>
      <p:pic>
        <p:nvPicPr>
          <p:cNvPr id="4" name="02 Taoist Meditation.mp3">
            <a:hlinkClick r:id="" action="ppaction://media"/>
          </p:cNvPr>
          <p:cNvPicPr>
            <a:picLocks noRot="1" noChangeAspect="1"/>
          </p:cNvPicPr>
          <p:nvPr>
            <a:audioFile r:link="rId4"/>
            <p:extLst>
              <p:ext uri="{DAA4B4D4-6D71-4841-9C94-3DE7FCFB9230}">
                <p14:media xmlns:p14="http://schemas.microsoft.com/office/powerpoint/2010/main" r:link="rId3"/>
              </p:ext>
            </p:extLst>
          </p:nvPr>
        </p:nvPicPr>
        <p:blipFill>
          <a:blip r:embed="rId7"/>
          <a:stretch>
            <a:fillRect/>
          </a:stretch>
        </p:blipFill>
        <p:spPr>
          <a:xfrm>
            <a:off x="304800" y="6248400"/>
            <a:ext cx="298450" cy="29845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12609" fill="hold"/>
                                        <p:tgtEl>
                                          <p:spTgt spid="96258"/>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8247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96258"/>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 presetClass="mediacall" presetSubtype="0" fill="hold" nodeType="clickEffect">
                                  <p:stCondLst>
                                    <p:cond delay="0"/>
                                  </p:stCondLst>
                                  <p:childTnLst>
                                    <p:cmd type="call" cmd="playFrom(0.0)">
                                      <p:cBhvr>
                                        <p:cTn id="14" dur="1812609" fill="hold"/>
                                        <p:tgtEl>
                                          <p:spTgt spid="96258"/>
                                        </p:tgtEl>
                                      </p:cBhvr>
                                    </p:cmd>
                                  </p:childTnLst>
                                </p:cTn>
                              </p:par>
                            </p:childTnLst>
                          </p:cTn>
                        </p:par>
                      </p:childTnLst>
                    </p:cTn>
                  </p:par>
                </p:childTnLst>
              </p:cTn>
              <p:nextCondLst>
                <p:cond evt="onClick" delay="0">
                  <p:tgtEl>
                    <p:spTgt spid="96258"/>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96258"/>
                </p:tgtEl>
              </p:cMediaNode>
            </p:audio>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8"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srcRect/>
          <a:stretch>
            <a:fillRect/>
          </a:stretch>
        </p:blipFill>
        <p:spPr bwMode="auto">
          <a:xfrm>
            <a:off x="304800" y="6172200"/>
            <a:ext cx="406400" cy="406400"/>
          </a:xfrm>
          <a:prstGeom prst="rect">
            <a:avLst/>
          </a:prstGeom>
          <a:noFill/>
          <a:ln w="9525">
            <a:noFill/>
            <a:miter lim="800000"/>
            <a:headEnd/>
            <a:tailEnd/>
          </a:ln>
        </p:spPr>
      </p:pic>
      <p:pic>
        <p:nvPicPr>
          <p:cNvPr id="125954" name="Picture 4"/>
          <p:cNvPicPr>
            <a:picLocks noChangeAspect="1" noChangeArrowheads="1"/>
          </p:cNvPicPr>
          <p:nvPr/>
        </p:nvPicPr>
        <p:blipFill>
          <a:blip r:embed="rId8"/>
          <a:srcRect/>
          <a:stretch>
            <a:fillRect/>
          </a:stretch>
        </p:blipFill>
        <p:spPr bwMode="auto">
          <a:xfrm>
            <a:off x="0" y="11113"/>
            <a:ext cx="10668000" cy="6846887"/>
          </a:xfrm>
          <a:prstGeom prst="rect">
            <a:avLst/>
          </a:prstGeom>
          <a:noFill/>
          <a:ln w="9525">
            <a:noFill/>
            <a:miter lim="800000"/>
            <a:headEnd/>
            <a:tailEnd/>
          </a:ln>
        </p:spPr>
      </p:pic>
      <p:pic>
        <p:nvPicPr>
          <p:cNvPr id="2" name="02 Taoist Meditatio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7504" y="6402040"/>
            <a:ext cx="648072" cy="648072"/>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0649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247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
                <p:cTn id="10" fill="hold" display="0">
                  <p:stCondLst>
                    <p:cond delay="indefinite"/>
                  </p:stCondLst>
                  <p:endCondLst>
                    <p:cond evt="onPrev" delay="0">
                      <p:tgtEl>
                        <p:sldTgt/>
                      </p:tgtEl>
                    </p:cond>
                    <p:cond evt="onStopAudio" delay="0">
                      <p:tgtEl>
                        <p:sldTgt/>
                      </p:tgtEl>
                    </p:cond>
                  </p:endCondLst>
                </p:cTn>
                <p:tgtEl>
                  <p:spTgt spid="106498"/>
                </p:tgtEl>
              </p:cMediaNode>
            </p:audi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824756"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1" name="Rectangle 3"/>
          <p:cNvSpPr>
            <a:spLocks noGrp="1" noChangeArrowheads="1"/>
          </p:cNvSpPr>
          <p:nvPr>
            <p:ph type="title" idx="4294967295"/>
          </p:nvPr>
        </p:nvSpPr>
        <p:spPr>
          <a:xfrm>
            <a:off x="381000" y="1600200"/>
            <a:ext cx="7772400" cy="1143000"/>
          </a:xfrm>
        </p:spPr>
        <p:txBody>
          <a:bodyPr/>
          <a:lstStyle/>
          <a:p>
            <a:pPr eaLnBrk="1" hangingPunct="1"/>
            <a:r>
              <a:rPr kumimoji="0" lang="en-US" altLang="ja-JP" sz="800">
                <a:solidFill>
                  <a:schemeClr val="accent1"/>
                </a:solidFill>
                <a:ea typeface="Osaka" pitchFamily="-108" charset="-128"/>
                <a:cs typeface="Osaka" pitchFamily="-108" charset="-128"/>
              </a:rPr>
              <a:t> </a:t>
            </a:r>
            <a:endParaRPr kumimoji="0" lang="ja-JP" altLang="en-US">
              <a:ea typeface="Osaka" pitchFamily="-108" charset="-128"/>
              <a:cs typeface="Osaka" pitchFamily="-108" charset="-128"/>
            </a:endParaRPr>
          </a:p>
        </p:txBody>
      </p:sp>
      <p:pic>
        <p:nvPicPr>
          <p:cNvPr id="128002" name="Picture 4"/>
          <p:cNvPicPr>
            <a:picLocks noChangeAspect="1" noChangeArrowheads="1"/>
          </p:cNvPicPr>
          <p:nvPr/>
        </p:nvPicPr>
        <p:blipFill>
          <a:blip r:embed="rId3"/>
          <a:srcRect/>
          <a:stretch>
            <a:fillRect/>
          </a:stretch>
        </p:blipFill>
        <p:spPr bwMode="auto">
          <a:xfrm>
            <a:off x="1600200" y="0"/>
            <a:ext cx="5803900" cy="75057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49" name="Rectangle 2"/>
          <p:cNvSpPr>
            <a:spLocks noChangeArrowheads="1"/>
          </p:cNvSpPr>
          <p:nvPr/>
        </p:nvSpPr>
        <p:spPr bwMode="auto">
          <a:xfrm>
            <a:off x="0" y="0"/>
            <a:ext cx="9144000" cy="1006475"/>
          </a:xfrm>
          <a:prstGeom prst="rect">
            <a:avLst/>
          </a:prstGeom>
          <a:noFill/>
          <a:ln w="9525">
            <a:noFill/>
            <a:miter lim="800000"/>
            <a:headEnd/>
            <a:tailEnd/>
          </a:ln>
        </p:spPr>
        <p:txBody>
          <a:bodyPr>
            <a:prstTxWarp prst="textNoShape">
              <a:avLst/>
            </a:prstTxWarp>
            <a:spAutoFit/>
          </a:bodyPr>
          <a:lstStyle/>
          <a:p>
            <a:r>
              <a:rPr lang="en-US" altLang="ja-JP" sz="6000" b="1">
                <a:solidFill>
                  <a:srgbClr val="000000"/>
                </a:solidFill>
                <a:latin typeface="Gill Sans" pitchFamily="-108" charset="0"/>
              </a:rPr>
              <a:t>Mental Rehearsal</a:t>
            </a:r>
            <a:endParaRPr lang="en-US" altLang="ja-JP" sz="3600" b="1">
              <a:latin typeface="Gill Sans" pitchFamily="-108" charset="0"/>
            </a:endParaRPr>
          </a:p>
        </p:txBody>
      </p:sp>
      <p:pic>
        <p:nvPicPr>
          <p:cNvPr id="130050" name="Picture 3"/>
          <p:cNvPicPr>
            <a:picLocks noChangeAspect="1" noChangeArrowheads="1"/>
          </p:cNvPicPr>
          <p:nvPr/>
        </p:nvPicPr>
        <p:blipFill>
          <a:blip r:embed="rId3"/>
          <a:srcRect/>
          <a:stretch>
            <a:fillRect/>
          </a:stretch>
        </p:blipFill>
        <p:spPr bwMode="auto">
          <a:xfrm>
            <a:off x="0" y="0"/>
            <a:ext cx="5867400" cy="5416550"/>
          </a:xfrm>
          <a:prstGeom prst="rect">
            <a:avLst/>
          </a:prstGeom>
          <a:noFill/>
          <a:ln w="9525">
            <a:noFill/>
            <a:miter lim="800000"/>
            <a:headEnd/>
            <a:tailEnd/>
          </a:ln>
        </p:spPr>
      </p:pic>
      <p:sp>
        <p:nvSpPr>
          <p:cNvPr id="130051" name="Rectangle 4"/>
          <p:cNvSpPr>
            <a:spLocks noChangeArrowheads="1"/>
          </p:cNvSpPr>
          <p:nvPr/>
        </p:nvSpPr>
        <p:spPr bwMode="auto">
          <a:xfrm>
            <a:off x="6350" y="4022725"/>
            <a:ext cx="8945563" cy="2835275"/>
          </a:xfrm>
          <a:prstGeom prst="rect">
            <a:avLst/>
          </a:prstGeom>
          <a:noFill/>
          <a:ln w="9525">
            <a:noFill/>
            <a:miter lim="800000"/>
            <a:headEnd/>
            <a:tailEnd/>
          </a:ln>
        </p:spPr>
        <p:txBody>
          <a:bodyPr wrap="none">
            <a:prstTxWarp prst="textNoShape">
              <a:avLst/>
            </a:prstTxWarp>
            <a:spAutoFit/>
          </a:bodyPr>
          <a:lstStyle/>
          <a:p>
            <a:pPr algn="r"/>
            <a:endParaRPr lang="en-US" altLang="ja-JP" sz="6000" b="1">
              <a:latin typeface="Gill Sans" pitchFamily="-108" charset="0"/>
            </a:endParaRPr>
          </a:p>
          <a:p>
            <a:pPr algn="r"/>
            <a:r>
              <a:rPr lang="en-US" altLang="ja-JP" sz="6000" b="1">
                <a:latin typeface="Gill Sans" pitchFamily="-108" charset="0"/>
              </a:rPr>
              <a:t>Practice:</a:t>
            </a:r>
          </a:p>
          <a:p>
            <a:pPr algn="r"/>
            <a:r>
              <a:rPr lang="en-US" altLang="ja-JP" sz="6000" b="1">
                <a:latin typeface="Gill Sans" pitchFamily="-108" charset="0"/>
              </a:rPr>
              <a:t>speak silently or softly</a:t>
            </a:r>
            <a:endParaRPr lang="en-US" altLang="ja-JP" sz="6000">
              <a:latin typeface="Gill Sans" pitchFamily="-108" charset="0"/>
            </a:endParaRPr>
          </a:p>
        </p:txBody>
      </p:sp>
      <p:sp>
        <p:nvSpPr>
          <p:cNvPr id="130052" name="Rectangle 4"/>
          <p:cNvSpPr>
            <a:spLocks noChangeArrowheads="1"/>
          </p:cNvSpPr>
          <p:nvPr/>
        </p:nvSpPr>
        <p:spPr bwMode="auto">
          <a:xfrm>
            <a:off x="-685800" y="76200"/>
            <a:ext cx="9829800" cy="7467600"/>
          </a:xfrm>
          <a:prstGeom prst="rect">
            <a:avLst/>
          </a:prstGeom>
          <a:solidFill>
            <a:srgbClr val="000090"/>
          </a:solidFill>
          <a:ln w="9525">
            <a:solidFill>
              <a:srgbClr val="000090"/>
            </a:solidFill>
            <a:round/>
            <a:headEnd/>
            <a:tailEnd/>
          </a:ln>
        </p:spPr>
        <p:txBody>
          <a:bodyPr wrap="none">
            <a:prstTxWarp prst="textNoShape">
              <a:avLst/>
            </a:prstTxWarp>
          </a:bodyPr>
          <a:lstStyle/>
          <a:p>
            <a:pPr algn="r"/>
            <a:r>
              <a:rPr lang="en-US" altLang="ja-JP" sz="8000" b="1">
                <a:solidFill>
                  <a:srgbClr val="FFFF00"/>
                </a:solidFill>
                <a:latin typeface="Gill Sans" pitchFamily="-108" charset="0"/>
              </a:rPr>
              <a:t>Mental Rehearsal</a:t>
            </a:r>
          </a:p>
        </p:txBody>
      </p:sp>
      <p:pic>
        <p:nvPicPr>
          <p:cNvPr id="130053" name="Picture 3"/>
          <p:cNvPicPr>
            <a:picLocks noChangeAspect="1" noChangeArrowheads="1"/>
          </p:cNvPicPr>
          <p:nvPr/>
        </p:nvPicPr>
        <p:blipFill>
          <a:blip r:embed="rId3"/>
          <a:srcRect/>
          <a:stretch>
            <a:fillRect/>
          </a:stretch>
        </p:blipFill>
        <p:spPr bwMode="auto">
          <a:xfrm>
            <a:off x="0" y="1143000"/>
            <a:ext cx="5562600" cy="5135563"/>
          </a:xfrm>
          <a:prstGeom prst="rect">
            <a:avLst/>
          </a:prstGeom>
          <a:noFill/>
          <a:ln w="9525">
            <a:noFill/>
            <a:miter lim="800000"/>
            <a:headEnd/>
            <a:tailEnd/>
          </a:ln>
        </p:spPr>
      </p:pic>
      <p:sp>
        <p:nvSpPr>
          <p:cNvPr id="130054" name="Rectangle 6"/>
          <p:cNvSpPr>
            <a:spLocks noChangeArrowheads="1"/>
          </p:cNvSpPr>
          <p:nvPr/>
        </p:nvSpPr>
        <p:spPr bwMode="auto">
          <a:xfrm>
            <a:off x="-533400" y="5121275"/>
            <a:ext cx="9677400" cy="1920875"/>
          </a:xfrm>
          <a:prstGeom prst="rect">
            <a:avLst/>
          </a:prstGeom>
          <a:noFill/>
          <a:ln w="9525">
            <a:noFill/>
            <a:miter lim="800000"/>
            <a:headEnd/>
            <a:tailEnd/>
          </a:ln>
        </p:spPr>
        <p:txBody>
          <a:bodyPr>
            <a:prstTxWarp prst="textNoShape">
              <a:avLst/>
            </a:prstTxWarp>
            <a:spAutoFit/>
          </a:bodyPr>
          <a:lstStyle/>
          <a:p>
            <a:pPr algn="r"/>
            <a:r>
              <a:rPr lang="en-US" altLang="ja-JP" sz="6000" b="1">
                <a:solidFill>
                  <a:schemeClr val="accent1"/>
                </a:solidFill>
                <a:latin typeface="Gill Sans" pitchFamily="-108" charset="0"/>
              </a:rPr>
              <a:t>Books: </a:t>
            </a:r>
          </a:p>
          <a:p>
            <a:pPr algn="r"/>
            <a:r>
              <a:rPr lang="en-US" altLang="ja-JP" sz="6000" b="1">
                <a:solidFill>
                  <a:schemeClr val="accent1"/>
                </a:solidFill>
                <a:latin typeface="Gill Sans" pitchFamily="-108" charset="0"/>
              </a:rPr>
              <a:t>open or closed</a:t>
            </a:r>
            <a:endParaRPr lang="en-US" altLang="ja-JP" sz="6600">
              <a:solidFill>
                <a:schemeClr val="accent1"/>
              </a:solidFill>
              <a:latin typeface="Gill Sans"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2097" name="Rectangle 2"/>
          <p:cNvSpPr>
            <a:spLocks noChangeArrowheads="1"/>
          </p:cNvSpPr>
          <p:nvPr/>
        </p:nvSpPr>
        <p:spPr bwMode="auto">
          <a:xfrm>
            <a:off x="0" y="0"/>
            <a:ext cx="9144000" cy="1006475"/>
          </a:xfrm>
          <a:prstGeom prst="rect">
            <a:avLst/>
          </a:prstGeom>
          <a:noFill/>
          <a:ln w="9525">
            <a:noFill/>
            <a:miter lim="800000"/>
            <a:headEnd/>
            <a:tailEnd/>
          </a:ln>
        </p:spPr>
        <p:txBody>
          <a:bodyPr>
            <a:prstTxWarp prst="textNoShape">
              <a:avLst/>
            </a:prstTxWarp>
            <a:spAutoFit/>
          </a:bodyPr>
          <a:lstStyle/>
          <a:p>
            <a:r>
              <a:rPr lang="en-US" altLang="ja-JP" sz="6000" b="1">
                <a:solidFill>
                  <a:srgbClr val="000000"/>
                </a:solidFill>
                <a:latin typeface="Gill Sans" pitchFamily="-108" charset="0"/>
              </a:rPr>
              <a:t>Mental Rehearsal</a:t>
            </a:r>
            <a:endParaRPr lang="en-US" altLang="ja-JP" sz="3600" b="1">
              <a:latin typeface="Gill Sans" pitchFamily="-108" charset="0"/>
            </a:endParaRPr>
          </a:p>
        </p:txBody>
      </p:sp>
      <p:pic>
        <p:nvPicPr>
          <p:cNvPr id="132098" name="Picture 3"/>
          <p:cNvPicPr>
            <a:picLocks noChangeAspect="1" noChangeArrowheads="1"/>
          </p:cNvPicPr>
          <p:nvPr/>
        </p:nvPicPr>
        <p:blipFill>
          <a:blip r:embed="rId3"/>
          <a:srcRect/>
          <a:stretch>
            <a:fillRect/>
          </a:stretch>
        </p:blipFill>
        <p:spPr bwMode="auto">
          <a:xfrm>
            <a:off x="0" y="0"/>
            <a:ext cx="5867400" cy="5416550"/>
          </a:xfrm>
          <a:prstGeom prst="rect">
            <a:avLst/>
          </a:prstGeom>
          <a:noFill/>
          <a:ln w="9525">
            <a:noFill/>
            <a:miter lim="800000"/>
            <a:headEnd/>
            <a:tailEnd/>
          </a:ln>
        </p:spPr>
      </p:pic>
      <p:sp>
        <p:nvSpPr>
          <p:cNvPr id="132099" name="Rectangle 4"/>
          <p:cNvSpPr>
            <a:spLocks noChangeArrowheads="1"/>
          </p:cNvSpPr>
          <p:nvPr/>
        </p:nvSpPr>
        <p:spPr bwMode="auto">
          <a:xfrm>
            <a:off x="6350" y="4022725"/>
            <a:ext cx="8945563" cy="2835275"/>
          </a:xfrm>
          <a:prstGeom prst="rect">
            <a:avLst/>
          </a:prstGeom>
          <a:noFill/>
          <a:ln w="9525">
            <a:noFill/>
            <a:miter lim="800000"/>
            <a:headEnd/>
            <a:tailEnd/>
          </a:ln>
        </p:spPr>
        <p:txBody>
          <a:bodyPr wrap="none">
            <a:prstTxWarp prst="textNoShape">
              <a:avLst/>
            </a:prstTxWarp>
            <a:spAutoFit/>
          </a:bodyPr>
          <a:lstStyle/>
          <a:p>
            <a:pPr algn="r"/>
            <a:endParaRPr lang="en-US" altLang="ja-JP" sz="6000" b="1">
              <a:latin typeface="Gill Sans" pitchFamily="-108" charset="0"/>
            </a:endParaRPr>
          </a:p>
          <a:p>
            <a:pPr algn="r"/>
            <a:r>
              <a:rPr lang="en-US" altLang="ja-JP" sz="6000" b="1">
                <a:latin typeface="Gill Sans" pitchFamily="-108" charset="0"/>
              </a:rPr>
              <a:t>Practice:</a:t>
            </a:r>
          </a:p>
          <a:p>
            <a:pPr algn="r"/>
            <a:r>
              <a:rPr lang="en-US" altLang="ja-JP" sz="6000" b="1">
                <a:latin typeface="Gill Sans" pitchFamily="-108" charset="0"/>
              </a:rPr>
              <a:t>speak silently or softly</a:t>
            </a:r>
            <a:endParaRPr lang="en-US" altLang="ja-JP" sz="6000">
              <a:latin typeface="Gill Sans" pitchFamily="-108" charset="0"/>
            </a:endParaRPr>
          </a:p>
        </p:txBody>
      </p:sp>
      <p:sp>
        <p:nvSpPr>
          <p:cNvPr id="132100" name="Rectangle 4"/>
          <p:cNvSpPr>
            <a:spLocks noChangeArrowheads="1"/>
          </p:cNvSpPr>
          <p:nvPr/>
        </p:nvSpPr>
        <p:spPr bwMode="auto">
          <a:xfrm>
            <a:off x="-685800" y="0"/>
            <a:ext cx="9829800" cy="7467600"/>
          </a:xfrm>
          <a:prstGeom prst="rect">
            <a:avLst/>
          </a:prstGeom>
          <a:solidFill>
            <a:srgbClr val="000090"/>
          </a:solidFill>
          <a:ln w="9525">
            <a:solidFill>
              <a:srgbClr val="000090"/>
            </a:solidFill>
            <a:round/>
            <a:headEnd/>
            <a:tailEnd/>
          </a:ln>
        </p:spPr>
        <p:txBody>
          <a:bodyPr wrap="none">
            <a:prstTxWarp prst="textNoShape">
              <a:avLst/>
            </a:prstTxWarp>
          </a:bodyPr>
          <a:lstStyle/>
          <a:p>
            <a:pPr algn="r"/>
            <a:r>
              <a:rPr lang="en-US" altLang="ja-JP" sz="8000" b="1">
                <a:solidFill>
                  <a:srgbClr val="FFFF00"/>
                </a:solidFill>
                <a:latin typeface="Gill Sans" pitchFamily="-108" charset="0"/>
              </a:rPr>
              <a:t>Mental Rehearsal</a:t>
            </a:r>
          </a:p>
        </p:txBody>
      </p:sp>
      <p:pic>
        <p:nvPicPr>
          <p:cNvPr id="132101" name="Picture 3"/>
          <p:cNvPicPr>
            <a:picLocks noChangeAspect="1" noChangeArrowheads="1"/>
          </p:cNvPicPr>
          <p:nvPr/>
        </p:nvPicPr>
        <p:blipFill>
          <a:blip r:embed="rId3"/>
          <a:srcRect/>
          <a:stretch>
            <a:fillRect/>
          </a:stretch>
        </p:blipFill>
        <p:spPr bwMode="auto">
          <a:xfrm>
            <a:off x="0" y="1143000"/>
            <a:ext cx="5562600" cy="5135563"/>
          </a:xfrm>
          <a:prstGeom prst="rect">
            <a:avLst/>
          </a:prstGeom>
          <a:noFill/>
          <a:ln w="9525">
            <a:noFill/>
            <a:miter lim="800000"/>
            <a:headEnd/>
            <a:tailEnd/>
          </a:ln>
        </p:spPr>
      </p:pic>
      <p:sp>
        <p:nvSpPr>
          <p:cNvPr id="132102" name="Rectangle 6"/>
          <p:cNvSpPr>
            <a:spLocks noChangeArrowheads="1"/>
          </p:cNvSpPr>
          <p:nvPr/>
        </p:nvSpPr>
        <p:spPr bwMode="auto">
          <a:xfrm>
            <a:off x="-533400" y="5121275"/>
            <a:ext cx="9677400" cy="1920875"/>
          </a:xfrm>
          <a:prstGeom prst="rect">
            <a:avLst/>
          </a:prstGeom>
          <a:noFill/>
          <a:ln w="9525">
            <a:noFill/>
            <a:miter lim="800000"/>
            <a:headEnd/>
            <a:tailEnd/>
          </a:ln>
        </p:spPr>
        <p:txBody>
          <a:bodyPr>
            <a:prstTxWarp prst="textNoShape">
              <a:avLst/>
            </a:prstTxWarp>
            <a:spAutoFit/>
          </a:bodyPr>
          <a:lstStyle/>
          <a:p>
            <a:pPr algn="r"/>
            <a:r>
              <a:rPr lang="en-US" altLang="ja-JP" sz="6000" b="1">
                <a:solidFill>
                  <a:schemeClr val="accent1"/>
                </a:solidFill>
                <a:latin typeface="Gill Sans" pitchFamily="-108" charset="0"/>
              </a:rPr>
              <a:t>Watch</a:t>
            </a:r>
          </a:p>
          <a:p>
            <a:pPr algn="r"/>
            <a:r>
              <a:rPr lang="en-US" altLang="ja-JP" sz="6000" b="1">
                <a:solidFill>
                  <a:schemeClr val="accent1"/>
                </a:solidFill>
                <a:latin typeface="Gill Sans" pitchFamily="-108" charset="0"/>
              </a:rPr>
              <a:t>the movie in your mind</a:t>
            </a:r>
            <a:endParaRPr lang="en-US" altLang="ja-JP" sz="6600">
              <a:solidFill>
                <a:schemeClr val="accent1"/>
              </a:solidFill>
              <a:latin typeface="Gill Sans"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026"/>
          <p:cNvSpPr>
            <a:spLocks noChangeArrowheads="1"/>
          </p:cNvSpPr>
          <p:nvPr/>
        </p:nvSpPr>
        <p:spPr bwMode="auto">
          <a:xfrm>
            <a:off x="685800" y="2057400"/>
            <a:ext cx="7915275" cy="2124075"/>
          </a:xfrm>
          <a:prstGeom prst="rect">
            <a:avLst/>
          </a:prstGeom>
          <a:noFill/>
          <a:ln w="9525">
            <a:noFill/>
            <a:miter lim="800000"/>
            <a:headEnd/>
            <a:tailEnd/>
          </a:ln>
        </p:spPr>
        <p:txBody>
          <a:bodyPr wrap="none">
            <a:prstTxWarp prst="textNoShape">
              <a:avLst/>
            </a:prstTxWarp>
            <a:spAutoFit/>
          </a:bodyPr>
          <a:lstStyle/>
          <a:p>
            <a:r>
              <a:rPr lang="en-US" altLang="ja-JP" sz="6600">
                <a:latin typeface="Gill Sans" pitchFamily="-108" charset="0"/>
              </a:rPr>
              <a:t>Don</a:t>
            </a:r>
            <a:r>
              <a:rPr lang="ja-JP" altLang="en-US" sz="6600">
                <a:latin typeface="Gill Sans" pitchFamily="-108" charset="0"/>
              </a:rPr>
              <a:t>’</a:t>
            </a:r>
            <a:r>
              <a:rPr lang="en-US" altLang="ja-JP" sz="6600">
                <a:latin typeface="Gill Sans" pitchFamily="-108" charset="0"/>
              </a:rPr>
              <a:t>t worry if it made </a:t>
            </a:r>
          </a:p>
          <a:p>
            <a:r>
              <a:rPr lang="en-US" altLang="ja-JP" sz="6600">
                <a:latin typeface="Gill Sans" pitchFamily="-108" charset="0"/>
              </a:rPr>
              <a:t>no sense to you.</a:t>
            </a:r>
          </a:p>
        </p:txBody>
      </p:sp>
      <p:sp>
        <p:nvSpPr>
          <p:cNvPr id="3" name="Rectangle 1026"/>
          <p:cNvSpPr>
            <a:spLocks noChangeArrowheads="1"/>
          </p:cNvSpPr>
          <p:nvPr/>
        </p:nvSpPr>
        <p:spPr bwMode="auto">
          <a:xfrm>
            <a:off x="646113" y="5060950"/>
            <a:ext cx="8040687" cy="1416050"/>
          </a:xfrm>
          <a:prstGeom prst="rect">
            <a:avLst/>
          </a:prstGeom>
          <a:noFill/>
          <a:ln w="9525">
            <a:noFill/>
            <a:miter lim="800000"/>
            <a:headEnd/>
            <a:tailEnd/>
          </a:ln>
        </p:spPr>
        <p:txBody>
          <a:bodyPr wrap="none">
            <a:prstTxWarp prst="textNoShape">
              <a:avLst/>
            </a:prstTxWarp>
            <a:spAutoFit/>
          </a:bodyPr>
          <a:lstStyle/>
          <a:p>
            <a:r>
              <a:rPr lang="en-US" altLang="ja-JP" sz="6600">
                <a:latin typeface="Gill Sans" pitchFamily="-108" charset="0"/>
              </a:rPr>
              <a:t>It made no sense at all.</a:t>
            </a:r>
          </a:p>
          <a:p>
            <a:endParaRPr lang="ja-JP" altLang="en-US" sz="2000">
              <a:latin typeface="Gill Sans"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5" name="Rectangle 2"/>
          <p:cNvSpPr>
            <a:spLocks noChangeArrowheads="1"/>
          </p:cNvSpPr>
          <p:nvPr/>
        </p:nvSpPr>
        <p:spPr bwMode="auto">
          <a:xfrm>
            <a:off x="0" y="0"/>
            <a:ext cx="9144000" cy="1006475"/>
          </a:xfrm>
          <a:prstGeom prst="rect">
            <a:avLst/>
          </a:prstGeom>
          <a:noFill/>
          <a:ln w="9525">
            <a:noFill/>
            <a:miter lim="800000"/>
            <a:headEnd/>
            <a:tailEnd/>
          </a:ln>
        </p:spPr>
        <p:txBody>
          <a:bodyPr>
            <a:prstTxWarp prst="textNoShape">
              <a:avLst/>
            </a:prstTxWarp>
            <a:spAutoFit/>
          </a:bodyPr>
          <a:lstStyle/>
          <a:p>
            <a:r>
              <a:rPr lang="en-US" altLang="ja-JP" sz="6000" b="1">
                <a:solidFill>
                  <a:srgbClr val="000000"/>
                </a:solidFill>
                <a:latin typeface="Gill Sans" pitchFamily="-108" charset="0"/>
              </a:rPr>
              <a:t>Mental Rehearsal</a:t>
            </a:r>
            <a:endParaRPr lang="en-US" altLang="ja-JP" sz="3600" b="1">
              <a:latin typeface="Gill Sans" pitchFamily="-108" charset="0"/>
            </a:endParaRPr>
          </a:p>
        </p:txBody>
      </p:sp>
      <p:pic>
        <p:nvPicPr>
          <p:cNvPr id="134146" name="Picture 3"/>
          <p:cNvPicPr>
            <a:picLocks noChangeAspect="1" noChangeArrowheads="1"/>
          </p:cNvPicPr>
          <p:nvPr/>
        </p:nvPicPr>
        <p:blipFill>
          <a:blip r:embed="rId3"/>
          <a:srcRect/>
          <a:stretch>
            <a:fillRect/>
          </a:stretch>
        </p:blipFill>
        <p:spPr bwMode="auto">
          <a:xfrm>
            <a:off x="0" y="0"/>
            <a:ext cx="5867400" cy="5416550"/>
          </a:xfrm>
          <a:prstGeom prst="rect">
            <a:avLst/>
          </a:prstGeom>
          <a:noFill/>
          <a:ln w="9525">
            <a:noFill/>
            <a:miter lim="800000"/>
            <a:headEnd/>
            <a:tailEnd/>
          </a:ln>
        </p:spPr>
      </p:pic>
      <p:sp>
        <p:nvSpPr>
          <p:cNvPr id="134147" name="Rectangle 4"/>
          <p:cNvSpPr>
            <a:spLocks noChangeArrowheads="1"/>
          </p:cNvSpPr>
          <p:nvPr/>
        </p:nvSpPr>
        <p:spPr bwMode="auto">
          <a:xfrm>
            <a:off x="7938" y="4022725"/>
            <a:ext cx="8945562" cy="2835275"/>
          </a:xfrm>
          <a:prstGeom prst="rect">
            <a:avLst/>
          </a:prstGeom>
          <a:noFill/>
          <a:ln w="9525">
            <a:noFill/>
            <a:miter lim="800000"/>
            <a:headEnd/>
            <a:tailEnd/>
          </a:ln>
        </p:spPr>
        <p:txBody>
          <a:bodyPr wrap="none">
            <a:prstTxWarp prst="textNoShape">
              <a:avLst/>
            </a:prstTxWarp>
            <a:spAutoFit/>
          </a:bodyPr>
          <a:lstStyle/>
          <a:p>
            <a:pPr algn="r"/>
            <a:endParaRPr lang="en-US" altLang="ja-JP" sz="6000" b="1">
              <a:latin typeface="Gill Sans" pitchFamily="-108" charset="0"/>
            </a:endParaRPr>
          </a:p>
          <a:p>
            <a:pPr algn="r"/>
            <a:r>
              <a:rPr lang="en-US" altLang="ja-JP" sz="6000" b="1">
                <a:latin typeface="Gill Sans" pitchFamily="-108" charset="0"/>
              </a:rPr>
              <a:t>Practice:</a:t>
            </a:r>
          </a:p>
          <a:p>
            <a:pPr algn="r"/>
            <a:r>
              <a:rPr lang="en-US" altLang="ja-JP" sz="6000" b="1">
                <a:latin typeface="Gill Sans" pitchFamily="-108" charset="0"/>
              </a:rPr>
              <a:t>speak silently or softly</a:t>
            </a:r>
            <a:endParaRPr lang="en-US" altLang="ja-JP" sz="6000">
              <a:latin typeface="Gill Sans" pitchFamily="-108" charset="0"/>
            </a:endParaRPr>
          </a:p>
        </p:txBody>
      </p:sp>
      <p:sp>
        <p:nvSpPr>
          <p:cNvPr id="134148" name="Rectangle 4"/>
          <p:cNvSpPr>
            <a:spLocks noChangeArrowheads="1"/>
          </p:cNvSpPr>
          <p:nvPr/>
        </p:nvSpPr>
        <p:spPr bwMode="auto">
          <a:xfrm>
            <a:off x="-685800" y="0"/>
            <a:ext cx="9829800" cy="7467600"/>
          </a:xfrm>
          <a:prstGeom prst="rect">
            <a:avLst/>
          </a:prstGeom>
          <a:solidFill>
            <a:srgbClr val="000090"/>
          </a:solidFill>
          <a:ln w="9525">
            <a:solidFill>
              <a:srgbClr val="000090"/>
            </a:solidFill>
            <a:round/>
            <a:headEnd/>
            <a:tailEnd/>
          </a:ln>
        </p:spPr>
        <p:txBody>
          <a:bodyPr wrap="none">
            <a:prstTxWarp prst="textNoShape">
              <a:avLst/>
            </a:prstTxWarp>
          </a:bodyPr>
          <a:lstStyle/>
          <a:p>
            <a:pPr algn="r"/>
            <a:r>
              <a:rPr lang="en-US" altLang="ja-JP" sz="8000" b="1">
                <a:solidFill>
                  <a:srgbClr val="FFFF00"/>
                </a:solidFill>
                <a:latin typeface="Gill Sans" pitchFamily="-108" charset="0"/>
              </a:rPr>
              <a:t>Mental Rehearsal</a:t>
            </a:r>
          </a:p>
        </p:txBody>
      </p:sp>
      <p:pic>
        <p:nvPicPr>
          <p:cNvPr id="134149" name="Picture 3"/>
          <p:cNvPicPr>
            <a:picLocks noChangeAspect="1" noChangeArrowheads="1"/>
          </p:cNvPicPr>
          <p:nvPr/>
        </p:nvPicPr>
        <p:blipFill>
          <a:blip r:embed="rId3"/>
          <a:srcRect/>
          <a:stretch>
            <a:fillRect/>
          </a:stretch>
        </p:blipFill>
        <p:spPr bwMode="auto">
          <a:xfrm>
            <a:off x="0" y="1143000"/>
            <a:ext cx="5562600" cy="5135563"/>
          </a:xfrm>
          <a:prstGeom prst="rect">
            <a:avLst/>
          </a:prstGeom>
          <a:noFill/>
          <a:ln w="9525">
            <a:noFill/>
            <a:miter lim="800000"/>
            <a:headEnd/>
            <a:tailEnd/>
          </a:ln>
        </p:spPr>
      </p:pic>
      <p:sp>
        <p:nvSpPr>
          <p:cNvPr id="134150" name="Rectangle 6"/>
          <p:cNvSpPr>
            <a:spLocks noChangeArrowheads="1"/>
          </p:cNvSpPr>
          <p:nvPr/>
        </p:nvSpPr>
        <p:spPr bwMode="auto">
          <a:xfrm>
            <a:off x="-533400" y="5121275"/>
            <a:ext cx="9677400" cy="1920875"/>
          </a:xfrm>
          <a:prstGeom prst="rect">
            <a:avLst/>
          </a:prstGeom>
          <a:noFill/>
          <a:ln w="9525">
            <a:noFill/>
            <a:miter lim="800000"/>
            <a:headEnd/>
            <a:tailEnd/>
          </a:ln>
        </p:spPr>
        <p:txBody>
          <a:bodyPr>
            <a:prstTxWarp prst="textNoShape">
              <a:avLst/>
            </a:prstTxWarp>
            <a:spAutoFit/>
          </a:bodyPr>
          <a:lstStyle/>
          <a:p>
            <a:pPr algn="r"/>
            <a:r>
              <a:rPr lang="en-US" altLang="ja-JP" sz="6000" b="1">
                <a:solidFill>
                  <a:schemeClr val="accent1"/>
                </a:solidFill>
                <a:latin typeface="Gill Sans" pitchFamily="-108" charset="0"/>
              </a:rPr>
              <a:t>Listen to</a:t>
            </a:r>
          </a:p>
          <a:p>
            <a:pPr algn="r"/>
            <a:r>
              <a:rPr lang="en-US" altLang="ja-JP" sz="6000" b="1">
                <a:solidFill>
                  <a:schemeClr val="accent1"/>
                </a:solidFill>
                <a:latin typeface="Gill Sans" pitchFamily="-108" charset="0"/>
              </a:rPr>
              <a:t>the story in your mind</a:t>
            </a:r>
            <a:endParaRPr lang="en-US" altLang="ja-JP" sz="6600">
              <a:solidFill>
                <a:schemeClr val="accent1"/>
              </a:solidFill>
              <a:latin typeface="Gill Sans"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3" name="Rectangle 2"/>
          <p:cNvSpPr>
            <a:spLocks noChangeArrowheads="1"/>
          </p:cNvSpPr>
          <p:nvPr/>
        </p:nvSpPr>
        <p:spPr bwMode="auto">
          <a:xfrm>
            <a:off x="0" y="0"/>
            <a:ext cx="9144000" cy="1006475"/>
          </a:xfrm>
          <a:prstGeom prst="rect">
            <a:avLst/>
          </a:prstGeom>
          <a:noFill/>
          <a:ln w="9525">
            <a:noFill/>
            <a:miter lim="800000"/>
            <a:headEnd/>
            <a:tailEnd/>
          </a:ln>
        </p:spPr>
        <p:txBody>
          <a:bodyPr>
            <a:prstTxWarp prst="textNoShape">
              <a:avLst/>
            </a:prstTxWarp>
            <a:spAutoFit/>
          </a:bodyPr>
          <a:lstStyle/>
          <a:p>
            <a:r>
              <a:rPr lang="en-US" altLang="ja-JP" sz="6000" b="1">
                <a:solidFill>
                  <a:srgbClr val="000000"/>
                </a:solidFill>
                <a:latin typeface="Gill Sans" pitchFamily="-108" charset="0"/>
              </a:rPr>
              <a:t>Mental Rehearsal</a:t>
            </a:r>
            <a:endParaRPr lang="en-US" altLang="ja-JP" sz="3600" b="1">
              <a:latin typeface="Gill Sans" pitchFamily="-108" charset="0"/>
            </a:endParaRPr>
          </a:p>
        </p:txBody>
      </p:sp>
      <p:pic>
        <p:nvPicPr>
          <p:cNvPr id="136194" name="Picture 3"/>
          <p:cNvPicPr>
            <a:picLocks noChangeAspect="1" noChangeArrowheads="1"/>
          </p:cNvPicPr>
          <p:nvPr/>
        </p:nvPicPr>
        <p:blipFill>
          <a:blip r:embed="rId3"/>
          <a:srcRect/>
          <a:stretch>
            <a:fillRect/>
          </a:stretch>
        </p:blipFill>
        <p:spPr bwMode="auto">
          <a:xfrm>
            <a:off x="0" y="0"/>
            <a:ext cx="5867400" cy="5416550"/>
          </a:xfrm>
          <a:prstGeom prst="rect">
            <a:avLst/>
          </a:prstGeom>
          <a:noFill/>
          <a:ln w="9525">
            <a:noFill/>
            <a:miter lim="800000"/>
            <a:headEnd/>
            <a:tailEnd/>
          </a:ln>
        </p:spPr>
      </p:pic>
      <p:sp>
        <p:nvSpPr>
          <p:cNvPr id="136195" name="Rectangle 4"/>
          <p:cNvSpPr>
            <a:spLocks noChangeArrowheads="1"/>
          </p:cNvSpPr>
          <p:nvPr/>
        </p:nvSpPr>
        <p:spPr bwMode="auto">
          <a:xfrm>
            <a:off x="7938" y="4022725"/>
            <a:ext cx="8945562" cy="2835275"/>
          </a:xfrm>
          <a:prstGeom prst="rect">
            <a:avLst/>
          </a:prstGeom>
          <a:noFill/>
          <a:ln w="9525">
            <a:noFill/>
            <a:miter lim="800000"/>
            <a:headEnd/>
            <a:tailEnd/>
          </a:ln>
        </p:spPr>
        <p:txBody>
          <a:bodyPr wrap="none">
            <a:prstTxWarp prst="textNoShape">
              <a:avLst/>
            </a:prstTxWarp>
            <a:spAutoFit/>
          </a:bodyPr>
          <a:lstStyle/>
          <a:p>
            <a:pPr algn="r"/>
            <a:endParaRPr lang="en-US" altLang="ja-JP" sz="6000" b="1">
              <a:latin typeface="Gill Sans" pitchFamily="-108" charset="0"/>
            </a:endParaRPr>
          </a:p>
          <a:p>
            <a:pPr algn="r"/>
            <a:r>
              <a:rPr lang="en-US" altLang="ja-JP" sz="6000" b="1">
                <a:latin typeface="Gill Sans" pitchFamily="-108" charset="0"/>
              </a:rPr>
              <a:t>Practice:</a:t>
            </a:r>
          </a:p>
          <a:p>
            <a:pPr algn="r"/>
            <a:r>
              <a:rPr lang="en-US" altLang="ja-JP" sz="6000" b="1">
                <a:latin typeface="Gill Sans" pitchFamily="-108" charset="0"/>
              </a:rPr>
              <a:t>speak silently or softly</a:t>
            </a:r>
            <a:endParaRPr lang="en-US" altLang="ja-JP" sz="6000">
              <a:latin typeface="Gill Sans" pitchFamily="-108" charset="0"/>
            </a:endParaRPr>
          </a:p>
        </p:txBody>
      </p:sp>
      <p:sp>
        <p:nvSpPr>
          <p:cNvPr id="136196" name="Rectangle 4"/>
          <p:cNvSpPr>
            <a:spLocks noChangeArrowheads="1"/>
          </p:cNvSpPr>
          <p:nvPr/>
        </p:nvSpPr>
        <p:spPr bwMode="auto">
          <a:xfrm>
            <a:off x="-685800" y="0"/>
            <a:ext cx="9829800" cy="7467600"/>
          </a:xfrm>
          <a:prstGeom prst="rect">
            <a:avLst/>
          </a:prstGeom>
          <a:solidFill>
            <a:srgbClr val="000090"/>
          </a:solidFill>
          <a:ln w="9525">
            <a:solidFill>
              <a:srgbClr val="000090"/>
            </a:solidFill>
            <a:round/>
            <a:headEnd/>
            <a:tailEnd/>
          </a:ln>
        </p:spPr>
        <p:txBody>
          <a:bodyPr wrap="none">
            <a:prstTxWarp prst="textNoShape">
              <a:avLst/>
            </a:prstTxWarp>
          </a:bodyPr>
          <a:lstStyle/>
          <a:p>
            <a:pPr algn="r"/>
            <a:r>
              <a:rPr lang="en-US" altLang="ja-JP" sz="8000" b="1">
                <a:solidFill>
                  <a:srgbClr val="FFFF00"/>
                </a:solidFill>
                <a:latin typeface="Gill Sans" pitchFamily="-108" charset="0"/>
              </a:rPr>
              <a:t>Mental Rehearsal</a:t>
            </a:r>
          </a:p>
        </p:txBody>
      </p:sp>
      <p:pic>
        <p:nvPicPr>
          <p:cNvPr id="136197" name="Picture 3"/>
          <p:cNvPicPr>
            <a:picLocks noChangeAspect="1" noChangeArrowheads="1"/>
          </p:cNvPicPr>
          <p:nvPr/>
        </p:nvPicPr>
        <p:blipFill>
          <a:blip r:embed="rId3"/>
          <a:srcRect/>
          <a:stretch>
            <a:fillRect/>
          </a:stretch>
        </p:blipFill>
        <p:spPr bwMode="auto">
          <a:xfrm>
            <a:off x="0" y="1143000"/>
            <a:ext cx="5562600" cy="5135563"/>
          </a:xfrm>
          <a:prstGeom prst="rect">
            <a:avLst/>
          </a:prstGeom>
          <a:noFill/>
          <a:ln w="9525">
            <a:noFill/>
            <a:miter lim="800000"/>
            <a:headEnd/>
            <a:tailEnd/>
          </a:ln>
        </p:spPr>
      </p:pic>
      <p:sp>
        <p:nvSpPr>
          <p:cNvPr id="136198" name="Rectangle 6"/>
          <p:cNvSpPr>
            <a:spLocks noChangeArrowheads="1"/>
          </p:cNvSpPr>
          <p:nvPr/>
        </p:nvSpPr>
        <p:spPr bwMode="auto">
          <a:xfrm>
            <a:off x="-533400" y="5121275"/>
            <a:ext cx="9677400" cy="1920875"/>
          </a:xfrm>
          <a:prstGeom prst="rect">
            <a:avLst/>
          </a:prstGeom>
          <a:noFill/>
          <a:ln w="9525">
            <a:noFill/>
            <a:miter lim="800000"/>
            <a:headEnd/>
            <a:tailEnd/>
          </a:ln>
        </p:spPr>
        <p:txBody>
          <a:bodyPr>
            <a:prstTxWarp prst="textNoShape">
              <a:avLst/>
            </a:prstTxWarp>
            <a:spAutoFit/>
          </a:bodyPr>
          <a:lstStyle/>
          <a:p>
            <a:pPr algn="r"/>
            <a:r>
              <a:rPr lang="en-US" altLang="ja-JP" sz="6000" b="1">
                <a:solidFill>
                  <a:schemeClr val="accent1"/>
                </a:solidFill>
                <a:latin typeface="Gill Sans" pitchFamily="-108" charset="0"/>
              </a:rPr>
              <a:t>Practice:</a:t>
            </a:r>
          </a:p>
          <a:p>
            <a:pPr algn="r"/>
            <a:r>
              <a:rPr lang="en-US" altLang="ja-JP" sz="6000" b="1">
                <a:solidFill>
                  <a:schemeClr val="accent1"/>
                </a:solidFill>
                <a:latin typeface="Gill Sans" pitchFamily="-108" charset="0"/>
              </a:rPr>
              <a:t>Speak silently or softly</a:t>
            </a:r>
            <a:endParaRPr lang="en-US" altLang="ja-JP" sz="6600">
              <a:solidFill>
                <a:schemeClr val="accent1"/>
              </a:solidFill>
              <a:latin typeface="Gill Sans"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8241" name="Picture 4"/>
          <p:cNvPicPr>
            <a:picLocks noChangeAspect="1" noChangeArrowheads="1"/>
          </p:cNvPicPr>
          <p:nvPr/>
        </p:nvPicPr>
        <p:blipFill>
          <a:blip r:embed="rId3"/>
          <a:srcRect/>
          <a:stretch>
            <a:fillRect/>
          </a:stretch>
        </p:blipFill>
        <p:spPr bwMode="auto">
          <a:xfrm>
            <a:off x="2133600" y="228600"/>
            <a:ext cx="1576388" cy="6426200"/>
          </a:xfrm>
          <a:prstGeom prst="rect">
            <a:avLst/>
          </a:prstGeom>
          <a:noFill/>
          <a:ln w="9525">
            <a:noFill/>
            <a:miter lim="800000"/>
            <a:headEnd/>
            <a:tailEnd/>
          </a:ln>
        </p:spPr>
      </p:pic>
      <p:pic>
        <p:nvPicPr>
          <p:cNvPr id="138242" name="Picture 6"/>
          <p:cNvPicPr>
            <a:picLocks noChangeAspect="1" noChangeArrowheads="1"/>
          </p:cNvPicPr>
          <p:nvPr/>
        </p:nvPicPr>
        <p:blipFill>
          <a:blip r:embed="rId4"/>
          <a:srcRect/>
          <a:stretch>
            <a:fillRect/>
          </a:stretch>
        </p:blipFill>
        <p:spPr bwMode="auto">
          <a:xfrm>
            <a:off x="5638800" y="304800"/>
            <a:ext cx="2341563" cy="6111875"/>
          </a:xfrm>
          <a:prstGeom prst="rect">
            <a:avLst/>
          </a:prstGeom>
          <a:noFill/>
          <a:ln w="9525">
            <a:noFill/>
            <a:miter lim="800000"/>
            <a:headEnd/>
            <a:tailEnd/>
          </a:ln>
        </p:spPr>
      </p:pic>
      <p:sp>
        <p:nvSpPr>
          <p:cNvPr id="138243" name="Line 7"/>
          <p:cNvSpPr>
            <a:spLocks noChangeShapeType="1"/>
          </p:cNvSpPr>
          <p:nvPr/>
        </p:nvSpPr>
        <p:spPr bwMode="auto">
          <a:xfrm>
            <a:off x="3657600" y="1371600"/>
            <a:ext cx="0" cy="1905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38244" name="Line 8"/>
          <p:cNvSpPr>
            <a:spLocks noChangeShapeType="1"/>
          </p:cNvSpPr>
          <p:nvPr/>
        </p:nvSpPr>
        <p:spPr bwMode="auto">
          <a:xfrm>
            <a:off x="5638800" y="1676400"/>
            <a:ext cx="0" cy="1676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8"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srcRect/>
          <a:stretch>
            <a:fillRect/>
          </a:stretch>
        </p:blipFill>
        <p:spPr bwMode="auto">
          <a:xfrm>
            <a:off x="304800" y="6172200"/>
            <a:ext cx="406400" cy="406400"/>
          </a:xfrm>
          <a:prstGeom prst="rect">
            <a:avLst/>
          </a:prstGeom>
          <a:noFill/>
          <a:ln w="9525">
            <a:noFill/>
            <a:miter lim="800000"/>
            <a:headEnd/>
            <a:tailEnd/>
          </a:ln>
        </p:spPr>
      </p:pic>
      <p:pic>
        <p:nvPicPr>
          <p:cNvPr id="140290" name="Picture 4"/>
          <p:cNvPicPr>
            <a:picLocks noChangeAspect="1" noChangeArrowheads="1"/>
          </p:cNvPicPr>
          <p:nvPr/>
        </p:nvPicPr>
        <p:blipFill>
          <a:blip r:embed="rId8"/>
          <a:srcRect/>
          <a:stretch>
            <a:fillRect/>
          </a:stretch>
        </p:blipFill>
        <p:spPr bwMode="auto">
          <a:xfrm>
            <a:off x="0" y="11113"/>
            <a:ext cx="10668000" cy="6846887"/>
          </a:xfrm>
          <a:prstGeom prst="rect">
            <a:avLst/>
          </a:prstGeom>
          <a:noFill/>
          <a:ln w="9525">
            <a:noFill/>
            <a:miter lim="800000"/>
            <a:headEnd/>
            <a:tailEnd/>
          </a:ln>
        </p:spPr>
      </p:pic>
      <p:pic>
        <p:nvPicPr>
          <p:cNvPr id="2" name="02 Taoist Meditatio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79512" y="6165304"/>
            <a:ext cx="524768" cy="524768"/>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0649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247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
                <p:cTn id="10" fill="hold" display="0">
                  <p:stCondLst>
                    <p:cond delay="indefinite"/>
                  </p:stCondLst>
                  <p:endCondLst>
                    <p:cond evt="onPrev" delay="0">
                      <p:tgtEl>
                        <p:sldTgt/>
                      </p:tgtEl>
                    </p:cond>
                    <p:cond evt="onStopAudio" delay="0">
                      <p:tgtEl>
                        <p:sldTgt/>
                      </p:tgtEl>
                    </p:cond>
                  </p:endCondLst>
                </p:cTn>
                <p:tgtEl>
                  <p:spTgt spid="106498"/>
                </p:tgtEl>
              </p:cMediaNode>
            </p:audi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824756"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7" name="Rectangle 2"/>
          <p:cNvSpPr>
            <a:spLocks noGrp="1" noChangeArrowheads="1"/>
          </p:cNvSpPr>
          <p:nvPr>
            <p:ph type="ctrTitle" idx="4294967295"/>
          </p:nvPr>
        </p:nvSpPr>
        <p:spPr>
          <a:xfrm>
            <a:off x="609600" y="914400"/>
            <a:ext cx="7772400" cy="1143000"/>
          </a:xfrm>
        </p:spPr>
        <p:txBody>
          <a:bodyPr/>
          <a:lstStyle/>
          <a:p>
            <a:pPr eaLnBrk="1" hangingPunct="1"/>
            <a:r>
              <a:rPr kumimoji="0" lang="en-US" altLang="ja-JP" sz="6600" b="1">
                <a:solidFill>
                  <a:srgbClr val="000000"/>
                </a:solidFill>
                <a:latin typeface="Gill Sans" pitchFamily="-108" charset="0"/>
                <a:ea typeface="ＭＳ Ｐゴシック" pitchFamily="-108" charset="-128"/>
                <a:cs typeface="ＭＳ Ｐゴシック" pitchFamily="-108" charset="-128"/>
              </a:rPr>
              <a:t>Task Recycling</a:t>
            </a:r>
            <a:endParaRPr kumimoji="0" lang="en-US" altLang="ja-JP">
              <a:latin typeface="Gill Sans" pitchFamily="-108" charset="0"/>
              <a:ea typeface="ＭＳ Ｐゴシック" pitchFamily="-108" charset="-128"/>
              <a:cs typeface="ＭＳ Ｐゴシック" pitchFamily="-108" charset="-128"/>
            </a:endParaRPr>
          </a:p>
        </p:txBody>
      </p:sp>
      <p:sp>
        <p:nvSpPr>
          <p:cNvPr id="142338" name="Rectangle 3"/>
          <p:cNvSpPr>
            <a:spLocks noGrp="1" noChangeArrowheads="1"/>
          </p:cNvSpPr>
          <p:nvPr>
            <p:ph type="subTitle" idx="4294967295"/>
          </p:nvPr>
        </p:nvSpPr>
        <p:spPr>
          <a:xfrm>
            <a:off x="1371600" y="3886200"/>
            <a:ext cx="6400800" cy="1752600"/>
          </a:xfrm>
        </p:spPr>
        <p:txBody>
          <a:bodyPr/>
          <a:lstStyle/>
          <a:p>
            <a:pPr marL="0" indent="0" algn="ctr" eaLnBrk="1" hangingPunct="1">
              <a:buFontTx/>
              <a:buNone/>
            </a:pPr>
            <a:endParaRPr kumimoji="0" lang="ja-JP" altLang="en-US">
              <a:ea typeface="ＭＳ Ｐゴシック" pitchFamily="-108" charset="-128"/>
              <a:cs typeface="ＭＳ Ｐゴシック" pitchFamily="-108" charset="-128"/>
            </a:endParaRPr>
          </a:p>
        </p:txBody>
      </p:sp>
      <p:pic>
        <p:nvPicPr>
          <p:cNvPr id="142339" name="Picture 4"/>
          <p:cNvPicPr>
            <a:picLocks noChangeAspect="1" noChangeArrowheads="1"/>
          </p:cNvPicPr>
          <p:nvPr/>
        </p:nvPicPr>
        <p:blipFill>
          <a:blip r:embed="rId3"/>
          <a:srcRect/>
          <a:stretch>
            <a:fillRect/>
          </a:stretch>
        </p:blipFill>
        <p:spPr bwMode="auto">
          <a:xfrm>
            <a:off x="4724400" y="3124200"/>
            <a:ext cx="3673475" cy="300831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pPr eaLnBrk="1" hangingPunct="1"/>
            <a:endParaRPr kumimoji="0" lang="ja-JP" altLang="en-US">
              <a:ea typeface="ＭＳ Ｐゴシック" pitchFamily="-108" charset="-128"/>
              <a:cs typeface="ＭＳ Ｐゴシック" pitchFamily="-108" charset="-128"/>
            </a:endParaRPr>
          </a:p>
        </p:txBody>
      </p:sp>
      <p:sp>
        <p:nvSpPr>
          <p:cNvPr id="100354" name="Content Placeholder 2"/>
          <p:cNvSpPr>
            <a:spLocks noGrp="1"/>
          </p:cNvSpPr>
          <p:nvPr>
            <p:ph idx="1"/>
          </p:nvPr>
        </p:nvSpPr>
        <p:spPr/>
        <p:txBody>
          <a:bodyPr/>
          <a:lstStyle/>
          <a:p>
            <a:pPr eaLnBrk="1" hangingPunct="1"/>
            <a:endParaRPr kumimoji="0" lang="ja-JP" altLang="en-US">
              <a:ea typeface="ＭＳ Ｐゴシック" pitchFamily="-108" charset="-128"/>
              <a:cs typeface="ＭＳ Ｐゴシック" pitchFamily="-108" charset="-128"/>
            </a:endParaRPr>
          </a:p>
        </p:txBody>
      </p:sp>
      <p:pic>
        <p:nvPicPr>
          <p:cNvPr id="100355" name="Picture 3"/>
          <p:cNvPicPr>
            <a:picLocks noChangeAspect="1"/>
          </p:cNvPicPr>
          <p:nvPr/>
        </p:nvPicPr>
        <p:blipFill>
          <a:blip r:embed="rId2"/>
          <a:srcRect/>
          <a:stretch>
            <a:fillRect/>
          </a:stretch>
        </p:blipFill>
        <p:spPr bwMode="auto">
          <a:xfrm>
            <a:off x="-158750" y="0"/>
            <a:ext cx="9264650" cy="6858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a:xfrm>
            <a:off x="0" y="2514600"/>
            <a:ext cx="9144000" cy="762000"/>
          </a:xfrm>
        </p:spPr>
        <p:txBody>
          <a:bodyPr/>
          <a:lstStyle/>
          <a:p>
            <a:pPr algn="r" eaLnBrk="1" hangingPunct="1"/>
            <a:r>
              <a:rPr kumimoji="0" lang="en-US" altLang="ja-JP" sz="7200" b="1">
                <a:solidFill>
                  <a:srgbClr val="800000"/>
                </a:solidFill>
                <a:latin typeface="Gill Sans" pitchFamily="-108" charset="0"/>
                <a:ea typeface="Gill Sans" pitchFamily="-108" charset="0"/>
                <a:cs typeface="Gill Sans" pitchFamily="-108" charset="0"/>
              </a:rPr>
              <a:t>Mind maps </a:t>
            </a:r>
            <a:br>
              <a:rPr kumimoji="0" lang="en-US" altLang="ja-JP" sz="7200" b="1">
                <a:solidFill>
                  <a:srgbClr val="800000"/>
                </a:solidFill>
                <a:latin typeface="Gill Sans" pitchFamily="-108" charset="0"/>
                <a:ea typeface="Gill Sans" pitchFamily="-108" charset="0"/>
                <a:cs typeface="Gill Sans" pitchFamily="-108" charset="0"/>
              </a:rPr>
            </a:br>
            <a:r>
              <a:rPr kumimoji="0" lang="en-US" altLang="ja-JP" sz="7200" b="1">
                <a:solidFill>
                  <a:srgbClr val="800000"/>
                </a:solidFill>
                <a:latin typeface="Gill Sans" pitchFamily="-108" charset="0"/>
                <a:ea typeface="Gill Sans" pitchFamily="-108" charset="0"/>
                <a:cs typeface="Gill Sans" pitchFamily="-108" charset="0"/>
              </a:rPr>
              <a:t>&amp; other </a:t>
            </a:r>
            <a:br>
              <a:rPr kumimoji="0" lang="en-US" altLang="ja-JP" sz="7200" b="1">
                <a:solidFill>
                  <a:srgbClr val="800000"/>
                </a:solidFill>
                <a:latin typeface="Gill Sans" pitchFamily="-108" charset="0"/>
                <a:ea typeface="Gill Sans" pitchFamily="-108" charset="0"/>
                <a:cs typeface="Gill Sans" pitchFamily="-108" charset="0"/>
              </a:rPr>
            </a:br>
            <a:r>
              <a:rPr kumimoji="0" lang="en-US" altLang="ja-JP" sz="7200" b="1">
                <a:solidFill>
                  <a:srgbClr val="800000"/>
                </a:solidFill>
                <a:latin typeface="Gill Sans" pitchFamily="-108" charset="0"/>
                <a:ea typeface="Gill Sans" pitchFamily="-108" charset="0"/>
                <a:cs typeface="Gill Sans" pitchFamily="-108" charset="0"/>
              </a:rPr>
              <a:t>graphic organizers</a:t>
            </a:r>
            <a:endParaRPr kumimoji="0" lang="en-US" altLang="ja-JP">
              <a:solidFill>
                <a:srgbClr val="800000"/>
              </a:solidFill>
              <a:latin typeface="Gill Sans" pitchFamily="-108" charset="0"/>
              <a:ea typeface="Gill Sans" pitchFamily="-108" charset="0"/>
              <a:cs typeface="Gill Sans"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a:xfrm>
            <a:off x="7848600" y="6324600"/>
            <a:ext cx="685800" cy="76200"/>
          </a:xfrm>
        </p:spPr>
        <p:txBody>
          <a:bodyPr/>
          <a:lstStyle/>
          <a:p>
            <a:pPr eaLnBrk="1" hangingPunct="1"/>
            <a:r>
              <a:rPr kumimoji="0" lang="en-US" altLang="ja-JP" sz="700">
                <a:ea typeface="Osaka" pitchFamily="-108" charset="-128"/>
                <a:cs typeface="Osaka" pitchFamily="-108" charset="-128"/>
              </a:rPr>
              <a:t>Seattle timesn</a:t>
            </a:r>
            <a:endParaRPr kumimoji="0" lang="en-US" altLang="ja-JP">
              <a:ea typeface="Osaka" pitchFamily="-108" charset="-128"/>
              <a:cs typeface="Osaka" pitchFamily="-108" charset="-128"/>
            </a:endParaRPr>
          </a:p>
        </p:txBody>
      </p:sp>
      <p:sp>
        <p:nvSpPr>
          <p:cNvPr id="102402" name="Rectangle 3"/>
          <p:cNvSpPr>
            <a:spLocks noChangeArrowheads="1"/>
          </p:cNvSpPr>
          <p:nvPr/>
        </p:nvSpPr>
        <p:spPr bwMode="auto">
          <a:xfrm>
            <a:off x="3014663" y="2897188"/>
            <a:ext cx="184150" cy="457200"/>
          </a:xfrm>
          <a:prstGeom prst="rect">
            <a:avLst/>
          </a:prstGeom>
          <a:noFill/>
          <a:ln w="9525">
            <a:noFill/>
            <a:miter lim="800000"/>
            <a:headEnd/>
            <a:tailEnd/>
          </a:ln>
        </p:spPr>
        <p:txBody>
          <a:bodyPr wrap="none">
            <a:prstTxWarp prst="textNoShape">
              <a:avLst/>
            </a:prstTxWarp>
            <a:spAutoFit/>
          </a:bodyPr>
          <a:lstStyle/>
          <a:p>
            <a:endParaRPr lang="ja-JP" altLang="en-US" sz="2400"/>
          </a:p>
        </p:txBody>
      </p:sp>
      <p:pic>
        <p:nvPicPr>
          <p:cNvPr id="102403" name="Picture 4"/>
          <p:cNvPicPr>
            <a:picLocks noChangeAspect="1" noChangeArrowheads="1"/>
          </p:cNvPicPr>
          <p:nvPr/>
        </p:nvPicPr>
        <p:blipFill>
          <a:blip r:embed="rId3"/>
          <a:srcRect/>
          <a:stretch>
            <a:fillRect/>
          </a:stretch>
        </p:blipFill>
        <p:spPr bwMode="auto">
          <a:xfrm>
            <a:off x="3429000" y="0"/>
            <a:ext cx="5257800" cy="925513"/>
          </a:xfrm>
          <a:prstGeom prst="rect">
            <a:avLst/>
          </a:prstGeom>
          <a:noFill/>
          <a:ln w="9525">
            <a:noFill/>
            <a:miter lim="800000"/>
            <a:headEnd/>
            <a:tailEnd/>
          </a:ln>
        </p:spPr>
      </p:pic>
      <p:pic>
        <p:nvPicPr>
          <p:cNvPr id="102404" name="Picture 5"/>
          <p:cNvPicPr>
            <a:picLocks noChangeAspect="1" noChangeArrowheads="1"/>
          </p:cNvPicPr>
          <p:nvPr/>
        </p:nvPicPr>
        <p:blipFill>
          <a:blip r:embed="rId4"/>
          <a:srcRect/>
          <a:stretch>
            <a:fillRect/>
          </a:stretch>
        </p:blipFill>
        <p:spPr bwMode="auto">
          <a:xfrm>
            <a:off x="3429000" y="914400"/>
            <a:ext cx="5257800" cy="349250"/>
          </a:xfrm>
          <a:prstGeom prst="rect">
            <a:avLst/>
          </a:prstGeom>
          <a:noFill/>
          <a:ln w="9525">
            <a:noFill/>
            <a:miter lim="800000"/>
            <a:headEnd/>
            <a:tailEnd/>
          </a:ln>
        </p:spPr>
      </p:pic>
      <p:sp>
        <p:nvSpPr>
          <p:cNvPr id="102405" name="Text Box 7"/>
          <p:cNvSpPr txBox="1">
            <a:spLocks noChangeArrowheads="1"/>
          </p:cNvSpPr>
          <p:nvPr/>
        </p:nvSpPr>
        <p:spPr bwMode="auto">
          <a:xfrm>
            <a:off x="3429000" y="1219200"/>
            <a:ext cx="5257800" cy="12022138"/>
          </a:xfrm>
          <a:prstGeom prst="rect">
            <a:avLst/>
          </a:prstGeom>
          <a:noFill/>
          <a:ln w="9525">
            <a:noFill/>
            <a:miter lim="800000"/>
            <a:headEnd/>
            <a:tailEnd/>
          </a:ln>
        </p:spPr>
        <p:txBody>
          <a:bodyPr>
            <a:prstTxWarp prst="textNoShape">
              <a:avLst/>
            </a:prstTxWarp>
            <a:spAutoFit/>
          </a:bodyPr>
          <a:lstStyle/>
          <a:p>
            <a:r>
              <a:rPr lang="en-US" altLang="ja-JP" sz="4000" b="1">
                <a:latin typeface="Times New Roman" pitchFamily="-108" charset="0"/>
              </a:rPr>
              <a:t>Hey! Pay attention </a:t>
            </a:r>
          </a:p>
          <a:p>
            <a:r>
              <a:rPr lang="en-US" altLang="ja-JP" sz="4000" b="1">
                <a:latin typeface="Times New Roman" pitchFamily="-108" charset="0"/>
              </a:rPr>
              <a:t>to   this   story</a:t>
            </a:r>
            <a:endParaRPr lang="en-US" altLang="ja-JP" sz="3200" b="1">
              <a:latin typeface="Times New Roman" pitchFamily="-108" charset="0"/>
            </a:endParaRPr>
          </a:p>
          <a:p>
            <a:endParaRPr lang="en-US" altLang="ja-JP" sz="2400" b="1">
              <a:latin typeface="Times New Roman" pitchFamily="-108" charset="0"/>
            </a:endParaRPr>
          </a:p>
          <a:p>
            <a:r>
              <a:rPr lang="en-US" altLang="ja-JP" sz="2400" b="1">
                <a:latin typeface="Times New Roman" pitchFamily="-108" charset="0"/>
              </a:rPr>
              <a:t>LOST YOUR MIND? </a:t>
            </a:r>
            <a:r>
              <a:rPr lang="en-US" altLang="ja-JP" sz="2400">
                <a:latin typeface="Times New Roman" pitchFamily="-108" charset="0"/>
              </a:rPr>
              <a:t>More studies are being done of how people</a:t>
            </a:r>
            <a:r>
              <a:rPr lang="ja-JP" altLang="en-US" sz="2400">
                <a:latin typeface="Times New Roman" pitchFamily="-108" charset="0"/>
              </a:rPr>
              <a:t>’</a:t>
            </a:r>
            <a:r>
              <a:rPr lang="en-US" altLang="ja-JP" sz="2400">
                <a:latin typeface="Times New Roman" pitchFamily="-108" charset="0"/>
              </a:rPr>
              <a:t>s minds tend to.. Uh, what was it again? Oh yeah…wander.</a:t>
            </a:r>
          </a:p>
          <a:p>
            <a:endParaRPr lang="en-US" altLang="ja-JP" sz="2400" b="1">
              <a:latin typeface="Times New Roman" pitchFamily="-108" charset="0"/>
            </a:endParaRPr>
          </a:p>
          <a:p>
            <a:r>
              <a:rPr lang="en-US" altLang="ja-JP" sz="2400" b="1">
                <a:latin typeface="Times New Roman" pitchFamily="-108" charset="0"/>
              </a:rPr>
              <a:t>By Malcolm Ritter, Associated Press</a:t>
            </a:r>
          </a:p>
          <a:p>
            <a:r>
              <a:rPr lang="en-US" altLang="ja-JP" sz="2400">
                <a:latin typeface="Times New Roman" pitchFamily="-108" charset="0"/>
              </a:rPr>
              <a:t>NEW YORK — Researchers are studying a pervasive psychological phenomenon in which oh man we've got to finish doing the taxes this weekend ... C'mon, admit it. Your train of thought has derailed like that many times. It's just mind-wandering. We all do it, and surprisingly often, whether we're struggling to avoid it or not.</a:t>
            </a:r>
          </a:p>
          <a:p>
            <a:pPr>
              <a:spcAft>
                <a:spcPts val="1200"/>
              </a:spcAft>
            </a:pPr>
            <a:r>
              <a:rPr lang="en-US" altLang="ja-JP" sz="2400">
                <a:latin typeface="Times New Roman" pitchFamily="-108" charset="0"/>
              </a:rPr>
              <a:t>Mainstream psychology hasn't paid much attention to this common mental habit. But a spate of new studies is chipping away at its mysteries and scientists say the topic is beginning to gain visibility.</a:t>
            </a:r>
          </a:p>
          <a:p>
            <a:pPr>
              <a:spcAft>
                <a:spcPts val="1200"/>
              </a:spcAft>
            </a:pPr>
            <a:r>
              <a:rPr lang="en-US" altLang="ja-JP" sz="2400">
                <a:latin typeface="Times New Roman" pitchFamily="-108" charset="0"/>
              </a:rPr>
              <a:t>Someday, such research may turn up ways to help students keep their focus on textbooks and lectures, and drivers to keep their minds on the road. It may reveal ways to reap payoffs from the habit.</a:t>
            </a:r>
            <a:endParaRPr lang="en-US" altLang="ja-JP" sz="2400"/>
          </a:p>
          <a:p>
            <a:pPr>
              <a:spcBef>
                <a:spcPct val="50000"/>
              </a:spcBef>
            </a:pPr>
            <a:endParaRPr lang="ja-JP" altLang="en-US" sz="240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2018"/>
                                        </p:tgtEl>
                                        <p:attrNameLst>
                                          <p:attrName>style.visibility</p:attrName>
                                        </p:attrNameLst>
                                      </p:cBhvr>
                                      <p:to>
                                        <p:strVal val="visible"/>
                                      </p:to>
                                    </p:set>
                                    <p:animEffect transition="in" filter="fade">
                                      <p:cBhvr>
                                        <p:cTn id="7" dur="500"/>
                                        <p:tgtEl>
                                          <p:spTgt spid="342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18"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pPr eaLnBrk="1" hangingPunct="1"/>
            <a:endParaRPr kumimoji="0" lang="ja-JP" altLang="en-US">
              <a:ea typeface="ＭＳ Ｐゴシック" pitchFamily="-108" charset="-128"/>
              <a:cs typeface="ＭＳ Ｐゴシック" pitchFamily="-108" charset="-128"/>
            </a:endParaRPr>
          </a:p>
        </p:txBody>
      </p:sp>
      <p:sp>
        <p:nvSpPr>
          <p:cNvPr id="104450" name="Content Placeholder 2"/>
          <p:cNvSpPr>
            <a:spLocks noGrp="1"/>
          </p:cNvSpPr>
          <p:nvPr>
            <p:ph idx="1"/>
          </p:nvPr>
        </p:nvSpPr>
        <p:spPr/>
        <p:txBody>
          <a:bodyPr/>
          <a:lstStyle/>
          <a:p>
            <a:pPr eaLnBrk="1" hangingPunct="1"/>
            <a:endParaRPr kumimoji="0" lang="ja-JP" altLang="en-US">
              <a:ea typeface="ＭＳ Ｐゴシック" pitchFamily="-108" charset="-128"/>
              <a:cs typeface="ＭＳ Ｐゴシック" pitchFamily="-108" charset="-128"/>
            </a:endParaRPr>
          </a:p>
        </p:txBody>
      </p:sp>
      <p:pic>
        <p:nvPicPr>
          <p:cNvPr id="104451" name="Picture 3"/>
          <p:cNvPicPr>
            <a:picLocks noChangeAspect="1"/>
          </p:cNvPicPr>
          <p:nvPr/>
        </p:nvPicPr>
        <p:blipFill>
          <a:blip r:embed="rId2"/>
          <a:srcRect/>
          <a:stretch>
            <a:fillRect/>
          </a:stretch>
        </p:blipFill>
        <p:spPr bwMode="auto">
          <a:xfrm>
            <a:off x="-158750" y="0"/>
            <a:ext cx="9264650" cy="6858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a:xfrm>
            <a:off x="0" y="0"/>
            <a:ext cx="9144000" cy="1600200"/>
          </a:xfrm>
        </p:spPr>
        <p:txBody>
          <a:bodyPr/>
          <a:lstStyle/>
          <a:p>
            <a:pPr eaLnBrk="1" hangingPunct="1"/>
            <a:r>
              <a:rPr kumimoji="0" lang="en-US" altLang="ja-JP" sz="7200" b="1">
                <a:solidFill>
                  <a:srgbClr val="800000"/>
                </a:solidFill>
                <a:latin typeface="Gill Sans" pitchFamily="-108" charset="0"/>
                <a:ea typeface="Gill Sans" pitchFamily="-108" charset="0"/>
                <a:cs typeface="Gill Sans" pitchFamily="-108" charset="0"/>
              </a:rPr>
              <a:t>Mind maps</a:t>
            </a:r>
            <a:endParaRPr kumimoji="0" lang="en-US" altLang="ja-JP">
              <a:solidFill>
                <a:srgbClr val="800000"/>
              </a:solidFill>
              <a:latin typeface="Gill Sans" pitchFamily="-108" charset="0"/>
              <a:ea typeface="Gill Sans" pitchFamily="-108" charset="0"/>
              <a:cs typeface="Gill Sans" pitchFamily="-108" charset="0"/>
            </a:endParaRPr>
          </a:p>
        </p:txBody>
      </p:sp>
      <p:sp>
        <p:nvSpPr>
          <p:cNvPr id="105474" name="Rectangle 3"/>
          <p:cNvSpPr>
            <a:spLocks noGrp="1" noChangeArrowheads="1"/>
          </p:cNvSpPr>
          <p:nvPr>
            <p:ph type="body" idx="1"/>
          </p:nvPr>
        </p:nvSpPr>
        <p:spPr>
          <a:xfrm>
            <a:off x="762000" y="1993900"/>
            <a:ext cx="7924800" cy="2590800"/>
          </a:xfrm>
        </p:spPr>
        <p:txBody>
          <a:bodyPr/>
          <a:lstStyle/>
          <a:p>
            <a:pPr eaLnBrk="1" hangingPunct="1">
              <a:lnSpc>
                <a:spcPct val="90000"/>
              </a:lnSpc>
            </a:pPr>
            <a:r>
              <a:rPr kumimoji="0" lang="en-US" altLang="ja-JP" sz="4000" dirty="0">
                <a:ea typeface="ＭＳ Ｐゴシック" pitchFamily="-108" charset="-128"/>
                <a:cs typeface="ＭＳ Ｐゴシック" pitchFamily="-108" charset="-128"/>
              </a:rPr>
              <a:t>A group - please read/ think/ talk about  the </a:t>
            </a:r>
            <a:r>
              <a:rPr kumimoji="0" lang="en-US" altLang="ja-JP" sz="4000" dirty="0" smtClean="0">
                <a:ea typeface="ＭＳ Ｐゴシック" pitchFamily="-108" charset="-128"/>
                <a:cs typeface="ＭＳ Ｐゴシック" pitchFamily="-108" charset="-128"/>
              </a:rPr>
              <a:t>orange </a:t>
            </a:r>
            <a:r>
              <a:rPr kumimoji="0" lang="ja-JP" altLang="en-US" sz="4000" dirty="0">
                <a:ea typeface="ＭＳ Ｐゴシック" pitchFamily="-108" charset="-128"/>
                <a:cs typeface="ＭＳ Ｐゴシック" pitchFamily="-108" charset="-128"/>
              </a:rPr>
              <a:t>“</a:t>
            </a:r>
            <a:r>
              <a:rPr kumimoji="0" lang="en-US" altLang="ja-JP" sz="4000" dirty="0">
                <a:ea typeface="ＭＳ Ｐゴシック" pitchFamily="-108" charset="-128"/>
                <a:cs typeface="ＭＳ Ｐゴシック" pitchFamily="-108" charset="-128"/>
              </a:rPr>
              <a:t>Mind maps</a:t>
            </a:r>
            <a:r>
              <a:rPr kumimoji="0" lang="ja-JP" altLang="en-US" sz="4000" dirty="0">
                <a:ea typeface="ＭＳ Ｐゴシック" pitchFamily="-108" charset="-128"/>
                <a:cs typeface="ＭＳ Ｐゴシック" pitchFamily="-108" charset="-128"/>
              </a:rPr>
              <a:t>”</a:t>
            </a:r>
            <a:r>
              <a:rPr kumimoji="0" lang="en-US" altLang="ja-JP" sz="4000" dirty="0">
                <a:ea typeface="ＭＳ Ｐゴシック" pitchFamily="-108" charset="-128"/>
                <a:cs typeface="ＭＳ Ｐゴシック" pitchFamily="-108" charset="-128"/>
              </a:rPr>
              <a:t> handout. </a:t>
            </a:r>
            <a:endParaRPr kumimoji="0" lang="en-US" altLang="ja-JP" sz="4000" dirty="0" smtClean="0">
              <a:ea typeface="ＭＳ Ｐゴシック" pitchFamily="-108" charset="-128"/>
              <a:cs typeface="ＭＳ Ｐゴシック" pitchFamily="-108" charset="-128"/>
            </a:endParaRPr>
          </a:p>
          <a:p>
            <a:pPr lvl="1" eaLnBrk="1" hangingPunct="1">
              <a:lnSpc>
                <a:spcPct val="90000"/>
              </a:lnSpc>
              <a:buFont typeface="Arial" pitchFamily="-108" charset="0"/>
              <a:buNone/>
            </a:pPr>
            <a:r>
              <a:rPr kumimoji="0" lang="en-US" altLang="ja-JP" sz="3600" dirty="0" smtClean="0"/>
              <a:t> Don</a:t>
            </a:r>
            <a:r>
              <a:rPr kumimoji="0" lang="ja-JP" altLang="en-US" sz="3600" dirty="0" smtClean="0">
                <a:ea typeface="ＭＳ Ｐゴシック" pitchFamily="-108" charset="-128"/>
              </a:rPr>
              <a:t>’</a:t>
            </a:r>
            <a:r>
              <a:rPr kumimoji="0" lang="en-US" altLang="ja-JP" sz="3600" dirty="0" smtClean="0"/>
              <a:t>t look at the illustration. </a:t>
            </a:r>
          </a:p>
          <a:p>
            <a:pPr lvl="1" eaLnBrk="1" hangingPunct="1">
              <a:lnSpc>
                <a:spcPct val="90000"/>
              </a:lnSpc>
            </a:pPr>
            <a:endParaRPr kumimoji="0" lang="en-US" altLang="ja-JP" sz="3600" dirty="0"/>
          </a:p>
          <a:p>
            <a:pPr eaLnBrk="1" hangingPunct="1">
              <a:lnSpc>
                <a:spcPct val="90000"/>
              </a:lnSpc>
            </a:pPr>
            <a:r>
              <a:rPr kumimoji="0" lang="en-US" altLang="ja-JP" sz="4000" dirty="0">
                <a:ea typeface="ＭＳ Ｐゴシック" pitchFamily="-108" charset="-128"/>
                <a:cs typeface="ＭＳ Ｐゴシック" pitchFamily="-108" charset="-128"/>
              </a:rPr>
              <a:t>B group - please read/ think/ talk about the </a:t>
            </a:r>
            <a:r>
              <a:rPr kumimoji="0" lang="en-US" altLang="ja-JP" sz="4000" dirty="0" smtClean="0">
                <a:ea typeface="ＭＳ Ｐゴシック" pitchFamily="-108" charset="-128"/>
                <a:cs typeface="ＭＳ Ｐゴシック" pitchFamily="-108" charset="-128"/>
              </a:rPr>
              <a:t>orange </a:t>
            </a:r>
            <a:r>
              <a:rPr kumimoji="0" lang="ja-JP" altLang="en-US" sz="4000" dirty="0">
                <a:ea typeface="ＭＳ Ｐゴシック" pitchFamily="-108" charset="-128"/>
                <a:cs typeface="ＭＳ Ｐゴシック" pitchFamily="-108" charset="-128"/>
              </a:rPr>
              <a:t>“</a:t>
            </a:r>
            <a:r>
              <a:rPr kumimoji="0" lang="en-US" altLang="ja-JP" sz="4000" dirty="0">
                <a:ea typeface="ＭＳ Ｐゴシック" pitchFamily="-108" charset="-128"/>
                <a:cs typeface="ＭＳ Ｐゴシック" pitchFamily="-108" charset="-128"/>
              </a:rPr>
              <a:t>Mind maps</a:t>
            </a:r>
            <a:r>
              <a:rPr kumimoji="0" lang="ja-JP" altLang="en-US" sz="4000" dirty="0">
                <a:ea typeface="ＭＳ Ｐゴシック" pitchFamily="-108" charset="-128"/>
                <a:cs typeface="ＭＳ Ｐゴシック" pitchFamily="-108" charset="-128"/>
              </a:rPr>
              <a:t>”</a:t>
            </a:r>
            <a:r>
              <a:rPr kumimoji="0" lang="en-US" altLang="ja-JP" sz="4000" dirty="0">
                <a:ea typeface="ＭＳ Ｐゴシック" pitchFamily="-108" charset="-128"/>
                <a:cs typeface="ＭＳ Ｐゴシック" pitchFamily="-108" charset="-128"/>
              </a:rPr>
              <a:t> illustration. </a:t>
            </a:r>
          </a:p>
          <a:p>
            <a:pPr eaLnBrk="1" hangingPunct="1">
              <a:lnSpc>
                <a:spcPct val="90000"/>
              </a:lnSpc>
            </a:pPr>
            <a:endParaRPr kumimoji="0" lang="en-US" altLang="ja-JP" sz="2000" dirty="0">
              <a:ea typeface="ＭＳ Ｐゴシック" pitchFamily="-108" charset="-128"/>
              <a:cs typeface="ＭＳ Ｐゴシック" pitchFamily="-108" charset="-128"/>
            </a:endParaRPr>
          </a:p>
          <a:p>
            <a:pPr lvl="1" eaLnBrk="1" hangingPunct="1">
              <a:lnSpc>
                <a:spcPct val="90000"/>
              </a:lnSpc>
            </a:pPr>
            <a:endParaRPr kumimoji="0" lang="en-US" altLang="ja-JP" sz="1800" dirty="0"/>
          </a:p>
          <a:p>
            <a:pPr lvl="1" eaLnBrk="1" hangingPunct="1">
              <a:lnSpc>
                <a:spcPct val="90000"/>
              </a:lnSpc>
            </a:pPr>
            <a:endParaRPr kumimoji="0" lang="ja-JP" altLang="en-US" sz="1800" dirty="0">
              <a:ea typeface="ＭＳ Ｐゴシック" pitchFamily="-108" charset="-128"/>
            </a:endParaRPr>
          </a:p>
        </p:txBody>
      </p:sp>
      <p:sp>
        <p:nvSpPr>
          <p:cNvPr id="105475" name="Rectangle 5"/>
          <p:cNvSpPr>
            <a:spLocks noChangeArrowheads="1"/>
          </p:cNvSpPr>
          <p:nvPr/>
        </p:nvSpPr>
        <p:spPr bwMode="auto">
          <a:xfrm>
            <a:off x="228600" y="1430338"/>
            <a:ext cx="8289925" cy="579437"/>
          </a:xfrm>
          <a:prstGeom prst="rect">
            <a:avLst/>
          </a:prstGeom>
          <a:noFill/>
          <a:ln w="9525">
            <a:noFill/>
            <a:miter lim="800000"/>
            <a:headEnd/>
            <a:tailEnd/>
          </a:ln>
        </p:spPr>
        <p:txBody>
          <a:bodyPr wrap="none">
            <a:prstTxWarp prst="textNoShape">
              <a:avLst/>
            </a:prstTxWarp>
            <a:spAutoFit/>
          </a:bodyPr>
          <a:lstStyle/>
          <a:p>
            <a:r>
              <a:rPr lang="en-US" altLang="ja-JP" sz="3200" b="1" dirty="0"/>
              <a:t>You can do this alone or in groups of 2-3.</a:t>
            </a:r>
            <a:r>
              <a:rPr lang="en-US" altLang="ja-JP" sz="3200" dirty="0"/>
              <a:t> </a:t>
            </a:r>
            <a:endParaRPr lang="en-US" altLang="ja-JP"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eaLnBrk="1" hangingPunct="1"/>
            <a:r>
              <a:rPr kumimoji="0" lang="en-US" altLang="ja-JP" sz="6600" b="1">
                <a:solidFill>
                  <a:schemeClr val="tx1"/>
                </a:solidFill>
                <a:ea typeface="ＭＳ Ｐゴシック" pitchFamily="-108" charset="-128"/>
                <a:cs typeface="ＭＳ Ｐゴシック" pitchFamily="-108" charset="-128"/>
              </a:rPr>
              <a:t>A story you know.</a:t>
            </a:r>
            <a:endParaRPr kumimoji="0" lang="en-US" altLang="ja-JP" sz="4800" b="1">
              <a:solidFill>
                <a:schemeClr val="tx1"/>
              </a:solidFill>
              <a:ea typeface="ＭＳ Ｐゴシック" pitchFamily="-108" charset="-128"/>
              <a:cs typeface="ＭＳ Ｐゴシック" pitchFamily="-108" charset="-128"/>
            </a:endParaRPr>
          </a:p>
        </p:txBody>
      </p:sp>
      <p:sp>
        <p:nvSpPr>
          <p:cNvPr id="54274" name="Rectangle 3"/>
          <p:cNvSpPr>
            <a:spLocks noGrp="1" noChangeArrowheads="1"/>
          </p:cNvSpPr>
          <p:nvPr>
            <p:ph type="body" idx="1"/>
          </p:nvPr>
        </p:nvSpPr>
        <p:spPr>
          <a:xfrm>
            <a:off x="838200" y="2057400"/>
            <a:ext cx="8305800" cy="4114800"/>
          </a:xfrm>
        </p:spPr>
        <p:txBody>
          <a:bodyPr/>
          <a:lstStyle/>
          <a:p>
            <a:pPr eaLnBrk="1" hangingPunct="1">
              <a:lnSpc>
                <a:spcPct val="90000"/>
              </a:lnSpc>
              <a:buFontTx/>
              <a:buNone/>
            </a:pPr>
            <a:endParaRPr kumimoji="0" lang="en-US" altLang="ja-JP" sz="2400">
              <a:ea typeface="ＭＳ Ｐゴシック" pitchFamily="-108" charset="-128"/>
              <a:cs typeface="ＭＳ Ｐゴシック" pitchFamily="-108" charset="-128"/>
            </a:endParaRPr>
          </a:p>
          <a:p>
            <a:pPr eaLnBrk="1" hangingPunct="1">
              <a:lnSpc>
                <a:spcPct val="90000"/>
              </a:lnSpc>
              <a:buFontTx/>
              <a:buNone/>
            </a:pPr>
            <a:endParaRPr kumimoji="0" lang="en-US" altLang="ja-JP" sz="2400">
              <a:ea typeface="ＭＳ Ｐゴシック" pitchFamily="-108" charset="-128"/>
              <a:cs typeface="ＭＳ Ｐゴシック" pitchFamily="-108" charset="-128"/>
            </a:endParaRPr>
          </a:p>
          <a:p>
            <a:pPr eaLnBrk="1" hangingPunct="1">
              <a:lnSpc>
                <a:spcPct val="90000"/>
              </a:lnSpc>
              <a:buFontTx/>
              <a:buNone/>
            </a:pPr>
            <a:endParaRPr kumimoji="0" lang="ja-JP" altLang="en-US" sz="2400">
              <a:ea typeface="ＭＳ Ｐゴシック" pitchFamily="-108" charset="-128"/>
              <a:cs typeface="ＭＳ Ｐゴシック" pitchFamily="-108" charset="-128"/>
            </a:endParaRPr>
          </a:p>
        </p:txBody>
      </p:sp>
      <p:pic>
        <p:nvPicPr>
          <p:cNvPr id="54275" name="Picture 3"/>
          <p:cNvPicPr>
            <a:picLocks noChangeAspect="1"/>
          </p:cNvPicPr>
          <p:nvPr/>
        </p:nvPicPr>
        <p:blipFill>
          <a:blip r:embed="rId3"/>
          <a:srcRect/>
          <a:stretch>
            <a:fillRect/>
          </a:stretch>
        </p:blipFill>
        <p:spPr bwMode="auto">
          <a:xfrm>
            <a:off x="3659188" y="1752600"/>
            <a:ext cx="5021262" cy="4572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0" y="0"/>
            <a:ext cx="9144000" cy="1600200"/>
          </a:xfrm>
        </p:spPr>
        <p:txBody>
          <a:bodyPr/>
          <a:lstStyle/>
          <a:p>
            <a:pPr eaLnBrk="1" hangingPunct="1"/>
            <a:r>
              <a:rPr kumimoji="0" lang="en-US" altLang="ja-JP" sz="7200" b="1">
                <a:solidFill>
                  <a:srgbClr val="800000"/>
                </a:solidFill>
                <a:latin typeface="Gill Sans" pitchFamily="-108" charset="0"/>
                <a:ea typeface="Gill Sans" pitchFamily="-108" charset="0"/>
                <a:cs typeface="Gill Sans" pitchFamily="-108" charset="0"/>
              </a:rPr>
              <a:t>Mind maps</a:t>
            </a:r>
            <a:endParaRPr kumimoji="0" lang="en-US" altLang="ja-JP">
              <a:solidFill>
                <a:srgbClr val="800000"/>
              </a:solidFill>
              <a:latin typeface="Gill Sans" pitchFamily="-108" charset="0"/>
              <a:ea typeface="Gill Sans" pitchFamily="-108" charset="0"/>
              <a:cs typeface="Gill Sans" pitchFamily="-108" charset="0"/>
            </a:endParaRPr>
          </a:p>
        </p:txBody>
      </p:sp>
      <p:sp>
        <p:nvSpPr>
          <p:cNvPr id="106498" name="Rectangle 3"/>
          <p:cNvSpPr>
            <a:spLocks noGrp="1" noChangeArrowheads="1"/>
          </p:cNvSpPr>
          <p:nvPr>
            <p:ph type="body" idx="1"/>
          </p:nvPr>
        </p:nvSpPr>
        <p:spPr>
          <a:xfrm>
            <a:off x="838200" y="1828800"/>
            <a:ext cx="7848600" cy="2286000"/>
          </a:xfrm>
        </p:spPr>
        <p:txBody>
          <a:bodyPr/>
          <a:lstStyle/>
          <a:p>
            <a:pPr eaLnBrk="1" hangingPunct="1">
              <a:lnSpc>
                <a:spcPct val="90000"/>
              </a:lnSpc>
              <a:buFontTx/>
              <a:buNone/>
            </a:pPr>
            <a:endParaRPr kumimoji="0" lang="en-US" altLang="ja-JP" sz="1800">
              <a:ea typeface="ＭＳ Ｐゴシック" pitchFamily="-108" charset="-128"/>
              <a:cs typeface="ＭＳ Ｐゴシック" pitchFamily="-108" charset="-128"/>
            </a:endParaRPr>
          </a:p>
          <a:p>
            <a:pPr lvl="1" eaLnBrk="1" hangingPunct="1">
              <a:lnSpc>
                <a:spcPct val="90000"/>
              </a:lnSpc>
              <a:buFontTx/>
              <a:buNone/>
            </a:pPr>
            <a:r>
              <a:rPr kumimoji="0" lang="en-US" altLang="ja-JP" sz="5400">
                <a:solidFill>
                  <a:srgbClr val="ED1C70"/>
                </a:solidFill>
                <a:latin typeface="Gill Sans" pitchFamily="-108" charset="0"/>
                <a:ea typeface="Gill Sans" pitchFamily="-108" charset="0"/>
                <a:cs typeface="Gill Sans" pitchFamily="-108" charset="0"/>
              </a:rPr>
              <a:t>Experiment:</a:t>
            </a:r>
            <a:r>
              <a:rPr kumimoji="0" lang="en-US" altLang="ja-JP" sz="3600">
                <a:latin typeface="Gill Sans" pitchFamily="-108" charset="0"/>
                <a:ea typeface="Gill Sans" pitchFamily="-108" charset="0"/>
                <a:cs typeface="Gill Sans" pitchFamily="-108" charset="0"/>
              </a:rPr>
              <a:t> </a:t>
            </a:r>
          </a:p>
          <a:p>
            <a:pPr lvl="1" eaLnBrk="1" hangingPunct="1">
              <a:lnSpc>
                <a:spcPct val="90000"/>
              </a:lnSpc>
              <a:buFont typeface="Arial" pitchFamily="-108" charset="0"/>
              <a:buNone/>
            </a:pPr>
            <a:r>
              <a:rPr kumimoji="0" lang="en-US" altLang="ja-JP" sz="4400"/>
              <a:t>	</a:t>
            </a:r>
            <a:r>
              <a:rPr kumimoji="0" lang="en-US" altLang="ja-JP" sz="4400">
                <a:latin typeface="Gill Sans" pitchFamily="-108" charset="0"/>
                <a:ea typeface="Gill Sans" pitchFamily="-108" charset="0"/>
                <a:cs typeface="Gill Sans" pitchFamily="-108" charset="0"/>
              </a:rPr>
              <a:t>Put away the paper. </a:t>
            </a:r>
          </a:p>
          <a:p>
            <a:pPr lvl="1" eaLnBrk="1" hangingPunct="1">
              <a:lnSpc>
                <a:spcPct val="90000"/>
              </a:lnSpc>
            </a:pPr>
            <a:endParaRPr kumimoji="0" lang="en-US" altLang="ja-JP"/>
          </a:p>
          <a:p>
            <a:pPr lvl="1" eaLnBrk="1" hangingPunct="1">
              <a:lnSpc>
                <a:spcPct val="90000"/>
              </a:lnSpc>
            </a:pPr>
            <a:endParaRPr kumimoji="0" lang="ja-JP" altLang="en-US" sz="1600">
              <a:ea typeface="ＭＳ Ｐゴシック" pitchFamily="-108" charset="-128"/>
            </a:endParaRPr>
          </a:p>
        </p:txBody>
      </p:sp>
      <p:sp>
        <p:nvSpPr>
          <p:cNvPr id="106499" name="TextBox 3"/>
          <p:cNvSpPr txBox="1">
            <a:spLocks noChangeArrowheads="1"/>
          </p:cNvSpPr>
          <p:nvPr/>
        </p:nvSpPr>
        <p:spPr bwMode="auto">
          <a:xfrm>
            <a:off x="947738" y="4287838"/>
            <a:ext cx="7991475" cy="1765300"/>
          </a:xfrm>
          <a:prstGeom prst="rect">
            <a:avLst/>
          </a:prstGeom>
          <a:noFill/>
          <a:ln w="9525">
            <a:noFill/>
            <a:miter lim="800000"/>
            <a:headEnd/>
            <a:tailEnd/>
          </a:ln>
        </p:spPr>
        <p:txBody>
          <a:bodyPr>
            <a:prstTxWarp prst="textNoShape">
              <a:avLst/>
            </a:prstTxWarp>
            <a:spAutoFit/>
          </a:bodyPr>
          <a:lstStyle/>
          <a:p>
            <a:pPr lvl="1">
              <a:lnSpc>
                <a:spcPct val="90000"/>
              </a:lnSpc>
            </a:pPr>
            <a:r>
              <a:rPr lang="en-US" altLang="ja-JP" sz="4000">
                <a:latin typeface="Gill Sans" pitchFamily="-108" charset="0"/>
                <a:ea typeface="Gill Sans" pitchFamily="-108" charset="0"/>
                <a:cs typeface="Gill Sans" pitchFamily="-108" charset="0"/>
              </a:rPr>
              <a:t>Alone or with partners, how many ideas do you remember?  </a:t>
            </a:r>
          </a:p>
          <a:p>
            <a:pPr lvl="1">
              <a:lnSpc>
                <a:spcPct val="90000"/>
              </a:lnSpc>
            </a:pPr>
            <a:r>
              <a:rPr lang="en-US" altLang="ja-JP" sz="4000">
                <a:latin typeface="Gill Sans" pitchFamily="-108" charset="0"/>
                <a:ea typeface="Gill Sans" pitchFamily="-108" charset="0"/>
                <a:cs typeface="Gill Sans" pitchFamily="-108" charset="0"/>
              </a:rPr>
              <a:t>	(say and count them)</a:t>
            </a:r>
          </a:p>
          <a:p>
            <a:endParaRPr lang="ja-JP"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p:txBody>
          <a:bodyPr/>
          <a:lstStyle/>
          <a:p>
            <a:pPr eaLnBrk="1" hangingPunct="1"/>
            <a:endParaRPr kumimoji="0" lang="ja-JP" altLang="en-US">
              <a:ea typeface="ＭＳ Ｐゴシック" pitchFamily="-108" charset="-128"/>
              <a:cs typeface="ＭＳ Ｐゴシック" pitchFamily="-108" charset="-128"/>
            </a:endParaRPr>
          </a:p>
        </p:txBody>
      </p:sp>
      <p:sp>
        <p:nvSpPr>
          <p:cNvPr id="108546" name="Content Placeholder 2"/>
          <p:cNvSpPr>
            <a:spLocks noGrp="1"/>
          </p:cNvSpPr>
          <p:nvPr>
            <p:ph idx="1"/>
          </p:nvPr>
        </p:nvSpPr>
        <p:spPr/>
        <p:txBody>
          <a:bodyPr/>
          <a:lstStyle/>
          <a:p>
            <a:pPr eaLnBrk="1" hangingPunct="1"/>
            <a:endParaRPr kumimoji="0" lang="ja-JP" altLang="en-US">
              <a:ea typeface="ＭＳ Ｐゴシック" pitchFamily="-108" charset="-128"/>
              <a:cs typeface="ＭＳ Ｐゴシック" pitchFamily="-108" charset="-128"/>
            </a:endParaRPr>
          </a:p>
        </p:txBody>
      </p:sp>
      <p:pic>
        <p:nvPicPr>
          <p:cNvPr id="108547" name="Picture 3"/>
          <p:cNvPicPr>
            <a:picLocks noChangeAspect="1"/>
          </p:cNvPicPr>
          <p:nvPr/>
        </p:nvPicPr>
        <p:blipFill>
          <a:blip r:embed="rId2"/>
          <a:srcRect/>
          <a:stretch>
            <a:fillRect/>
          </a:stretch>
        </p:blipFill>
        <p:spPr bwMode="auto">
          <a:xfrm>
            <a:off x="-158750" y="0"/>
            <a:ext cx="9264650" cy="6858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p:txBody>
          <a:bodyPr/>
          <a:lstStyle/>
          <a:p>
            <a:pPr eaLnBrk="1" hangingPunct="1"/>
            <a:endParaRPr kumimoji="0" lang="ja-JP" altLang="en-US">
              <a:ea typeface="ＭＳ Ｐゴシック" pitchFamily="-108" charset="-128"/>
              <a:cs typeface="ＭＳ Ｐゴシック" pitchFamily="-108" charset="-128"/>
            </a:endParaRPr>
          </a:p>
        </p:txBody>
      </p:sp>
      <p:sp>
        <p:nvSpPr>
          <p:cNvPr id="109570" name="Rectangle 3"/>
          <p:cNvSpPr>
            <a:spLocks noGrp="1" noChangeArrowheads="1"/>
          </p:cNvSpPr>
          <p:nvPr>
            <p:ph type="body" idx="1"/>
          </p:nvPr>
        </p:nvSpPr>
        <p:spPr>
          <a:xfrm>
            <a:off x="0" y="0"/>
            <a:ext cx="9144000" cy="5715000"/>
          </a:xfrm>
        </p:spPr>
        <p:txBody>
          <a:bodyPr/>
          <a:lstStyle/>
          <a:p>
            <a:pPr eaLnBrk="1" hangingPunct="1">
              <a:buNone/>
            </a:pPr>
            <a:r>
              <a:rPr kumimoji="0" lang="en-US" altLang="ja-JP" sz="6600" b="1" dirty="0">
                <a:latin typeface="Gill Sans"/>
                <a:ea typeface="ＭＳ Ｐゴシック" pitchFamily="-108" charset="-128"/>
                <a:cs typeface="Gill Sans"/>
              </a:rPr>
              <a:t>Graphic organizers</a:t>
            </a:r>
            <a:endParaRPr kumimoji="0" lang="en-US" altLang="ja-JP" sz="4400" b="1" dirty="0">
              <a:latin typeface="Gill Sans"/>
              <a:ea typeface="ＭＳ Ｐゴシック" pitchFamily="-108" charset="-128"/>
              <a:cs typeface="Gill Sans"/>
            </a:endParaRPr>
          </a:p>
        </p:txBody>
      </p:sp>
      <p:pic>
        <p:nvPicPr>
          <p:cNvPr id="109571" name="Picture 4"/>
          <p:cNvPicPr>
            <a:picLocks noChangeAspect="1" noChangeArrowheads="1"/>
          </p:cNvPicPr>
          <p:nvPr/>
        </p:nvPicPr>
        <p:blipFill>
          <a:blip r:embed="rId2"/>
          <a:srcRect/>
          <a:stretch>
            <a:fillRect/>
          </a:stretch>
        </p:blipFill>
        <p:spPr bwMode="auto">
          <a:xfrm>
            <a:off x="381000" y="3200400"/>
            <a:ext cx="2794000" cy="2476500"/>
          </a:xfrm>
          <a:prstGeom prst="rect">
            <a:avLst/>
          </a:prstGeom>
          <a:noFill/>
          <a:ln w="9525">
            <a:noFill/>
            <a:miter lim="800000"/>
            <a:headEnd/>
            <a:tailEnd/>
          </a:ln>
        </p:spPr>
      </p:pic>
      <p:pic>
        <p:nvPicPr>
          <p:cNvPr id="109572" name="Picture 5"/>
          <p:cNvPicPr>
            <a:picLocks noChangeAspect="1" noChangeArrowheads="1"/>
          </p:cNvPicPr>
          <p:nvPr/>
        </p:nvPicPr>
        <p:blipFill>
          <a:blip r:embed="rId3"/>
          <a:srcRect/>
          <a:stretch>
            <a:fillRect/>
          </a:stretch>
        </p:blipFill>
        <p:spPr bwMode="auto">
          <a:xfrm>
            <a:off x="2286000" y="1524000"/>
            <a:ext cx="3505200" cy="2576513"/>
          </a:xfrm>
          <a:prstGeom prst="rect">
            <a:avLst/>
          </a:prstGeom>
          <a:noFill/>
          <a:ln w="9525">
            <a:noFill/>
            <a:miter lim="800000"/>
            <a:headEnd/>
            <a:tailEnd/>
          </a:ln>
        </p:spPr>
      </p:pic>
      <p:pic>
        <p:nvPicPr>
          <p:cNvPr id="109573" name="Picture 6"/>
          <p:cNvPicPr>
            <a:picLocks noChangeAspect="1" noChangeArrowheads="1"/>
          </p:cNvPicPr>
          <p:nvPr/>
        </p:nvPicPr>
        <p:blipFill>
          <a:blip r:embed="rId4"/>
          <a:srcRect/>
          <a:stretch>
            <a:fillRect/>
          </a:stretch>
        </p:blipFill>
        <p:spPr bwMode="auto">
          <a:xfrm>
            <a:off x="7239000" y="4343400"/>
            <a:ext cx="1719263" cy="2362200"/>
          </a:xfrm>
          <a:prstGeom prst="rect">
            <a:avLst/>
          </a:prstGeom>
          <a:noFill/>
          <a:ln w="9525">
            <a:noFill/>
            <a:miter lim="800000"/>
            <a:headEnd/>
            <a:tailEnd/>
          </a:ln>
        </p:spPr>
      </p:pic>
      <p:sp>
        <p:nvSpPr>
          <p:cNvPr id="109574" name="Rectangle 7"/>
          <p:cNvSpPr>
            <a:spLocks noChangeArrowheads="1"/>
          </p:cNvSpPr>
          <p:nvPr/>
        </p:nvSpPr>
        <p:spPr bwMode="auto">
          <a:xfrm>
            <a:off x="76200" y="5943600"/>
            <a:ext cx="7338067" cy="707886"/>
          </a:xfrm>
          <a:prstGeom prst="rect">
            <a:avLst/>
          </a:prstGeom>
          <a:noFill/>
          <a:ln w="9525">
            <a:noFill/>
            <a:miter lim="800000"/>
            <a:headEnd/>
            <a:tailEnd/>
          </a:ln>
        </p:spPr>
        <p:txBody>
          <a:bodyPr wrap="none">
            <a:prstTxWarp prst="textNoShape">
              <a:avLst/>
            </a:prstTxWarp>
            <a:spAutoFit/>
          </a:bodyPr>
          <a:lstStyle/>
          <a:p>
            <a:r>
              <a:rPr lang="en-US" altLang="ja-JP" sz="4000" b="1" dirty="0" err="1" smtClean="0">
                <a:latin typeface="Times New Roman" pitchFamily="-108" charset="0"/>
              </a:rPr>
              <a:t>www.tinyurl.com/Mhmind</a:t>
            </a:r>
            <a:r>
              <a:rPr lang="en-US" altLang="ja-JP" sz="4000" b="1" dirty="0" smtClean="0">
                <a:latin typeface="Times New Roman" pitchFamily="-108" charset="0"/>
              </a:rPr>
              <a:t>-maps</a:t>
            </a:r>
            <a:endParaRPr lang="en-US" altLang="ja-JP" sz="4000" b="1" dirty="0">
              <a:latin typeface="Times New Roman" pitchFamily="-108" charset="0"/>
            </a:endParaRPr>
          </a:p>
        </p:txBody>
      </p:sp>
      <p:pic>
        <p:nvPicPr>
          <p:cNvPr id="109575" name="Picture 8"/>
          <p:cNvPicPr>
            <a:picLocks noChangeAspect="1" noChangeArrowheads="1"/>
          </p:cNvPicPr>
          <p:nvPr/>
        </p:nvPicPr>
        <p:blipFill>
          <a:blip r:embed="rId5"/>
          <a:srcRect/>
          <a:stretch>
            <a:fillRect/>
          </a:stretch>
        </p:blipFill>
        <p:spPr bwMode="auto">
          <a:xfrm>
            <a:off x="5943600" y="1447800"/>
            <a:ext cx="2895600" cy="2525713"/>
          </a:xfrm>
          <a:prstGeom prst="rect">
            <a:avLst/>
          </a:prstGeom>
          <a:noFill/>
          <a:ln w="9525">
            <a:noFill/>
            <a:miter lim="800000"/>
            <a:headEnd/>
            <a:tailEnd/>
          </a:ln>
        </p:spPr>
      </p:pic>
      <p:pic>
        <p:nvPicPr>
          <p:cNvPr id="109577" name="Picture 12"/>
          <p:cNvPicPr>
            <a:picLocks noChangeAspect="1" noChangeArrowheads="1"/>
          </p:cNvPicPr>
          <p:nvPr/>
        </p:nvPicPr>
        <p:blipFill>
          <a:blip r:embed="rId6"/>
          <a:srcRect/>
          <a:stretch>
            <a:fillRect/>
          </a:stretch>
        </p:blipFill>
        <p:spPr bwMode="auto">
          <a:xfrm>
            <a:off x="4343400" y="3962400"/>
            <a:ext cx="2705100" cy="185261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ChangeArrowheads="1"/>
          </p:cNvSpPr>
          <p:nvPr>
            <p:ph type="ctrTitle"/>
          </p:nvPr>
        </p:nvSpPr>
        <p:spPr>
          <a:xfrm>
            <a:off x="609600" y="838200"/>
            <a:ext cx="7772400" cy="990600"/>
          </a:xfrm>
        </p:spPr>
        <p:txBody>
          <a:bodyPr/>
          <a:lstStyle/>
          <a:p>
            <a:pPr eaLnBrk="1" hangingPunct="1"/>
            <a:r>
              <a:rPr kumimoji="0" lang="en-US" altLang="ja-JP" sz="6000">
                <a:latin typeface="Gill Sans" pitchFamily="-108" charset="0"/>
                <a:ea typeface="ＭＳ Ｐゴシック" pitchFamily="-108" charset="-128"/>
                <a:cs typeface="ＭＳ Ｐゴシック" pitchFamily="-108" charset="-128"/>
              </a:rPr>
              <a:t>Remember Miss Teen South Carolina?</a:t>
            </a:r>
            <a:endParaRPr kumimoji="0" lang="en-US" altLang="ja-JP">
              <a:ea typeface="ＭＳ Ｐゴシック" pitchFamily="-108" charset="-128"/>
              <a:cs typeface="ＭＳ Ｐゴシック" pitchFamily="-108" charset="-128"/>
            </a:endParaRPr>
          </a:p>
        </p:txBody>
      </p:sp>
      <p:sp>
        <p:nvSpPr>
          <p:cNvPr id="515075" name="Rectangle 3"/>
          <p:cNvSpPr>
            <a:spLocks noGrp="1" noChangeArrowheads="1"/>
          </p:cNvSpPr>
          <p:nvPr>
            <p:ph type="subTitle" idx="1"/>
          </p:nvPr>
        </p:nvSpPr>
        <p:spPr>
          <a:xfrm>
            <a:off x="1752600" y="5029200"/>
            <a:ext cx="6400800" cy="1600200"/>
          </a:xfrm>
        </p:spPr>
        <p:txBody>
          <a:bodyPr/>
          <a:lstStyle/>
          <a:p>
            <a:pPr eaLnBrk="1" hangingPunct="1"/>
            <a:r>
              <a:rPr kumimoji="0" lang="en-US" altLang="ja-JP" sz="4800">
                <a:latin typeface="Gill Sans" pitchFamily="-108" charset="0"/>
                <a:ea typeface="ＭＳ Ｐゴシック" pitchFamily="-108" charset="-128"/>
                <a:cs typeface="ＭＳ Ｐゴシック" pitchFamily="-108" charset="-128"/>
              </a:rPr>
              <a:t>What if she had a little </a:t>
            </a:r>
            <a:r>
              <a:rPr kumimoji="0" lang="en-US" altLang="ja-JP" sz="5400" b="1">
                <a:latin typeface="Gill Sans" pitchFamily="-108" charset="0"/>
                <a:ea typeface="ＭＳ Ｐゴシック" pitchFamily="-108" charset="-128"/>
                <a:cs typeface="ＭＳ Ｐゴシック" pitchFamily="-108" charset="-128"/>
              </a:rPr>
              <a:t>think time</a:t>
            </a:r>
            <a:r>
              <a:rPr kumimoji="0" lang="en-US" altLang="ja-JP" sz="5400">
                <a:latin typeface="Gill Sans" pitchFamily="-108" charset="0"/>
                <a:ea typeface="ＭＳ Ｐゴシック" pitchFamily="-108" charset="-128"/>
                <a:cs typeface="ＭＳ Ｐゴシック" pitchFamily="-108" charset="-128"/>
              </a:rPr>
              <a:t>?</a:t>
            </a:r>
            <a:endParaRPr kumimoji="0" lang="en-US" altLang="ja-JP" sz="4400">
              <a:latin typeface="Gill Sans" pitchFamily="-108" charset="0"/>
              <a:ea typeface="ＭＳ Ｐゴシック" pitchFamily="-108" charset="-128"/>
              <a:cs typeface="ＭＳ Ｐゴシック" pitchFamily="-108" charset="-128"/>
            </a:endParaRPr>
          </a:p>
        </p:txBody>
      </p:sp>
      <p:pic>
        <p:nvPicPr>
          <p:cNvPr id="144387" name="Picture 4"/>
          <p:cNvPicPr>
            <a:picLocks noChangeAspect="1" noChangeArrowheads="1"/>
          </p:cNvPicPr>
          <p:nvPr/>
        </p:nvPicPr>
        <p:blipFill>
          <a:blip r:embed="rId3"/>
          <a:srcRect/>
          <a:stretch>
            <a:fillRect/>
          </a:stretch>
        </p:blipFill>
        <p:spPr bwMode="auto">
          <a:xfrm>
            <a:off x="2514600" y="1752600"/>
            <a:ext cx="4724400" cy="331946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50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75"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Next slide (Miss South Carolina redo) a cut from:</a:t>
            </a:r>
          </a:p>
          <a:p>
            <a:pPr marL="0" indent="0">
              <a:buNone/>
            </a:pPr>
            <a:r>
              <a:rPr lang="en-US" dirty="0">
                <a:hlinkClick r:id="rId2"/>
              </a:rPr>
              <a:t>http://www.youtube.com/watch?v=fQKNvPn3V-</a:t>
            </a:r>
            <a:r>
              <a:rPr lang="en-US" dirty="0" smtClean="0">
                <a:hlinkClick r:id="rId2"/>
              </a:rPr>
              <a:t>8</a:t>
            </a:r>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62230013"/>
      </p:ext>
    </p:extLst>
  </p:cSld>
  <p:clrMapOvr>
    <a:masterClrMapping/>
  </p:clrMapOvr>
  <p:transition xmlns:p14="http://schemas.microsoft.com/office/powerpoint/2010/mai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ChangeArrowheads="1"/>
          </p:cNvSpPr>
          <p:nvPr>
            <p:ph type="ctrTitle"/>
          </p:nvPr>
        </p:nvSpPr>
        <p:spPr>
          <a:xfrm>
            <a:off x="609600" y="838200"/>
            <a:ext cx="7772400" cy="990600"/>
          </a:xfrm>
        </p:spPr>
        <p:txBody>
          <a:bodyPr/>
          <a:lstStyle/>
          <a:p>
            <a:pPr eaLnBrk="1" hangingPunct="1"/>
            <a:endParaRPr kumimoji="0" lang="ja-JP" altLang="en-US" dirty="0">
              <a:ea typeface="ＭＳ Ｐゴシック" pitchFamily="-108" charset="-128"/>
              <a:cs typeface="ＭＳ Ｐゴシック" pitchFamily="-108" charset="-128"/>
            </a:endParaRPr>
          </a:p>
        </p:txBody>
      </p:sp>
      <p:sp>
        <p:nvSpPr>
          <p:cNvPr id="146434" name="Rectangle 3"/>
          <p:cNvSpPr>
            <a:spLocks noGrp="1" noChangeArrowheads="1"/>
          </p:cNvSpPr>
          <p:nvPr>
            <p:ph type="subTitle" idx="1"/>
          </p:nvPr>
        </p:nvSpPr>
        <p:spPr>
          <a:xfrm>
            <a:off x="1752600" y="5029200"/>
            <a:ext cx="6400800" cy="1600200"/>
          </a:xfrm>
        </p:spPr>
        <p:txBody>
          <a:bodyPr/>
          <a:lstStyle/>
          <a:p>
            <a:pPr eaLnBrk="1" hangingPunct="1"/>
            <a:endParaRPr kumimoji="0" lang="ja-JP" altLang="en-US" sz="4400">
              <a:latin typeface="Gill Sans" pitchFamily="-108" charset="0"/>
              <a:ea typeface="ＭＳ Ｐゴシック" pitchFamily="-108" charset="-128"/>
              <a:cs typeface="ＭＳ Ｐゴシック" pitchFamily="-108" charset="-128"/>
            </a:endParaRPr>
          </a:p>
        </p:txBody>
      </p:sp>
      <p:pic>
        <p:nvPicPr>
          <p:cNvPr id="2" name="Miss SC redo.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74"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8679">
                <p:cTn id="12" fill="hold" display="0">
                  <p:stCondLst>
                    <p:cond delay="indefinite"/>
                  </p:stCondLst>
                </p:cTn>
                <p:tgtEl>
                  <p:spTgt spid="2"/>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1" name="Rectangle 3"/>
          <p:cNvSpPr>
            <a:spLocks noGrp="1" noChangeArrowheads="1"/>
          </p:cNvSpPr>
          <p:nvPr>
            <p:ph type="subTitle" idx="1"/>
          </p:nvPr>
        </p:nvSpPr>
        <p:spPr>
          <a:xfrm>
            <a:off x="1219200" y="5105400"/>
            <a:ext cx="6400800" cy="762000"/>
          </a:xfrm>
        </p:spPr>
        <p:txBody>
          <a:bodyPr/>
          <a:lstStyle/>
          <a:p>
            <a:pPr algn="r" eaLnBrk="1" hangingPunct="1"/>
            <a:endParaRPr kumimoji="0" lang="ja-JP" altLang="en-US">
              <a:ea typeface="Osaka" pitchFamily="-108" charset="-128"/>
              <a:cs typeface="Osaka" pitchFamily="-108" charset="-128"/>
            </a:endParaRPr>
          </a:p>
        </p:txBody>
      </p:sp>
      <p:sp>
        <p:nvSpPr>
          <p:cNvPr id="148482" name="Rectangle 4"/>
          <p:cNvSpPr>
            <a:spLocks noChangeArrowheads="1"/>
          </p:cNvSpPr>
          <p:nvPr/>
        </p:nvSpPr>
        <p:spPr bwMode="auto">
          <a:xfrm>
            <a:off x="2209800" y="838200"/>
            <a:ext cx="5268913" cy="1874838"/>
          </a:xfrm>
          <a:prstGeom prst="rect">
            <a:avLst/>
          </a:prstGeom>
          <a:noFill/>
          <a:ln w="9525">
            <a:noFill/>
            <a:miter lim="800000"/>
            <a:headEnd/>
            <a:tailEnd/>
          </a:ln>
        </p:spPr>
        <p:txBody>
          <a:bodyPr wrap="none">
            <a:prstTxWarp prst="textNoShape">
              <a:avLst/>
            </a:prstTxWarp>
            <a:spAutoFit/>
          </a:bodyPr>
          <a:lstStyle/>
          <a:p>
            <a:pPr eaLnBrk="0" hangingPunct="0"/>
            <a:r>
              <a:rPr lang="en-US" altLang="ja-JP" sz="11700" b="1">
                <a:solidFill>
                  <a:srgbClr val="1310FF"/>
                </a:solidFill>
                <a:latin typeface="Papyrus" pitchFamily="-108" charset="0"/>
              </a:rPr>
              <a:t>Chance</a:t>
            </a:r>
            <a:endParaRPr lang="en-US" altLang="ja-JP" sz="8000" b="1">
              <a:solidFill>
                <a:srgbClr val="1310FF"/>
              </a:solidFill>
              <a:latin typeface="Times New Roman" pitchFamily="-108" charset="0"/>
            </a:endParaRPr>
          </a:p>
        </p:txBody>
      </p:sp>
      <p:sp>
        <p:nvSpPr>
          <p:cNvPr id="610309" name="Rectangle 5"/>
          <p:cNvSpPr>
            <a:spLocks noChangeArrowheads="1"/>
          </p:cNvSpPr>
          <p:nvPr/>
        </p:nvSpPr>
        <p:spPr bwMode="auto">
          <a:xfrm>
            <a:off x="1371600" y="2887663"/>
            <a:ext cx="6999288" cy="3992562"/>
          </a:xfrm>
          <a:prstGeom prst="rect">
            <a:avLst/>
          </a:prstGeom>
          <a:noFill/>
          <a:ln w="9525">
            <a:noFill/>
            <a:miter lim="800000"/>
            <a:headEnd/>
            <a:tailEnd/>
          </a:ln>
        </p:spPr>
        <p:txBody>
          <a:bodyPr wrap="none">
            <a:prstTxWarp prst="textNoShape">
              <a:avLst/>
            </a:prstTxWarp>
            <a:spAutoFit/>
          </a:bodyPr>
          <a:lstStyle/>
          <a:p>
            <a:pPr algn="ctr"/>
            <a:endParaRPr lang="en-US" altLang="ja-JP" sz="4000" b="1">
              <a:solidFill>
                <a:srgbClr val="1310FF"/>
              </a:solidFill>
              <a:latin typeface="Papyrus" pitchFamily="-108" charset="0"/>
              <a:ea typeface="Osaka" pitchFamily="-108" charset="-128"/>
              <a:cs typeface="Osaka" pitchFamily="-108" charset="-128"/>
            </a:endParaRPr>
          </a:p>
          <a:p>
            <a:pPr algn="ctr"/>
            <a:r>
              <a:rPr lang="en-US" altLang="ja-JP" sz="7200" b="1">
                <a:solidFill>
                  <a:srgbClr val="1310FF"/>
                </a:solidFill>
                <a:latin typeface="Papyrus" pitchFamily="-108" charset="0"/>
                <a:ea typeface="Osaka" pitchFamily="-108" charset="-128"/>
                <a:cs typeface="Osaka" pitchFamily="-108" charset="-128"/>
              </a:rPr>
              <a:t>favors the </a:t>
            </a:r>
          </a:p>
          <a:p>
            <a:pPr algn="ctr"/>
            <a:r>
              <a:rPr lang="en-US" altLang="ja-JP" sz="7200" b="1">
                <a:solidFill>
                  <a:srgbClr val="1310FF"/>
                </a:solidFill>
                <a:latin typeface="Papyrus" pitchFamily="-108" charset="0"/>
                <a:ea typeface="Osaka" pitchFamily="-108" charset="-128"/>
                <a:cs typeface="Osaka" pitchFamily="-108" charset="-128"/>
              </a:rPr>
              <a:t>prepared mind.</a:t>
            </a:r>
            <a:br>
              <a:rPr lang="en-US" altLang="ja-JP" sz="7200" b="1">
                <a:solidFill>
                  <a:srgbClr val="1310FF"/>
                </a:solidFill>
                <a:latin typeface="Papyrus" pitchFamily="-108" charset="0"/>
                <a:ea typeface="Osaka" pitchFamily="-108" charset="-128"/>
                <a:cs typeface="Osaka" pitchFamily="-108" charset="-128"/>
              </a:rPr>
            </a:br>
            <a:r>
              <a:rPr lang="en-US" altLang="ja-JP" sz="7200" b="1">
                <a:solidFill>
                  <a:srgbClr val="1310FF"/>
                </a:solidFill>
                <a:latin typeface="Times New Roman" pitchFamily="-108" charset="0"/>
                <a:ea typeface="Osaka" pitchFamily="-108" charset="-128"/>
                <a:cs typeface="Osaka" pitchFamily="-108" charset="-128"/>
              </a:rPr>
              <a:t>			</a:t>
            </a:r>
            <a:r>
              <a:rPr lang="en-US" altLang="ja-JP" sz="7200" b="1">
                <a:solidFill>
                  <a:srgbClr val="1310FF"/>
                </a:solidFill>
                <a:latin typeface="Papyrus" pitchFamily="-108" charset="0"/>
                <a:ea typeface="Osaka" pitchFamily="-108" charset="-128"/>
                <a:cs typeface="Osaka" pitchFamily="-108" charset="-128"/>
              </a:rPr>
              <a:t>-</a:t>
            </a:r>
            <a:r>
              <a:rPr lang="en-US" altLang="ja-JP" sz="4800" b="1">
                <a:solidFill>
                  <a:srgbClr val="1310FF"/>
                </a:solidFill>
                <a:latin typeface="Papyrus" pitchFamily="-108" charset="0"/>
                <a:ea typeface="Osaka" pitchFamily="-108" charset="-128"/>
                <a:cs typeface="Osaka" pitchFamily="-108" charset="-128"/>
              </a:rPr>
              <a:t>Louis</a:t>
            </a:r>
            <a:r>
              <a:rPr lang="en-US" altLang="ja-JP" sz="7200" b="1">
                <a:solidFill>
                  <a:srgbClr val="1310FF"/>
                </a:solidFill>
                <a:latin typeface="Papyrus" pitchFamily="-108" charset="0"/>
                <a:ea typeface="Osaka" pitchFamily="-108" charset="-128"/>
                <a:cs typeface="Osaka" pitchFamily="-108" charset="-128"/>
              </a:rPr>
              <a:t> </a:t>
            </a:r>
            <a:r>
              <a:rPr lang="en-US" altLang="ja-JP" sz="4400" b="1">
                <a:solidFill>
                  <a:srgbClr val="1310FF"/>
                </a:solidFill>
                <a:latin typeface="Papyrus" pitchFamily="-108" charset="0"/>
                <a:ea typeface="Osaka" pitchFamily="-108" charset="-128"/>
                <a:cs typeface="Osaka" pitchFamily="-108" charset="-128"/>
              </a:rPr>
              <a:t>Pasteur</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0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9" grpId="0"/>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29" name="Rectangle 2"/>
          <p:cNvSpPr>
            <a:spLocks noGrp="1" noChangeArrowheads="1"/>
          </p:cNvSpPr>
          <p:nvPr>
            <p:ph type="ctrTitle" idx="4294967295"/>
          </p:nvPr>
        </p:nvSpPr>
        <p:spPr>
          <a:xfrm>
            <a:off x="0" y="3048000"/>
            <a:ext cx="9144000" cy="914400"/>
          </a:xfrm>
        </p:spPr>
        <p:txBody>
          <a:bodyPr/>
          <a:lstStyle/>
          <a:p>
            <a:pPr algn="ctr" eaLnBrk="1" hangingPunct="1"/>
            <a:r>
              <a:rPr kumimoji="0" lang="en-US" altLang="ja-JP" sz="9600" b="1">
                <a:ea typeface="Osaka" pitchFamily="-108" charset="-128"/>
                <a:cs typeface="Osaka" pitchFamily="-108" charset="-128"/>
              </a:rPr>
              <a:t>Think Ahead:</a:t>
            </a:r>
            <a:br>
              <a:rPr kumimoji="0" lang="en-US" altLang="ja-JP" sz="9600" b="1">
                <a:ea typeface="Osaka" pitchFamily="-108" charset="-128"/>
                <a:cs typeface="Osaka" pitchFamily="-108" charset="-128"/>
              </a:rPr>
            </a:br>
            <a:endParaRPr kumimoji="0" lang="en-US" altLang="ja-JP">
              <a:ea typeface="Osaka" pitchFamily="-108" charset="-128"/>
              <a:cs typeface="Osaka" pitchFamily="-108" charset="-128"/>
            </a:endParaRPr>
          </a:p>
        </p:txBody>
      </p:sp>
      <p:sp>
        <p:nvSpPr>
          <p:cNvPr id="495625" name="Rectangle 9"/>
          <p:cNvSpPr>
            <a:spLocks noChangeArrowheads="1"/>
          </p:cNvSpPr>
          <p:nvPr/>
        </p:nvSpPr>
        <p:spPr bwMode="auto">
          <a:xfrm>
            <a:off x="1143000" y="5029200"/>
            <a:ext cx="7696200" cy="584200"/>
          </a:xfrm>
          <a:prstGeom prst="rect">
            <a:avLst/>
          </a:prstGeom>
          <a:noFill/>
          <a:ln w="9525">
            <a:noFill/>
            <a:miter lim="800000"/>
            <a:headEnd/>
            <a:tailEnd/>
          </a:ln>
        </p:spPr>
        <p:txBody>
          <a:bodyPr>
            <a:prstTxWarp prst="textNoShape">
              <a:avLst/>
            </a:prstTxWarp>
            <a:spAutoFit/>
          </a:bodyPr>
          <a:lstStyle/>
          <a:p>
            <a:r>
              <a:rPr lang="en-US" altLang="ja-JP" sz="3200">
                <a:latin typeface="Gill Sans" pitchFamily="-108" charset="0"/>
              </a:rPr>
              <a:t>	</a:t>
            </a:r>
            <a:endParaRPr lang="en-US" altLang="ja-JP"/>
          </a:p>
        </p:txBody>
      </p:sp>
      <p:pic>
        <p:nvPicPr>
          <p:cNvPr id="150531" name="Picture 9"/>
          <p:cNvPicPr>
            <a:picLocks noChangeAspect="1"/>
          </p:cNvPicPr>
          <p:nvPr/>
        </p:nvPicPr>
        <p:blipFill>
          <a:blip r:embed="rId3"/>
          <a:srcRect/>
          <a:stretch>
            <a:fillRect/>
          </a:stretch>
        </p:blipFill>
        <p:spPr bwMode="auto">
          <a:xfrm>
            <a:off x="0" y="2044700"/>
            <a:ext cx="9144000" cy="4813300"/>
          </a:xfrm>
          <a:prstGeom prst="rect">
            <a:avLst/>
          </a:prstGeom>
          <a:noFill/>
          <a:ln w="9525">
            <a:noFill/>
            <a:miter lim="800000"/>
            <a:headEnd/>
            <a:tailEnd/>
          </a:ln>
        </p:spPr>
      </p:pic>
      <p:sp>
        <p:nvSpPr>
          <p:cNvPr id="150532" name="TextBox 11"/>
          <p:cNvSpPr txBox="1">
            <a:spLocks noChangeArrowheads="1"/>
          </p:cNvSpPr>
          <p:nvPr/>
        </p:nvSpPr>
        <p:spPr bwMode="auto">
          <a:xfrm>
            <a:off x="0" y="639763"/>
            <a:ext cx="9144000" cy="1570037"/>
          </a:xfrm>
          <a:prstGeom prst="rect">
            <a:avLst/>
          </a:prstGeom>
          <a:noFill/>
          <a:ln w="9525">
            <a:noFill/>
            <a:miter lim="800000"/>
            <a:headEnd/>
            <a:tailEnd/>
          </a:ln>
        </p:spPr>
        <p:txBody>
          <a:bodyPr>
            <a:prstTxWarp prst="textNoShape">
              <a:avLst/>
            </a:prstTxWarp>
            <a:spAutoFit/>
          </a:bodyPr>
          <a:lstStyle/>
          <a:p>
            <a:pPr algn="r"/>
            <a:r>
              <a:rPr lang="en-US" altLang="ja-JP" sz="9600" b="1">
                <a:solidFill>
                  <a:schemeClr val="bg2"/>
                </a:solidFill>
                <a:latin typeface="Arial" pitchFamily="-108" charset="0"/>
              </a:rPr>
              <a:t>Task Planning</a:t>
            </a:r>
          </a:p>
        </p:txBody>
      </p:sp>
      <p:sp>
        <p:nvSpPr>
          <p:cNvPr id="150533" name="TextBox 5"/>
          <p:cNvSpPr txBox="1">
            <a:spLocks noChangeArrowheads="1"/>
          </p:cNvSpPr>
          <p:nvPr/>
        </p:nvSpPr>
        <p:spPr bwMode="auto">
          <a:xfrm>
            <a:off x="0" y="0"/>
            <a:ext cx="2082800" cy="923925"/>
          </a:xfrm>
          <a:prstGeom prst="rect">
            <a:avLst/>
          </a:prstGeom>
          <a:noFill/>
          <a:ln w="9525">
            <a:noFill/>
            <a:miter lim="800000"/>
            <a:headEnd/>
            <a:tailEnd/>
          </a:ln>
        </p:spPr>
        <p:txBody>
          <a:bodyPr wrap="none">
            <a:prstTxWarp prst="textNoShape">
              <a:avLst/>
            </a:prstTxWarp>
            <a:spAutoFit/>
          </a:bodyPr>
          <a:lstStyle/>
          <a:p>
            <a:r>
              <a:rPr lang="en-US" altLang="ja-JP" sz="5400">
                <a:latin typeface="Papyrus" pitchFamily="-108" charset="0"/>
                <a:ea typeface="Papyrus" pitchFamily="-108" charset="0"/>
                <a:cs typeface="Papyrus" pitchFamily="-108" charset="0"/>
              </a:rPr>
              <a:t>That</a:t>
            </a:r>
            <a:r>
              <a:rPr lang="ja-JP" altLang="en-US" sz="5400">
                <a:latin typeface="Papyrus" pitchFamily="-108" charset="0"/>
                <a:ea typeface="Papyrus" pitchFamily="-108" charset="0"/>
                <a:cs typeface="Papyrus" pitchFamily="-108" charset="0"/>
              </a:rPr>
              <a:t>’</a:t>
            </a:r>
            <a:r>
              <a:rPr lang="en-US" altLang="ja-JP" sz="5400">
                <a:latin typeface="Papyrus" pitchFamily="-108" charset="0"/>
                <a:ea typeface="Papyrus" pitchFamily="-108" charset="0"/>
                <a:cs typeface="Papyrus" pitchFamily="-108" charset="0"/>
              </a:rPr>
              <a:t>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495625"/>
                                        </p:tgtEl>
                                      </p:cBhvr>
                                    </p:animEffect>
                                    <p:set>
                                      <p:cBhvr>
                                        <p:cTn id="7" dur="1" fill="hold">
                                          <p:stCondLst>
                                            <p:cond delay="499"/>
                                          </p:stCondLst>
                                        </p:cTn>
                                        <p:tgtEl>
                                          <p:spTgt spid="4956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idx="4294967295"/>
          </p:nvPr>
        </p:nvSpPr>
        <p:spPr>
          <a:xfrm>
            <a:off x="0" y="3048000"/>
            <a:ext cx="9144000" cy="914400"/>
          </a:xfrm>
        </p:spPr>
        <p:txBody>
          <a:bodyPr rtlCol="0">
            <a:normAutofit fontScale="90000"/>
          </a:bodyPr>
          <a:lstStyle/>
          <a:p>
            <a:pPr fontAlgn="auto">
              <a:spcAft>
                <a:spcPts val="0"/>
              </a:spcAft>
              <a:defRPr/>
            </a:pPr>
            <a:r>
              <a:rPr lang="en-US" altLang="ja-JP" sz="9600" b="1" smtClean="0">
                <a:ea typeface="Osaka" pitchFamily="-108" charset="-128"/>
                <a:cs typeface="Osaka" pitchFamily="-108" charset="-128"/>
              </a:rPr>
              <a:t>Think Ahead:</a:t>
            </a:r>
            <a:br>
              <a:rPr lang="en-US" altLang="ja-JP" sz="9600" b="1" smtClean="0">
                <a:ea typeface="Osaka" pitchFamily="-108" charset="-128"/>
                <a:cs typeface="Osaka" pitchFamily="-108" charset="-128"/>
              </a:rPr>
            </a:br>
            <a:endParaRPr lang="en-US" altLang="ja-JP" smtClean="0">
              <a:ea typeface="Osaka" pitchFamily="-108" charset="-128"/>
              <a:cs typeface="Osaka" pitchFamily="-108" charset="-128"/>
            </a:endParaRPr>
          </a:p>
        </p:txBody>
      </p:sp>
      <p:sp>
        <p:nvSpPr>
          <p:cNvPr id="15363" name="Rectangle 9"/>
          <p:cNvSpPr>
            <a:spLocks noChangeArrowheads="1"/>
          </p:cNvSpPr>
          <p:nvPr/>
        </p:nvSpPr>
        <p:spPr bwMode="auto">
          <a:xfrm>
            <a:off x="1143000" y="5029200"/>
            <a:ext cx="7696200" cy="584200"/>
          </a:xfrm>
          <a:prstGeom prst="rect">
            <a:avLst/>
          </a:prstGeom>
          <a:noFill/>
          <a:ln w="9525">
            <a:noFill/>
            <a:miter lim="800000"/>
            <a:headEnd/>
            <a:tailEnd/>
          </a:ln>
        </p:spPr>
        <p:txBody>
          <a:bodyPr>
            <a:prstTxWarp prst="textNoShape">
              <a:avLst/>
            </a:prstTxWarp>
            <a:spAutoFit/>
          </a:bodyPr>
          <a:lstStyle/>
          <a:p>
            <a:r>
              <a:rPr lang="en-US" sz="3200">
                <a:latin typeface="Gill Sans" pitchFamily="-108" charset="0"/>
              </a:rPr>
              <a:t>	</a:t>
            </a:r>
            <a:endParaRPr lang="en-US">
              <a:latin typeface="Calibri" pitchFamily="-108" charset="0"/>
            </a:endParaRPr>
          </a:p>
        </p:txBody>
      </p:sp>
      <p:pic>
        <p:nvPicPr>
          <p:cNvPr id="15364" name="Picture 9"/>
          <p:cNvPicPr>
            <a:picLocks noChangeAspect="1"/>
          </p:cNvPicPr>
          <p:nvPr/>
        </p:nvPicPr>
        <p:blipFill>
          <a:blip r:embed="rId3"/>
          <a:srcRect/>
          <a:stretch>
            <a:fillRect/>
          </a:stretch>
        </p:blipFill>
        <p:spPr bwMode="auto">
          <a:xfrm>
            <a:off x="0" y="2044700"/>
            <a:ext cx="9144000" cy="4813300"/>
          </a:xfrm>
          <a:prstGeom prst="rect">
            <a:avLst/>
          </a:prstGeom>
          <a:noFill/>
          <a:ln w="9525">
            <a:noFill/>
            <a:miter lim="800000"/>
            <a:headEnd/>
            <a:tailEnd/>
          </a:ln>
        </p:spPr>
      </p:pic>
      <p:sp>
        <p:nvSpPr>
          <p:cNvPr id="15365" name="TextBox 11"/>
          <p:cNvSpPr txBox="1">
            <a:spLocks noChangeArrowheads="1"/>
          </p:cNvSpPr>
          <p:nvPr/>
        </p:nvSpPr>
        <p:spPr bwMode="auto">
          <a:xfrm>
            <a:off x="0" y="0"/>
            <a:ext cx="9144000" cy="1323439"/>
          </a:xfrm>
          <a:prstGeom prst="rect">
            <a:avLst/>
          </a:prstGeom>
          <a:noFill/>
          <a:ln w="9525">
            <a:noFill/>
            <a:miter lim="800000"/>
            <a:headEnd/>
            <a:tailEnd/>
          </a:ln>
        </p:spPr>
        <p:txBody>
          <a:bodyPr wrap="square">
            <a:prstTxWarp prst="textNoShape">
              <a:avLst/>
            </a:prstTxWarp>
            <a:spAutoFit/>
          </a:bodyPr>
          <a:lstStyle/>
          <a:p>
            <a:r>
              <a:rPr lang="en-US" sz="8000" b="1" dirty="0" smtClean="0">
                <a:solidFill>
                  <a:srgbClr val="800000"/>
                </a:solidFill>
                <a:latin typeface="Gill Sans" pitchFamily="-108" charset="0"/>
                <a:ea typeface="Gill Sans" pitchFamily="-108" charset="0"/>
                <a:cs typeface="Gill Sans" pitchFamily="-108" charset="0"/>
              </a:rPr>
              <a:t>Task planning</a:t>
            </a:r>
            <a:endParaRPr lang="en-US" sz="8000" b="1" dirty="0">
              <a:solidFill>
                <a:srgbClr val="800000"/>
              </a:solidFill>
              <a:latin typeface="Gill Sans" pitchFamily="-108" charset="0"/>
              <a:ea typeface="Gill Sans" pitchFamily="-108" charset="0"/>
              <a:cs typeface="Gill Sans" pitchFamily="-108" charset="0"/>
            </a:endParaRPr>
          </a:p>
        </p:txBody>
      </p:sp>
      <p:sp>
        <p:nvSpPr>
          <p:cNvPr id="15366" name="TextBox 7"/>
          <p:cNvSpPr txBox="1">
            <a:spLocks noChangeArrowheads="1"/>
          </p:cNvSpPr>
          <p:nvPr/>
        </p:nvSpPr>
        <p:spPr bwMode="auto">
          <a:xfrm>
            <a:off x="0" y="990600"/>
            <a:ext cx="9601200" cy="1015663"/>
          </a:xfrm>
          <a:prstGeom prst="rect">
            <a:avLst/>
          </a:prstGeom>
          <a:noFill/>
          <a:ln w="9525">
            <a:noFill/>
            <a:miter lim="800000"/>
            <a:headEnd/>
            <a:tailEnd/>
          </a:ln>
        </p:spPr>
        <p:txBody>
          <a:bodyPr wrap="square">
            <a:prstTxWarp prst="textNoShape">
              <a:avLst/>
            </a:prstTxWarp>
            <a:spAutoFit/>
          </a:bodyPr>
          <a:lstStyle/>
          <a:p>
            <a:r>
              <a:rPr lang="en-US" sz="6000" dirty="0" err="1" smtClean="0">
                <a:latin typeface="Gill Sans" pitchFamily="-108" charset="0"/>
                <a:ea typeface="Gill Sans" pitchFamily="-108" charset="0"/>
                <a:cs typeface="Gill Sans" pitchFamily="-108" charset="0"/>
              </a:rPr>
              <a:t>Pecha</a:t>
            </a:r>
            <a:r>
              <a:rPr lang="en-US" sz="6000" dirty="0" smtClean="0">
                <a:latin typeface="Gill Sans" pitchFamily="-108" charset="0"/>
                <a:ea typeface="Gill Sans" pitchFamily="-108" charset="0"/>
                <a:cs typeface="Gill Sans" pitchFamily="-108" charset="0"/>
              </a:rPr>
              <a:t> </a:t>
            </a:r>
            <a:r>
              <a:rPr lang="en-US" sz="6000" dirty="0" err="1" smtClean="0">
                <a:latin typeface="Gill Sans" pitchFamily="-108" charset="0"/>
                <a:ea typeface="Gill Sans" pitchFamily="-108" charset="0"/>
                <a:cs typeface="Gill Sans" pitchFamily="-108" charset="0"/>
              </a:rPr>
              <a:t>Kucha</a:t>
            </a:r>
            <a:r>
              <a:rPr lang="en-US" sz="6000" dirty="0" smtClean="0">
                <a:latin typeface="Gill Sans" pitchFamily="-108" charset="0"/>
                <a:ea typeface="Gill Sans" pitchFamily="-108" charset="0"/>
                <a:cs typeface="Gill Sans" pitchFamily="-108" charset="0"/>
              </a:rPr>
              <a:t> – </a:t>
            </a:r>
            <a:r>
              <a:rPr lang="en-US" sz="5400" dirty="0" smtClean="0">
                <a:latin typeface="Gill Sans" pitchFamily="-108" charset="0"/>
                <a:ea typeface="Gill Sans" pitchFamily="-108" charset="0"/>
                <a:cs typeface="Gill Sans" pitchFamily="-108" charset="0"/>
              </a:rPr>
              <a:t>review</a:t>
            </a:r>
            <a:endParaRPr lang="en-US" sz="5400" dirty="0">
              <a:latin typeface="Gill Sans" pitchFamily="-108" charset="0"/>
              <a:ea typeface="Gill Sans" pitchFamily="-108" charset="0"/>
              <a:cs typeface="Gill Sans"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3047" y="1288501"/>
            <a:ext cx="7659794" cy="3108544"/>
          </a:xfrm>
          <a:prstGeom prst="rect">
            <a:avLst/>
          </a:prstGeom>
          <a:noFill/>
        </p:spPr>
        <p:txBody>
          <a:bodyPr wrap="none" rtlCol="0">
            <a:spAutoFit/>
          </a:bodyPr>
          <a:lstStyle/>
          <a:p>
            <a:r>
              <a:rPr lang="en-US" sz="2800" dirty="0" smtClean="0">
                <a:latin typeface="Gill Sans"/>
                <a:cs typeface="Gill Sans"/>
              </a:rPr>
              <a:t>Next slide:  Marc’s Task Planning </a:t>
            </a:r>
            <a:r>
              <a:rPr lang="en-US" sz="2800" dirty="0" err="1" smtClean="0">
                <a:latin typeface="Gill Sans"/>
                <a:cs typeface="Gill Sans"/>
              </a:rPr>
              <a:t>PechaKucha</a:t>
            </a:r>
            <a:endParaRPr lang="en-US" sz="2800" dirty="0" smtClean="0">
              <a:latin typeface="Gill Sans"/>
              <a:cs typeface="Gill Sans"/>
            </a:endParaRPr>
          </a:p>
          <a:p>
            <a:endParaRPr lang="en-US" sz="2800" dirty="0">
              <a:latin typeface="Gill Sans"/>
              <a:cs typeface="Gill Sans"/>
            </a:endParaRPr>
          </a:p>
          <a:p>
            <a:endParaRPr lang="en-US" sz="2800" dirty="0" smtClean="0">
              <a:latin typeface="Gill Sans"/>
              <a:cs typeface="Gill Sans"/>
            </a:endParaRPr>
          </a:p>
          <a:p>
            <a:endParaRPr lang="en-US" sz="2800" dirty="0">
              <a:latin typeface="Gill Sans"/>
              <a:cs typeface="Gill Sans"/>
            </a:endParaRPr>
          </a:p>
          <a:p>
            <a:r>
              <a:rPr lang="en-US" sz="2800" dirty="0">
                <a:latin typeface="Gill Sans"/>
                <a:cs typeface="Gill Sans"/>
                <a:hlinkClick r:id="rId2"/>
              </a:rPr>
              <a:t>http://www.youtube.com/watch?v=</a:t>
            </a:r>
            <a:r>
              <a:rPr lang="en-US" sz="2800" dirty="0" smtClean="0">
                <a:latin typeface="Gill Sans"/>
                <a:cs typeface="Gill Sans"/>
                <a:hlinkClick r:id="rId2"/>
              </a:rPr>
              <a:t>OBB4WnaTpZo</a:t>
            </a:r>
            <a:endParaRPr lang="en-US" sz="2800" dirty="0" smtClean="0">
              <a:latin typeface="Gill Sans"/>
              <a:cs typeface="Gill Sans"/>
            </a:endParaRPr>
          </a:p>
          <a:p>
            <a:endParaRPr lang="en-US" sz="2800">
              <a:latin typeface="Gill Sans"/>
              <a:cs typeface="Gill Sans"/>
            </a:endParaRPr>
          </a:p>
          <a:p>
            <a:endParaRPr lang="en-US" sz="2800" dirty="0">
              <a:latin typeface="Gill Sans"/>
              <a:cs typeface="Gill Sans"/>
            </a:endParaRPr>
          </a:p>
        </p:txBody>
      </p:sp>
    </p:spTree>
    <p:extLst>
      <p:ext uri="{BB962C8B-B14F-4D97-AF65-F5344CB8AC3E}">
        <p14:creationId xmlns:p14="http://schemas.microsoft.com/office/powerpoint/2010/main" val="224815841"/>
      </p:ext>
    </p:extLst>
  </p:cSld>
  <p:clrMapOvr>
    <a:masterClrMapping/>
  </p:clrMapOvr>
  <p:transition xmlns:p14="http://schemas.microsoft.com/office/powerpoint/2010/mai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pPr algn="ctr" eaLnBrk="1" hangingPunct="1"/>
            <a:r>
              <a:rPr kumimoji="0" lang="en-US" altLang="ja-JP" sz="6600">
                <a:solidFill>
                  <a:srgbClr val="0000FF"/>
                </a:solidFill>
                <a:latin typeface="Matura MT Script Capitals" pitchFamily="-108" charset="0"/>
                <a:ea typeface="Osaka" pitchFamily="-108" charset="-128"/>
                <a:cs typeface="Osaka" pitchFamily="-108" charset="-128"/>
              </a:rPr>
              <a:t>Romeo &amp; Juliet</a:t>
            </a:r>
            <a:endParaRPr kumimoji="0" lang="en-US" altLang="ja-JP">
              <a:solidFill>
                <a:srgbClr val="0000FF"/>
              </a:solidFill>
              <a:ea typeface="Osaka" pitchFamily="-108" charset="-128"/>
              <a:cs typeface="Osaka" pitchFamily="-108" charset="-128"/>
            </a:endParaRPr>
          </a:p>
        </p:txBody>
      </p:sp>
      <p:sp>
        <p:nvSpPr>
          <p:cNvPr id="56322" name="Rectangle 3"/>
          <p:cNvSpPr>
            <a:spLocks noGrp="1" noChangeArrowheads="1"/>
          </p:cNvSpPr>
          <p:nvPr>
            <p:ph type="body" sz="half" idx="2"/>
          </p:nvPr>
        </p:nvSpPr>
        <p:spPr/>
        <p:txBody>
          <a:bodyPr/>
          <a:lstStyle/>
          <a:p>
            <a:pPr eaLnBrk="1" hangingPunct="1"/>
            <a:endParaRPr kumimoji="0" lang="ja-JP" altLang="en-US" sz="2800">
              <a:ea typeface="Osaka" pitchFamily="-108" charset="-128"/>
              <a:cs typeface="Osaka" pitchFamily="-108" charset="-128"/>
            </a:endParaRPr>
          </a:p>
        </p:txBody>
      </p:sp>
      <p:sp>
        <p:nvSpPr>
          <p:cNvPr id="56323" name="ClipArt Placeholder 7"/>
          <p:cNvSpPr>
            <a:spLocks noGrp="1"/>
          </p:cNvSpPr>
          <p:nvPr>
            <p:ph type="clipArt" sz="half" idx="1"/>
          </p:nvPr>
        </p:nvSpPr>
        <p:spPr/>
      </p:sp>
      <p:pic>
        <p:nvPicPr>
          <p:cNvPr id="56324" name="Picture 7"/>
          <p:cNvPicPr>
            <a:picLocks noChangeAspect="1"/>
          </p:cNvPicPr>
          <p:nvPr/>
        </p:nvPicPr>
        <p:blipFill>
          <a:blip r:embed="rId5"/>
          <a:srcRect/>
          <a:stretch>
            <a:fillRect/>
          </a:stretch>
        </p:blipFill>
        <p:spPr bwMode="auto">
          <a:xfrm>
            <a:off x="3505200" y="1828800"/>
            <a:ext cx="3003550" cy="4757738"/>
          </a:xfrm>
          <a:prstGeom prst="rect">
            <a:avLst/>
          </a:prstGeom>
          <a:noFill/>
          <a:ln w="9525">
            <a:noFill/>
            <a:miter lim="800000"/>
            <a:headEnd/>
            <a:tailEnd/>
          </a:ln>
        </p:spPr>
      </p:pic>
      <p:pic>
        <p:nvPicPr>
          <p:cNvPr id="7" name="MacOS">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6"/>
          <a:srcRect/>
          <a:stretch>
            <a:fillRect/>
          </a:stretch>
        </p:blipFill>
        <p:spPr bwMode="auto">
          <a:xfrm>
            <a:off x="457200" y="6197092"/>
            <a:ext cx="381000" cy="43865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000"/>
                                  </p:stCondLst>
                                  <p:childTnLst>
                                    <p:cmd type="call" cmd="playFrom(0.0)">
                                      <p:cBhvr>
                                        <p:cTn id="6" dur="1529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sk Planning PK.mov">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1" y="0"/>
            <a:ext cx="9416313"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idx="4294967295"/>
          </p:nvPr>
        </p:nvSpPr>
        <p:spPr>
          <a:xfrm>
            <a:off x="0" y="3048000"/>
            <a:ext cx="9144000" cy="914400"/>
          </a:xfrm>
        </p:spPr>
        <p:txBody>
          <a:bodyPr rtlCol="0">
            <a:normAutofit fontScale="90000"/>
          </a:bodyPr>
          <a:lstStyle/>
          <a:p>
            <a:pPr fontAlgn="auto">
              <a:spcAft>
                <a:spcPts val="0"/>
              </a:spcAft>
              <a:defRPr/>
            </a:pPr>
            <a:r>
              <a:rPr lang="en-US" altLang="ja-JP" sz="9600" b="1" smtClean="0">
                <a:ea typeface="Osaka" pitchFamily="-108" charset="-128"/>
                <a:cs typeface="Osaka" pitchFamily="-108" charset="-128"/>
              </a:rPr>
              <a:t>Think Ahead:</a:t>
            </a:r>
            <a:br>
              <a:rPr lang="en-US" altLang="ja-JP" sz="9600" b="1" smtClean="0">
                <a:ea typeface="Osaka" pitchFamily="-108" charset="-128"/>
                <a:cs typeface="Osaka" pitchFamily="-108" charset="-128"/>
              </a:rPr>
            </a:br>
            <a:endParaRPr lang="en-US" altLang="ja-JP" smtClean="0">
              <a:ea typeface="Osaka" pitchFamily="-108" charset="-128"/>
              <a:cs typeface="Osaka" pitchFamily="-108" charset="-128"/>
            </a:endParaRPr>
          </a:p>
        </p:txBody>
      </p:sp>
      <p:sp>
        <p:nvSpPr>
          <p:cNvPr id="15363" name="Rectangle 9"/>
          <p:cNvSpPr>
            <a:spLocks noChangeArrowheads="1"/>
          </p:cNvSpPr>
          <p:nvPr/>
        </p:nvSpPr>
        <p:spPr bwMode="auto">
          <a:xfrm>
            <a:off x="1143000" y="5029200"/>
            <a:ext cx="7696200" cy="584200"/>
          </a:xfrm>
          <a:prstGeom prst="rect">
            <a:avLst/>
          </a:prstGeom>
          <a:noFill/>
          <a:ln w="9525">
            <a:noFill/>
            <a:miter lim="800000"/>
            <a:headEnd/>
            <a:tailEnd/>
          </a:ln>
        </p:spPr>
        <p:txBody>
          <a:bodyPr>
            <a:prstTxWarp prst="textNoShape">
              <a:avLst/>
            </a:prstTxWarp>
            <a:spAutoFit/>
          </a:bodyPr>
          <a:lstStyle/>
          <a:p>
            <a:r>
              <a:rPr lang="en-US" sz="3200">
                <a:latin typeface="Gill Sans" pitchFamily="-108" charset="0"/>
              </a:rPr>
              <a:t>	</a:t>
            </a:r>
            <a:endParaRPr lang="en-US">
              <a:latin typeface="Calibri" pitchFamily="-108" charset="0"/>
            </a:endParaRPr>
          </a:p>
        </p:txBody>
      </p:sp>
      <p:pic>
        <p:nvPicPr>
          <p:cNvPr id="15364" name="Picture 9"/>
          <p:cNvPicPr>
            <a:picLocks noChangeAspect="1"/>
          </p:cNvPicPr>
          <p:nvPr/>
        </p:nvPicPr>
        <p:blipFill>
          <a:blip r:embed="rId3"/>
          <a:srcRect/>
          <a:stretch>
            <a:fillRect/>
          </a:stretch>
        </p:blipFill>
        <p:spPr bwMode="auto">
          <a:xfrm>
            <a:off x="0" y="2044700"/>
            <a:ext cx="9144000" cy="4813300"/>
          </a:xfrm>
          <a:prstGeom prst="rect">
            <a:avLst/>
          </a:prstGeom>
          <a:noFill/>
          <a:ln w="9525">
            <a:noFill/>
            <a:miter lim="800000"/>
            <a:headEnd/>
            <a:tailEnd/>
          </a:ln>
        </p:spPr>
      </p:pic>
      <p:sp>
        <p:nvSpPr>
          <p:cNvPr id="15365" name="TextBox 11"/>
          <p:cNvSpPr txBox="1">
            <a:spLocks noChangeArrowheads="1"/>
          </p:cNvSpPr>
          <p:nvPr/>
        </p:nvSpPr>
        <p:spPr bwMode="auto">
          <a:xfrm>
            <a:off x="0" y="0"/>
            <a:ext cx="9144000" cy="1323439"/>
          </a:xfrm>
          <a:prstGeom prst="rect">
            <a:avLst/>
          </a:prstGeom>
          <a:noFill/>
          <a:ln w="9525">
            <a:noFill/>
            <a:miter lim="800000"/>
            <a:headEnd/>
            <a:tailEnd/>
          </a:ln>
        </p:spPr>
        <p:txBody>
          <a:bodyPr wrap="square">
            <a:prstTxWarp prst="textNoShape">
              <a:avLst/>
            </a:prstTxWarp>
            <a:spAutoFit/>
          </a:bodyPr>
          <a:lstStyle/>
          <a:p>
            <a:r>
              <a:rPr lang="en-US" sz="8000" b="1" dirty="0" smtClean="0">
                <a:solidFill>
                  <a:srgbClr val="800000"/>
                </a:solidFill>
                <a:latin typeface="Gill Sans" pitchFamily="-108" charset="0"/>
                <a:ea typeface="Gill Sans" pitchFamily="-108" charset="0"/>
                <a:cs typeface="Gill Sans" pitchFamily="-108" charset="0"/>
              </a:rPr>
              <a:t>Task planning</a:t>
            </a:r>
            <a:endParaRPr lang="en-US" sz="8000" b="1" dirty="0">
              <a:solidFill>
                <a:srgbClr val="800000"/>
              </a:solidFill>
              <a:latin typeface="Gill Sans" pitchFamily="-108" charset="0"/>
              <a:ea typeface="Gill Sans" pitchFamily="-108" charset="0"/>
              <a:cs typeface="Gill Sans" pitchFamily="-108" charset="0"/>
            </a:endParaRPr>
          </a:p>
        </p:txBody>
      </p:sp>
      <p:sp>
        <p:nvSpPr>
          <p:cNvPr id="15366" name="TextBox 7"/>
          <p:cNvSpPr txBox="1">
            <a:spLocks noChangeArrowheads="1"/>
          </p:cNvSpPr>
          <p:nvPr/>
        </p:nvSpPr>
        <p:spPr bwMode="auto">
          <a:xfrm>
            <a:off x="0" y="990600"/>
            <a:ext cx="9601200" cy="1015663"/>
          </a:xfrm>
          <a:prstGeom prst="rect">
            <a:avLst/>
          </a:prstGeom>
          <a:noFill/>
          <a:ln w="9525">
            <a:noFill/>
            <a:miter lim="800000"/>
            <a:headEnd/>
            <a:tailEnd/>
          </a:ln>
        </p:spPr>
        <p:txBody>
          <a:bodyPr wrap="square">
            <a:prstTxWarp prst="textNoShape">
              <a:avLst/>
            </a:prstTxWarp>
            <a:spAutoFit/>
          </a:bodyPr>
          <a:lstStyle/>
          <a:p>
            <a:r>
              <a:rPr lang="en-US" sz="6000" dirty="0" err="1" smtClean="0">
                <a:latin typeface="Gill Sans" pitchFamily="-108" charset="0"/>
                <a:ea typeface="Gill Sans" pitchFamily="-108" charset="0"/>
                <a:cs typeface="Gill Sans" pitchFamily="-108" charset="0"/>
              </a:rPr>
              <a:t>Pecha</a:t>
            </a:r>
            <a:r>
              <a:rPr lang="en-US" sz="6000" dirty="0" smtClean="0">
                <a:latin typeface="Gill Sans" pitchFamily="-108" charset="0"/>
                <a:ea typeface="Gill Sans" pitchFamily="-108" charset="0"/>
                <a:cs typeface="Gill Sans" pitchFamily="-108" charset="0"/>
              </a:rPr>
              <a:t> </a:t>
            </a:r>
            <a:r>
              <a:rPr lang="en-US" sz="6000" dirty="0" err="1" smtClean="0">
                <a:latin typeface="Gill Sans" pitchFamily="-108" charset="0"/>
                <a:ea typeface="Gill Sans" pitchFamily="-108" charset="0"/>
                <a:cs typeface="Gill Sans" pitchFamily="-108" charset="0"/>
              </a:rPr>
              <a:t>Kucha</a:t>
            </a:r>
            <a:r>
              <a:rPr lang="en-US" sz="6000" dirty="0" smtClean="0">
                <a:latin typeface="Gill Sans" pitchFamily="-108" charset="0"/>
                <a:ea typeface="Gill Sans" pitchFamily="-108" charset="0"/>
                <a:cs typeface="Gill Sans" pitchFamily="-108" charset="0"/>
              </a:rPr>
              <a:t> – </a:t>
            </a:r>
            <a:r>
              <a:rPr lang="en-US" sz="5400" dirty="0" smtClean="0">
                <a:latin typeface="Gill Sans" pitchFamily="-108" charset="0"/>
                <a:ea typeface="Gill Sans" pitchFamily="-108" charset="0"/>
                <a:cs typeface="Gill Sans" pitchFamily="-108" charset="0"/>
              </a:rPr>
              <a:t>talk to yourself</a:t>
            </a:r>
            <a:endParaRPr lang="en-US" sz="5400" dirty="0">
              <a:latin typeface="Gill Sans" pitchFamily="-108" charset="0"/>
              <a:ea typeface="Gill Sans" pitchFamily="-108" charset="0"/>
              <a:cs typeface="Gill Sans"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idx="4294967295"/>
          </p:nvPr>
        </p:nvSpPr>
        <p:spPr>
          <a:xfrm>
            <a:off x="0" y="3048000"/>
            <a:ext cx="9144000" cy="914400"/>
          </a:xfrm>
        </p:spPr>
        <p:txBody>
          <a:bodyPr rtlCol="0">
            <a:normAutofit fontScale="90000"/>
          </a:bodyPr>
          <a:lstStyle/>
          <a:p>
            <a:pPr fontAlgn="auto">
              <a:spcAft>
                <a:spcPts val="0"/>
              </a:spcAft>
              <a:defRPr/>
            </a:pPr>
            <a:r>
              <a:rPr lang="en-US" altLang="ja-JP" sz="9600" b="1" smtClean="0">
                <a:ea typeface="Osaka" pitchFamily="-108" charset="-128"/>
                <a:cs typeface="Osaka" pitchFamily="-108" charset="-128"/>
              </a:rPr>
              <a:t>Think Ahead:</a:t>
            </a:r>
            <a:br>
              <a:rPr lang="en-US" altLang="ja-JP" sz="9600" b="1" smtClean="0">
                <a:ea typeface="Osaka" pitchFamily="-108" charset="-128"/>
                <a:cs typeface="Osaka" pitchFamily="-108" charset="-128"/>
              </a:rPr>
            </a:br>
            <a:endParaRPr lang="en-US" altLang="ja-JP" smtClean="0">
              <a:ea typeface="Osaka" pitchFamily="-108" charset="-128"/>
              <a:cs typeface="Osaka" pitchFamily="-108" charset="-128"/>
            </a:endParaRPr>
          </a:p>
        </p:txBody>
      </p:sp>
      <p:sp>
        <p:nvSpPr>
          <p:cNvPr id="17411" name="Rectangle 9"/>
          <p:cNvSpPr>
            <a:spLocks noChangeArrowheads="1"/>
          </p:cNvSpPr>
          <p:nvPr/>
        </p:nvSpPr>
        <p:spPr bwMode="auto">
          <a:xfrm>
            <a:off x="1143000" y="5029200"/>
            <a:ext cx="7696200" cy="584200"/>
          </a:xfrm>
          <a:prstGeom prst="rect">
            <a:avLst/>
          </a:prstGeom>
          <a:noFill/>
          <a:ln w="9525">
            <a:noFill/>
            <a:miter lim="800000"/>
            <a:headEnd/>
            <a:tailEnd/>
          </a:ln>
        </p:spPr>
        <p:txBody>
          <a:bodyPr>
            <a:prstTxWarp prst="textNoShape">
              <a:avLst/>
            </a:prstTxWarp>
            <a:spAutoFit/>
          </a:bodyPr>
          <a:lstStyle/>
          <a:p>
            <a:r>
              <a:rPr lang="en-US" sz="3200">
                <a:latin typeface="Gill Sans" pitchFamily="-108" charset="0"/>
              </a:rPr>
              <a:t>	</a:t>
            </a:r>
            <a:endParaRPr lang="en-US">
              <a:latin typeface="Calibri" pitchFamily="-108" charset="0"/>
            </a:endParaRPr>
          </a:p>
        </p:txBody>
      </p:sp>
      <p:pic>
        <p:nvPicPr>
          <p:cNvPr id="17412" name="Picture 9"/>
          <p:cNvPicPr>
            <a:picLocks noChangeAspect="1"/>
          </p:cNvPicPr>
          <p:nvPr/>
        </p:nvPicPr>
        <p:blipFill>
          <a:blip r:embed="rId3"/>
          <a:srcRect/>
          <a:stretch>
            <a:fillRect/>
          </a:stretch>
        </p:blipFill>
        <p:spPr bwMode="auto">
          <a:xfrm>
            <a:off x="0" y="2044700"/>
            <a:ext cx="9144000" cy="4813300"/>
          </a:xfrm>
          <a:prstGeom prst="rect">
            <a:avLst/>
          </a:prstGeom>
          <a:noFill/>
          <a:ln w="9525">
            <a:noFill/>
            <a:miter lim="800000"/>
            <a:headEnd/>
            <a:tailEnd/>
          </a:ln>
        </p:spPr>
      </p:pic>
      <p:sp>
        <p:nvSpPr>
          <p:cNvPr id="17413" name="TextBox 11"/>
          <p:cNvSpPr txBox="1">
            <a:spLocks noChangeArrowheads="1"/>
          </p:cNvSpPr>
          <p:nvPr/>
        </p:nvSpPr>
        <p:spPr bwMode="auto">
          <a:xfrm>
            <a:off x="0" y="0"/>
            <a:ext cx="6400800" cy="1323975"/>
          </a:xfrm>
          <a:prstGeom prst="rect">
            <a:avLst/>
          </a:prstGeom>
          <a:noFill/>
          <a:ln w="9525">
            <a:noFill/>
            <a:miter lim="800000"/>
            <a:headEnd/>
            <a:tailEnd/>
          </a:ln>
        </p:spPr>
        <p:txBody>
          <a:bodyPr>
            <a:prstTxWarp prst="textNoShape">
              <a:avLst/>
            </a:prstTxWarp>
            <a:spAutoFit/>
          </a:bodyPr>
          <a:lstStyle/>
          <a:p>
            <a:r>
              <a:rPr lang="en-US" sz="8000" b="1">
                <a:solidFill>
                  <a:srgbClr val="800000"/>
                </a:solidFill>
                <a:latin typeface="Gill Sans" pitchFamily="-108" charset="0"/>
                <a:ea typeface="Gill Sans" pitchFamily="-108" charset="0"/>
                <a:cs typeface="Gill Sans" pitchFamily="-108" charset="0"/>
              </a:rPr>
              <a:t>Think time:</a:t>
            </a:r>
          </a:p>
        </p:txBody>
      </p:sp>
      <p:sp>
        <p:nvSpPr>
          <p:cNvPr id="17414" name="TextBox 7"/>
          <p:cNvSpPr txBox="1">
            <a:spLocks noChangeArrowheads="1"/>
          </p:cNvSpPr>
          <p:nvPr/>
        </p:nvSpPr>
        <p:spPr bwMode="auto">
          <a:xfrm>
            <a:off x="457200" y="990600"/>
            <a:ext cx="9144000" cy="1016000"/>
          </a:xfrm>
          <a:prstGeom prst="rect">
            <a:avLst/>
          </a:prstGeom>
          <a:noFill/>
          <a:ln w="9525">
            <a:noFill/>
            <a:miter lim="800000"/>
            <a:headEnd/>
            <a:tailEnd/>
          </a:ln>
        </p:spPr>
        <p:txBody>
          <a:bodyPr>
            <a:prstTxWarp prst="textNoShape">
              <a:avLst/>
            </a:prstTxWarp>
            <a:spAutoFit/>
          </a:bodyPr>
          <a:lstStyle/>
          <a:p>
            <a:r>
              <a:rPr lang="en-US" sz="6000">
                <a:latin typeface="Gill Sans" pitchFamily="-108" charset="0"/>
                <a:ea typeface="Gill Sans" pitchFamily="-108" charset="0"/>
                <a:cs typeface="Gill Sans" pitchFamily="-108" charset="0"/>
              </a:rPr>
              <a:t>the power of task planning</a:t>
            </a:r>
          </a:p>
        </p:txBody>
      </p:sp>
    </p:spTree>
  </p:cSld>
  <p:clrMapOvr>
    <a:masterClrMapping/>
  </p:clrMapOvr>
  <p:transition xmlns:p14="http://schemas.microsoft.com/office/powerpoint/2010/main" advTm="20000"/>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z="6600" b="1" smtClean="0">
                <a:solidFill>
                  <a:srgbClr val="800000"/>
                </a:solidFill>
                <a:latin typeface="Gill Sans" pitchFamily="-108" charset="0"/>
                <a:ea typeface="Gill Sans" pitchFamily="-108" charset="0"/>
                <a:cs typeface="Gill Sans" pitchFamily="-108" charset="0"/>
              </a:rPr>
              <a:t>A story you know.</a:t>
            </a:r>
            <a:endParaRPr lang="en-US" sz="4800" b="1" smtClean="0">
              <a:solidFill>
                <a:srgbClr val="800000"/>
              </a:solidFill>
              <a:latin typeface="Gill Sans" pitchFamily="-108" charset="0"/>
              <a:ea typeface="Gill Sans" pitchFamily="-108" charset="0"/>
              <a:cs typeface="Gill Sans" pitchFamily="-108" charset="0"/>
            </a:endParaRPr>
          </a:p>
        </p:txBody>
      </p:sp>
      <p:sp>
        <p:nvSpPr>
          <p:cNvPr id="19459" name="Rectangle 3"/>
          <p:cNvSpPr>
            <a:spLocks noGrp="1" noChangeArrowheads="1"/>
          </p:cNvSpPr>
          <p:nvPr>
            <p:ph type="body" idx="1"/>
          </p:nvPr>
        </p:nvSpPr>
        <p:spPr>
          <a:xfrm>
            <a:off x="838200" y="2057400"/>
            <a:ext cx="8305800" cy="4114800"/>
          </a:xfrm>
        </p:spPr>
        <p:txBody>
          <a:bodyPr/>
          <a:lstStyle/>
          <a:p>
            <a:pPr>
              <a:lnSpc>
                <a:spcPct val="90000"/>
              </a:lnSpc>
              <a:buFontTx/>
              <a:buNone/>
            </a:pPr>
            <a:endParaRPr lang="en-US" sz="2400" smtClean="0"/>
          </a:p>
          <a:p>
            <a:pPr>
              <a:lnSpc>
                <a:spcPct val="90000"/>
              </a:lnSpc>
              <a:buFontTx/>
              <a:buNone/>
            </a:pPr>
            <a:endParaRPr lang="en-US" sz="2400" smtClean="0"/>
          </a:p>
          <a:p>
            <a:pPr>
              <a:lnSpc>
                <a:spcPct val="90000"/>
              </a:lnSpc>
              <a:buFontTx/>
              <a:buNone/>
            </a:pPr>
            <a:endParaRPr lang="en-US" sz="2400" smtClean="0"/>
          </a:p>
        </p:txBody>
      </p:sp>
      <p:pic>
        <p:nvPicPr>
          <p:cNvPr id="19460" name="Picture 3"/>
          <p:cNvPicPr>
            <a:picLocks noChangeAspect="1"/>
          </p:cNvPicPr>
          <p:nvPr/>
        </p:nvPicPr>
        <p:blipFill>
          <a:blip r:embed="rId3"/>
          <a:srcRect/>
          <a:stretch>
            <a:fillRect/>
          </a:stretch>
        </p:blipFill>
        <p:spPr bwMode="auto">
          <a:xfrm>
            <a:off x="3659188" y="1752600"/>
            <a:ext cx="5021262" cy="4572000"/>
          </a:xfrm>
          <a:prstGeom prst="rect">
            <a:avLst/>
          </a:prstGeom>
          <a:noFill/>
          <a:ln w="9525">
            <a:noFill/>
            <a:miter lim="800000"/>
            <a:headEnd/>
            <a:tailEnd/>
          </a:ln>
        </p:spPr>
      </p:pic>
      <p:sp>
        <p:nvSpPr>
          <p:cNvPr id="19461" name="Rectangle 3"/>
          <p:cNvSpPr txBox="1">
            <a:spLocks noChangeArrowheads="1"/>
          </p:cNvSpPr>
          <p:nvPr/>
        </p:nvSpPr>
        <p:spPr bwMode="auto">
          <a:xfrm>
            <a:off x="990600" y="2209800"/>
            <a:ext cx="8305800" cy="41148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pPr>
            <a:endParaRPr lang="en-US" sz="2400">
              <a:latin typeface="Calibri" pitchFamily="-108" charset="0"/>
            </a:endParaRPr>
          </a:p>
          <a:p>
            <a:pPr marL="342900" indent="-342900">
              <a:lnSpc>
                <a:spcPct val="90000"/>
              </a:lnSpc>
              <a:spcBef>
                <a:spcPct val="20000"/>
              </a:spcBef>
            </a:pPr>
            <a:endParaRPr lang="en-US" sz="2400">
              <a:latin typeface="Calibri" pitchFamily="-108" charset="0"/>
            </a:endParaRPr>
          </a:p>
          <a:p>
            <a:pPr marL="342900" indent="-342900">
              <a:lnSpc>
                <a:spcPct val="90000"/>
              </a:lnSpc>
              <a:spcBef>
                <a:spcPct val="20000"/>
              </a:spcBef>
            </a:pPr>
            <a:endParaRPr lang="en-US" sz="2400">
              <a:latin typeface="Calibri" pitchFamily="-108" charset="0"/>
            </a:endParaRPr>
          </a:p>
        </p:txBody>
      </p:sp>
    </p:spTree>
  </p:cSld>
  <p:clrMapOvr>
    <a:masterClrMapping/>
  </p:clrMapOvr>
  <p:transition xmlns:p14="http://schemas.microsoft.com/office/powerpoint/2010/main" advTm="20000"/>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rtlCol="0">
            <a:normAutofit fontScale="90000"/>
          </a:bodyPr>
          <a:lstStyle/>
          <a:p>
            <a:pPr fontAlgn="auto">
              <a:spcAft>
                <a:spcPts val="0"/>
              </a:spcAft>
              <a:defRPr/>
            </a:pPr>
            <a:r>
              <a:rPr lang="en-US" altLang="ja-JP" sz="6600" dirty="0" smtClean="0">
                <a:solidFill>
                  <a:srgbClr val="800000"/>
                </a:solidFill>
                <a:latin typeface="Matura MT Script Capitals" pitchFamily="-108" charset="0"/>
                <a:ea typeface="Osaka" pitchFamily="-108" charset="-128"/>
                <a:cs typeface="Osaka" pitchFamily="-108" charset="-128"/>
              </a:rPr>
              <a:t>Romeo &amp; Juliet</a:t>
            </a:r>
            <a:endParaRPr lang="en-US" altLang="ja-JP" dirty="0" smtClean="0">
              <a:solidFill>
                <a:srgbClr val="800000"/>
              </a:solidFill>
              <a:ea typeface="Osaka" pitchFamily="-108" charset="-128"/>
              <a:cs typeface="Osaka" pitchFamily="-108" charset="-128"/>
            </a:endParaRPr>
          </a:p>
        </p:txBody>
      </p:sp>
      <p:sp>
        <p:nvSpPr>
          <p:cNvPr id="21507" name="Rectangle 3"/>
          <p:cNvSpPr>
            <a:spLocks noGrp="1" noChangeArrowheads="1"/>
          </p:cNvSpPr>
          <p:nvPr>
            <p:ph type="body" sz="half" idx="2"/>
          </p:nvPr>
        </p:nvSpPr>
        <p:spPr/>
        <p:txBody>
          <a:bodyPr/>
          <a:lstStyle/>
          <a:p>
            <a:endParaRPr lang="en-US" sz="2800" smtClean="0">
              <a:ea typeface="Osaka" pitchFamily="-108" charset="-128"/>
              <a:cs typeface="Osaka" pitchFamily="-108" charset="-128"/>
            </a:endParaRPr>
          </a:p>
        </p:txBody>
      </p:sp>
      <p:pic>
        <p:nvPicPr>
          <p:cNvPr id="21508" name="Picture 4" descr="/Users/marchelgesen/Documents/presentations/Task Planning/missionImpossible 18 seconds1.mov">
            <a:hlinkClick r:id="" action="ppaction://media"/>
          </p:cNvPr>
          <p:cNvPicPr>
            <a:picLocks noGrp="1"/>
          </p:cNvPicPr>
          <p:nvPr>
            <p:ph type="clipArt" sz="half" idx="1"/>
            <a:videoFile r:link="rId2"/>
            <p:extLst>
              <p:ext uri="{DAA4B4D4-6D71-4841-9C94-3DE7FCFB9230}">
                <p14:media xmlns:p14="http://schemas.microsoft.com/office/powerpoint/2010/main" r:link="rId1"/>
              </p:ext>
            </p:extLst>
          </p:nvPr>
        </p:nvPicPr>
        <p:blipFill>
          <a:blip r:embed="rId5"/>
          <a:srcRect/>
          <a:stretch>
            <a:fillRect/>
          </a:stretch>
        </p:blipFill>
        <p:spPr>
          <a:xfrm>
            <a:off x="469900" y="5829300"/>
            <a:ext cx="2501900" cy="685800"/>
          </a:xfrm>
        </p:spPr>
      </p:pic>
      <p:pic>
        <p:nvPicPr>
          <p:cNvPr id="21509" name="Picture 7"/>
          <p:cNvPicPr>
            <a:picLocks noChangeAspect="1"/>
          </p:cNvPicPr>
          <p:nvPr/>
        </p:nvPicPr>
        <p:blipFill>
          <a:blip r:embed="rId6"/>
          <a:srcRect/>
          <a:stretch>
            <a:fillRect/>
          </a:stretch>
        </p:blipFill>
        <p:spPr bwMode="auto">
          <a:xfrm>
            <a:off x="3505200" y="1828800"/>
            <a:ext cx="3003550" cy="4757738"/>
          </a:xfrm>
          <a:prstGeom prst="rect">
            <a:avLst/>
          </a:prstGeom>
          <a:noFill/>
          <a:ln w="9525">
            <a:noFill/>
            <a:miter lim="800000"/>
            <a:headEnd/>
            <a:tailEnd/>
          </a:ln>
        </p:spPr>
      </p:pic>
      <p:sp>
        <p:nvSpPr>
          <p:cNvPr id="9" name="Rectangle 8"/>
          <p:cNvSpPr/>
          <p:nvPr/>
        </p:nvSpPr>
        <p:spPr>
          <a:xfrm>
            <a:off x="469900" y="5829300"/>
            <a:ext cx="2730500" cy="757238"/>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xmlns:p14="http://schemas.microsoft.com/office/powerpoint/2010/main" advTm="20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00" fill="hold"/>
                                        <p:tgtEl>
                                          <p:spTgt spid="2150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508"/>
                </p:tgtEl>
              </p:cMediaNode>
            </p:video>
            <p:seq concurrent="1" nextAc="seek">
              <p:cTn id="8" restart="whenNotActive" fill="hold" evtFilter="cancelBubble" nodeType="interactiveSeq">
                <p:stCondLst>
                  <p:cond evt="onClick" delay="0">
                    <p:tgtEl>
                      <p:spTgt spid="2150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508"/>
                                        </p:tgtEl>
                                      </p:cBhvr>
                                    </p:cmd>
                                  </p:childTnLst>
                                </p:cTn>
                              </p:par>
                            </p:childTnLst>
                          </p:cTn>
                        </p:par>
                      </p:childTnLst>
                    </p:cTn>
                  </p:par>
                </p:childTnLst>
              </p:cTn>
              <p:nextCondLst>
                <p:cond evt="onClick" delay="0">
                  <p:tgtEl>
                    <p:spTgt spid="21508"/>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reeform 7"/>
          <p:cNvSpPr>
            <a:spLocks/>
          </p:cNvSpPr>
          <p:nvPr/>
        </p:nvSpPr>
        <p:spPr bwMode="auto">
          <a:xfrm>
            <a:off x="3943350" y="2381250"/>
            <a:ext cx="2247900" cy="3230563"/>
          </a:xfrm>
          <a:custGeom>
            <a:avLst/>
            <a:gdLst>
              <a:gd name="T0" fmla="*/ 2147483647 w 1416"/>
              <a:gd name="T1" fmla="*/ 2147483647 h 2035"/>
              <a:gd name="T2" fmla="*/ 2147483647 w 1416"/>
              <a:gd name="T3" fmla="*/ 2147483647 h 2035"/>
              <a:gd name="T4" fmla="*/ 2147483647 w 1416"/>
              <a:gd name="T5" fmla="*/ 2147483647 h 2035"/>
              <a:gd name="T6" fmla="*/ 2147483647 w 1416"/>
              <a:gd name="T7" fmla="*/ 2147483647 h 2035"/>
              <a:gd name="T8" fmla="*/ 2147483647 w 1416"/>
              <a:gd name="T9" fmla="*/ 2147483647 h 2035"/>
              <a:gd name="T10" fmla="*/ 2147483647 w 1416"/>
              <a:gd name="T11" fmla="*/ 2147483647 h 2035"/>
              <a:gd name="T12" fmla="*/ 2147483647 w 1416"/>
              <a:gd name="T13" fmla="*/ 2147483647 h 2035"/>
              <a:gd name="T14" fmla="*/ 2147483647 w 1416"/>
              <a:gd name="T15" fmla="*/ 2147483647 h 2035"/>
              <a:gd name="T16" fmla="*/ 2147483647 w 1416"/>
              <a:gd name="T17" fmla="*/ 2147483647 h 2035"/>
              <a:gd name="T18" fmla="*/ 2147483647 w 1416"/>
              <a:gd name="T19" fmla="*/ 2147483647 h 2035"/>
              <a:gd name="T20" fmla="*/ 2147483647 w 1416"/>
              <a:gd name="T21" fmla="*/ 2147483647 h 2035"/>
              <a:gd name="T22" fmla="*/ 2147483647 w 1416"/>
              <a:gd name="T23" fmla="*/ 2147483647 h 2035"/>
              <a:gd name="T24" fmla="*/ 2147483647 w 1416"/>
              <a:gd name="T25" fmla="*/ 2147483647 h 2035"/>
              <a:gd name="T26" fmla="*/ 2147483647 w 1416"/>
              <a:gd name="T27" fmla="*/ 2147483647 h 2035"/>
              <a:gd name="T28" fmla="*/ 2147483647 w 1416"/>
              <a:gd name="T29" fmla="*/ 2147483647 h 2035"/>
              <a:gd name="T30" fmla="*/ 2147483647 w 1416"/>
              <a:gd name="T31" fmla="*/ 2147483647 h 2035"/>
              <a:gd name="T32" fmla="*/ 2147483647 w 1416"/>
              <a:gd name="T33" fmla="*/ 2147483647 h 2035"/>
              <a:gd name="T34" fmla="*/ 2147483647 w 1416"/>
              <a:gd name="T35" fmla="*/ 2147483647 h 2035"/>
              <a:gd name="T36" fmla="*/ 2147483647 w 1416"/>
              <a:gd name="T37" fmla="*/ 2147483647 h 2035"/>
              <a:gd name="T38" fmla="*/ 2147483647 w 1416"/>
              <a:gd name="T39" fmla="*/ 2147483647 h 2035"/>
              <a:gd name="T40" fmla="*/ 2147483647 w 1416"/>
              <a:gd name="T41" fmla="*/ 2147483647 h 2035"/>
              <a:gd name="T42" fmla="*/ 2147483647 w 1416"/>
              <a:gd name="T43" fmla="*/ 2147483647 h 2035"/>
              <a:gd name="T44" fmla="*/ 2147483647 w 1416"/>
              <a:gd name="T45" fmla="*/ 2147483647 h 2035"/>
              <a:gd name="T46" fmla="*/ 2147483647 w 1416"/>
              <a:gd name="T47" fmla="*/ 2147483647 h 2035"/>
              <a:gd name="T48" fmla="*/ 2147483647 w 1416"/>
              <a:gd name="T49" fmla="*/ 2147483647 h 2035"/>
              <a:gd name="T50" fmla="*/ 2147483647 w 1416"/>
              <a:gd name="T51" fmla="*/ 2147483647 h 2035"/>
              <a:gd name="T52" fmla="*/ 2147483647 w 1416"/>
              <a:gd name="T53" fmla="*/ 2147483647 h 2035"/>
              <a:gd name="T54" fmla="*/ 2147483647 w 1416"/>
              <a:gd name="T55" fmla="*/ 2147483647 h 2035"/>
              <a:gd name="T56" fmla="*/ 2147483647 w 1416"/>
              <a:gd name="T57" fmla="*/ 2147483647 h 2035"/>
              <a:gd name="T58" fmla="*/ 2147483647 w 1416"/>
              <a:gd name="T59" fmla="*/ 2147483647 h 2035"/>
              <a:gd name="T60" fmla="*/ 2147483647 w 1416"/>
              <a:gd name="T61" fmla="*/ 2147483647 h 2035"/>
              <a:gd name="T62" fmla="*/ 2147483647 w 1416"/>
              <a:gd name="T63" fmla="*/ 2147483647 h 2035"/>
              <a:gd name="T64" fmla="*/ 2147483647 w 1416"/>
              <a:gd name="T65" fmla="*/ 2147483647 h 2035"/>
              <a:gd name="T66" fmla="*/ 2147483647 w 1416"/>
              <a:gd name="T67" fmla="*/ 2147483647 h 2035"/>
              <a:gd name="T68" fmla="*/ 0 w 1416"/>
              <a:gd name="T69" fmla="*/ 2147483647 h 2035"/>
              <a:gd name="T70" fmla="*/ 2147483647 w 1416"/>
              <a:gd name="T71" fmla="*/ 2147483647 h 2035"/>
              <a:gd name="T72" fmla="*/ 2147483647 w 1416"/>
              <a:gd name="T73" fmla="*/ 2147483647 h 2035"/>
              <a:gd name="T74" fmla="*/ 2147483647 w 1416"/>
              <a:gd name="T75" fmla="*/ 2147483647 h 2035"/>
              <a:gd name="T76" fmla="*/ 2147483647 w 1416"/>
              <a:gd name="T77" fmla="*/ 2147483647 h 2035"/>
              <a:gd name="T78" fmla="*/ 2147483647 w 1416"/>
              <a:gd name="T79" fmla="*/ 2147483647 h 2035"/>
              <a:gd name="T80" fmla="*/ 2147483647 w 1416"/>
              <a:gd name="T81" fmla="*/ 2147483647 h 2035"/>
              <a:gd name="T82" fmla="*/ 2147483647 w 1416"/>
              <a:gd name="T83" fmla="*/ 2147483647 h 2035"/>
              <a:gd name="T84" fmla="*/ 2147483647 w 1416"/>
              <a:gd name="T85" fmla="*/ 2147483647 h 2035"/>
              <a:gd name="T86" fmla="*/ 2147483647 w 1416"/>
              <a:gd name="T87" fmla="*/ 2147483647 h 2035"/>
              <a:gd name="T88" fmla="*/ 2147483647 w 1416"/>
              <a:gd name="T89" fmla="*/ 2147483647 h 2035"/>
              <a:gd name="T90" fmla="*/ 2147483647 w 1416"/>
              <a:gd name="T91" fmla="*/ 2147483647 h 2035"/>
              <a:gd name="T92" fmla="*/ 2147483647 w 1416"/>
              <a:gd name="T93" fmla="*/ 2147483647 h 2035"/>
              <a:gd name="T94" fmla="*/ 2147483647 w 1416"/>
              <a:gd name="T95" fmla="*/ 0 h 2035"/>
              <a:gd name="T96" fmla="*/ 2147483647 w 1416"/>
              <a:gd name="T97" fmla="*/ 2147483647 h 2035"/>
              <a:gd name="T98" fmla="*/ 2147483647 w 1416"/>
              <a:gd name="T99" fmla="*/ 2147483647 h 203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16"/>
              <a:gd name="T151" fmla="*/ 0 h 2035"/>
              <a:gd name="T152" fmla="*/ 1416 w 1416"/>
              <a:gd name="T153" fmla="*/ 2035 h 203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16" h="2035">
                <a:moveTo>
                  <a:pt x="648" y="56"/>
                </a:moveTo>
                <a:cubicBezTo>
                  <a:pt x="660" y="75"/>
                  <a:pt x="651" y="66"/>
                  <a:pt x="680" y="76"/>
                </a:cubicBezTo>
                <a:cubicBezTo>
                  <a:pt x="684" y="77"/>
                  <a:pt x="692" y="80"/>
                  <a:pt x="692" y="80"/>
                </a:cubicBezTo>
                <a:cubicBezTo>
                  <a:pt x="780" y="77"/>
                  <a:pt x="867" y="70"/>
                  <a:pt x="956" y="76"/>
                </a:cubicBezTo>
                <a:cubicBezTo>
                  <a:pt x="966" y="75"/>
                  <a:pt x="1030" y="70"/>
                  <a:pt x="1044" y="68"/>
                </a:cubicBezTo>
                <a:cubicBezTo>
                  <a:pt x="1060" y="65"/>
                  <a:pt x="1052" y="62"/>
                  <a:pt x="1068" y="56"/>
                </a:cubicBezTo>
                <a:cubicBezTo>
                  <a:pt x="1075" y="52"/>
                  <a:pt x="1092" y="48"/>
                  <a:pt x="1092" y="48"/>
                </a:cubicBezTo>
                <a:cubicBezTo>
                  <a:pt x="1103" y="65"/>
                  <a:pt x="1092" y="80"/>
                  <a:pt x="1088" y="100"/>
                </a:cubicBezTo>
                <a:cubicBezTo>
                  <a:pt x="1089" y="105"/>
                  <a:pt x="1087" y="113"/>
                  <a:pt x="1092" y="116"/>
                </a:cubicBezTo>
                <a:cubicBezTo>
                  <a:pt x="1099" y="120"/>
                  <a:pt x="1146" y="126"/>
                  <a:pt x="1156" y="128"/>
                </a:cubicBezTo>
                <a:cubicBezTo>
                  <a:pt x="1168" y="165"/>
                  <a:pt x="1158" y="235"/>
                  <a:pt x="1196" y="260"/>
                </a:cubicBezTo>
                <a:cubicBezTo>
                  <a:pt x="1216" y="290"/>
                  <a:pt x="1232" y="333"/>
                  <a:pt x="1244" y="368"/>
                </a:cubicBezTo>
                <a:cubicBezTo>
                  <a:pt x="1247" y="402"/>
                  <a:pt x="1247" y="430"/>
                  <a:pt x="1276" y="452"/>
                </a:cubicBezTo>
                <a:cubicBezTo>
                  <a:pt x="1271" y="507"/>
                  <a:pt x="1261" y="555"/>
                  <a:pt x="1256" y="612"/>
                </a:cubicBezTo>
                <a:cubicBezTo>
                  <a:pt x="1257" y="664"/>
                  <a:pt x="1255" y="716"/>
                  <a:pt x="1260" y="768"/>
                </a:cubicBezTo>
                <a:cubicBezTo>
                  <a:pt x="1262" y="802"/>
                  <a:pt x="1291" y="833"/>
                  <a:pt x="1300" y="868"/>
                </a:cubicBezTo>
                <a:cubicBezTo>
                  <a:pt x="1301" y="916"/>
                  <a:pt x="1298" y="985"/>
                  <a:pt x="1308" y="1040"/>
                </a:cubicBezTo>
                <a:cubicBezTo>
                  <a:pt x="1310" y="1056"/>
                  <a:pt x="1313" y="1078"/>
                  <a:pt x="1324" y="1092"/>
                </a:cubicBezTo>
                <a:cubicBezTo>
                  <a:pt x="1331" y="1100"/>
                  <a:pt x="1348" y="1116"/>
                  <a:pt x="1348" y="1116"/>
                </a:cubicBezTo>
                <a:cubicBezTo>
                  <a:pt x="1359" y="1161"/>
                  <a:pt x="1373" y="1207"/>
                  <a:pt x="1388" y="1252"/>
                </a:cubicBezTo>
                <a:cubicBezTo>
                  <a:pt x="1389" y="1372"/>
                  <a:pt x="1388" y="1492"/>
                  <a:pt x="1392" y="1612"/>
                </a:cubicBezTo>
                <a:cubicBezTo>
                  <a:pt x="1392" y="1631"/>
                  <a:pt x="1408" y="1668"/>
                  <a:pt x="1408" y="1668"/>
                </a:cubicBezTo>
                <a:cubicBezTo>
                  <a:pt x="1372" y="1721"/>
                  <a:pt x="1395" y="1815"/>
                  <a:pt x="1416" y="1876"/>
                </a:cubicBezTo>
                <a:cubicBezTo>
                  <a:pt x="1406" y="1890"/>
                  <a:pt x="1398" y="1890"/>
                  <a:pt x="1384" y="1900"/>
                </a:cubicBezTo>
                <a:cubicBezTo>
                  <a:pt x="1341" y="2028"/>
                  <a:pt x="1267" y="1981"/>
                  <a:pt x="1112" y="1984"/>
                </a:cubicBezTo>
                <a:cubicBezTo>
                  <a:pt x="1049" y="2004"/>
                  <a:pt x="981" y="2007"/>
                  <a:pt x="916" y="2016"/>
                </a:cubicBezTo>
                <a:cubicBezTo>
                  <a:pt x="857" y="2035"/>
                  <a:pt x="826" y="2002"/>
                  <a:pt x="776" y="1992"/>
                </a:cubicBezTo>
                <a:cubicBezTo>
                  <a:pt x="748" y="1973"/>
                  <a:pt x="719" y="1963"/>
                  <a:pt x="688" y="1956"/>
                </a:cubicBezTo>
                <a:cubicBezTo>
                  <a:pt x="629" y="1959"/>
                  <a:pt x="573" y="1967"/>
                  <a:pt x="516" y="1972"/>
                </a:cubicBezTo>
                <a:cubicBezTo>
                  <a:pt x="476" y="1987"/>
                  <a:pt x="433" y="1997"/>
                  <a:pt x="392" y="2008"/>
                </a:cubicBezTo>
                <a:cubicBezTo>
                  <a:pt x="349" y="2002"/>
                  <a:pt x="306" y="1993"/>
                  <a:pt x="264" y="1988"/>
                </a:cubicBezTo>
                <a:cubicBezTo>
                  <a:pt x="229" y="1976"/>
                  <a:pt x="200" y="1964"/>
                  <a:pt x="164" y="1960"/>
                </a:cubicBezTo>
                <a:cubicBezTo>
                  <a:pt x="127" y="1947"/>
                  <a:pt x="90" y="1934"/>
                  <a:pt x="52" y="1928"/>
                </a:cubicBezTo>
                <a:cubicBezTo>
                  <a:pt x="42" y="1899"/>
                  <a:pt x="51" y="1908"/>
                  <a:pt x="32" y="1896"/>
                </a:cubicBezTo>
                <a:cubicBezTo>
                  <a:pt x="18" y="1875"/>
                  <a:pt x="8" y="1862"/>
                  <a:pt x="0" y="1840"/>
                </a:cubicBezTo>
                <a:cubicBezTo>
                  <a:pt x="3" y="1776"/>
                  <a:pt x="4" y="1734"/>
                  <a:pt x="32" y="1680"/>
                </a:cubicBezTo>
                <a:cubicBezTo>
                  <a:pt x="49" y="1568"/>
                  <a:pt x="61" y="1459"/>
                  <a:pt x="96" y="1352"/>
                </a:cubicBezTo>
                <a:cubicBezTo>
                  <a:pt x="111" y="1303"/>
                  <a:pt x="137" y="1257"/>
                  <a:pt x="152" y="1208"/>
                </a:cubicBezTo>
                <a:cubicBezTo>
                  <a:pt x="165" y="1163"/>
                  <a:pt x="175" y="1105"/>
                  <a:pt x="192" y="1060"/>
                </a:cubicBezTo>
                <a:cubicBezTo>
                  <a:pt x="212" y="1003"/>
                  <a:pt x="237" y="969"/>
                  <a:pt x="288" y="928"/>
                </a:cubicBezTo>
                <a:cubicBezTo>
                  <a:pt x="304" y="914"/>
                  <a:pt x="336" y="884"/>
                  <a:pt x="336" y="884"/>
                </a:cubicBezTo>
                <a:cubicBezTo>
                  <a:pt x="370" y="802"/>
                  <a:pt x="374" y="686"/>
                  <a:pt x="428" y="616"/>
                </a:cubicBezTo>
                <a:cubicBezTo>
                  <a:pt x="437" y="582"/>
                  <a:pt x="443" y="527"/>
                  <a:pt x="464" y="500"/>
                </a:cubicBezTo>
                <a:cubicBezTo>
                  <a:pt x="475" y="485"/>
                  <a:pt x="492" y="452"/>
                  <a:pt x="492" y="452"/>
                </a:cubicBezTo>
                <a:cubicBezTo>
                  <a:pt x="498" y="418"/>
                  <a:pt x="509" y="385"/>
                  <a:pt x="516" y="352"/>
                </a:cubicBezTo>
                <a:cubicBezTo>
                  <a:pt x="518" y="325"/>
                  <a:pt x="519" y="292"/>
                  <a:pt x="532" y="268"/>
                </a:cubicBezTo>
                <a:cubicBezTo>
                  <a:pt x="546" y="238"/>
                  <a:pt x="572" y="213"/>
                  <a:pt x="588" y="184"/>
                </a:cubicBezTo>
                <a:cubicBezTo>
                  <a:pt x="618" y="125"/>
                  <a:pt x="649" y="39"/>
                  <a:pt x="708" y="0"/>
                </a:cubicBezTo>
                <a:cubicBezTo>
                  <a:pt x="710" y="35"/>
                  <a:pt x="716" y="80"/>
                  <a:pt x="716" y="116"/>
                </a:cubicBezTo>
                <a:lnTo>
                  <a:pt x="684" y="84"/>
                </a:lnTo>
              </a:path>
            </a:pathLst>
          </a:custGeom>
          <a:solidFill>
            <a:schemeClr val="bg1"/>
          </a:solidFill>
          <a:ln w="9525">
            <a:noFill/>
            <a:round/>
            <a:headEnd/>
            <a:tailEnd/>
          </a:ln>
        </p:spPr>
        <p:txBody>
          <a:bodyPr wrap="none" anchor="ctr">
            <a:prstTxWarp prst="textNoShape">
              <a:avLst/>
            </a:prstTxWarp>
          </a:bodyPr>
          <a:lstStyle/>
          <a:p>
            <a:endParaRPr lang="en-US">
              <a:latin typeface="Calibri" pitchFamily="-108" charset="0"/>
            </a:endParaRPr>
          </a:p>
        </p:txBody>
      </p:sp>
      <p:sp>
        <p:nvSpPr>
          <p:cNvPr id="23555" name="Rectangle 6"/>
          <p:cNvSpPr>
            <a:spLocks noChangeArrowheads="1"/>
          </p:cNvSpPr>
          <p:nvPr/>
        </p:nvSpPr>
        <p:spPr bwMode="auto">
          <a:xfrm>
            <a:off x="5334000" y="228600"/>
            <a:ext cx="1295400" cy="2057400"/>
          </a:xfrm>
          <a:prstGeom prst="rect">
            <a:avLst/>
          </a:prstGeom>
          <a:solidFill>
            <a:schemeClr val="bg1"/>
          </a:solidFill>
          <a:ln w="9525">
            <a:noFill/>
            <a:round/>
            <a:headEnd/>
            <a:tailEnd/>
          </a:ln>
        </p:spPr>
        <p:txBody>
          <a:bodyPr wrap="none">
            <a:prstTxWarp prst="textNoShape">
              <a:avLst/>
            </a:prstTxWarp>
          </a:bodyPr>
          <a:lstStyle/>
          <a:p>
            <a:endParaRPr lang="en-US">
              <a:latin typeface="Calibri" pitchFamily="-108" charset="0"/>
            </a:endParaRPr>
          </a:p>
        </p:txBody>
      </p:sp>
      <p:pic>
        <p:nvPicPr>
          <p:cNvPr id="23556" name="Picture 2"/>
          <p:cNvPicPr>
            <a:picLocks noChangeAspect="1" noChangeArrowheads="1"/>
          </p:cNvPicPr>
          <p:nvPr/>
        </p:nvPicPr>
        <p:blipFill>
          <a:blip r:embed="rId3"/>
          <a:srcRect/>
          <a:stretch>
            <a:fillRect/>
          </a:stretch>
        </p:blipFill>
        <p:spPr bwMode="auto">
          <a:xfrm>
            <a:off x="4084638" y="-228600"/>
            <a:ext cx="6507162" cy="8289925"/>
          </a:xfrm>
          <a:prstGeom prst="rect">
            <a:avLst/>
          </a:prstGeom>
          <a:noFill/>
          <a:ln w="9525">
            <a:noFill/>
            <a:miter lim="800000"/>
            <a:headEnd/>
            <a:tailEnd/>
          </a:ln>
        </p:spPr>
      </p:pic>
      <p:sp>
        <p:nvSpPr>
          <p:cNvPr id="8" name="Rectangle 2"/>
          <p:cNvSpPr txBox="1">
            <a:spLocks noChangeArrowheads="1"/>
          </p:cNvSpPr>
          <p:nvPr/>
        </p:nvSpPr>
        <p:spPr>
          <a:xfrm>
            <a:off x="304800" y="228600"/>
            <a:ext cx="6477000" cy="1052513"/>
          </a:xfrm>
          <a:prstGeom prst="rect">
            <a:avLst/>
          </a:prstGeom>
        </p:spPr>
        <p:txBody>
          <a:bodyPr anchor="ctr">
            <a:normAutofit/>
          </a:bodyPr>
          <a:lstStyle/>
          <a:p>
            <a:pPr fontAlgn="auto">
              <a:spcAft>
                <a:spcPts val="0"/>
              </a:spcAft>
              <a:defRPr/>
            </a:pPr>
            <a:r>
              <a:rPr lang="en-US" sz="5400" b="1" dirty="0">
                <a:solidFill>
                  <a:srgbClr val="800000"/>
                </a:solidFill>
                <a:latin typeface="Gill Sans" pitchFamily="-108" charset="0"/>
              </a:rPr>
              <a:t>The problem:</a:t>
            </a:r>
            <a:endParaRPr lang="en-US" sz="4400" dirty="0">
              <a:solidFill>
                <a:srgbClr val="800000"/>
              </a:solidFill>
              <a:latin typeface="+mj-lt"/>
            </a:endParaRPr>
          </a:p>
        </p:txBody>
      </p:sp>
      <p:sp>
        <p:nvSpPr>
          <p:cNvPr id="23558" name="Rectangle 4"/>
          <p:cNvSpPr txBox="1">
            <a:spLocks noChangeArrowheads="1"/>
          </p:cNvSpPr>
          <p:nvPr/>
        </p:nvSpPr>
        <p:spPr bwMode="auto">
          <a:xfrm>
            <a:off x="-76200" y="3276600"/>
            <a:ext cx="8610600" cy="41148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6000" b="1">
                <a:solidFill>
                  <a:srgbClr val="008000"/>
                </a:solidFill>
                <a:latin typeface="Gill Sans" pitchFamily="-108" charset="0"/>
                <a:ea typeface="Gill Sans" pitchFamily="-108" charset="0"/>
                <a:cs typeface="Gill Sans" pitchFamily="-108" charset="0"/>
              </a:rPr>
              <a:t>Demanding</a:t>
            </a:r>
            <a:r>
              <a:rPr lang="en-US" sz="4400" b="1">
                <a:solidFill>
                  <a:srgbClr val="008000"/>
                </a:solidFill>
                <a:latin typeface="Gill Sans" pitchFamily="-108" charset="0"/>
                <a:ea typeface="Gill Sans" pitchFamily="-108" charset="0"/>
                <a:cs typeface="Gill Sans" pitchFamily="-108" charset="0"/>
              </a:rPr>
              <a:t> </a:t>
            </a:r>
          </a:p>
          <a:p>
            <a:pPr marL="342900" indent="-342900">
              <a:spcBef>
                <a:spcPct val="20000"/>
              </a:spcBef>
            </a:pPr>
            <a:r>
              <a:rPr lang="en-US" sz="6600" b="1">
                <a:solidFill>
                  <a:srgbClr val="008000"/>
                </a:solidFill>
                <a:latin typeface="Gill Sans" pitchFamily="-108" charset="0"/>
                <a:ea typeface="Gill Sans" pitchFamily="-108" charset="0"/>
                <a:cs typeface="Gill Sans" pitchFamily="-108" charset="0"/>
              </a:rPr>
              <a:t>instant </a:t>
            </a:r>
          </a:p>
          <a:p>
            <a:pPr marL="342900" indent="-342900">
              <a:spcBef>
                <a:spcPct val="20000"/>
              </a:spcBef>
            </a:pPr>
            <a:r>
              <a:rPr lang="en-US" sz="6600" b="1">
                <a:solidFill>
                  <a:srgbClr val="008000"/>
                </a:solidFill>
                <a:latin typeface="Gill Sans" pitchFamily="-108" charset="0"/>
                <a:ea typeface="Gill Sans" pitchFamily="-108" charset="0"/>
                <a:cs typeface="Gill Sans" pitchFamily="-108" charset="0"/>
              </a:rPr>
              <a:t>production</a:t>
            </a:r>
            <a:endParaRPr lang="en-US" sz="4400" b="1">
              <a:solidFill>
                <a:srgbClr val="008000"/>
              </a:solidFill>
              <a:latin typeface="Gill Sans" pitchFamily="-108" charset="0"/>
              <a:ea typeface="Gill Sans" pitchFamily="-108" charset="0"/>
              <a:cs typeface="Gill Sans" pitchFamily="-108" charset="0"/>
            </a:endParaRPr>
          </a:p>
        </p:txBody>
      </p:sp>
    </p:spTree>
  </p:cSld>
  <p:clrMapOvr>
    <a:masterClrMapping/>
  </p:clrMapOvr>
  <p:transition xmlns:p14="http://schemas.microsoft.com/office/powerpoint/2010/main" advTm="20000"/>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chor="t"/>
          <a:lstStyle/>
          <a:p>
            <a:endParaRPr lang="en-US" smtClean="0"/>
          </a:p>
        </p:txBody>
      </p:sp>
      <p:sp>
        <p:nvSpPr>
          <p:cNvPr id="25603" name="Content Placeholder 2"/>
          <p:cNvSpPr>
            <a:spLocks noGrp="1"/>
          </p:cNvSpPr>
          <p:nvPr>
            <p:ph idx="1"/>
          </p:nvPr>
        </p:nvSpPr>
        <p:spPr/>
        <p:txBody>
          <a:bodyPr/>
          <a:lstStyle/>
          <a:p>
            <a:r>
              <a:rPr lang="en-US" smtClean="0"/>
              <a:t>Thni</a:t>
            </a:r>
          </a:p>
        </p:txBody>
      </p:sp>
      <p:pic>
        <p:nvPicPr>
          <p:cNvPr id="25604" name="Picture 3"/>
          <p:cNvPicPr>
            <a:picLocks noChangeAspect="1"/>
          </p:cNvPicPr>
          <p:nvPr/>
        </p:nvPicPr>
        <p:blipFill>
          <a:blip r:embed="rId3"/>
          <a:srcRect/>
          <a:stretch>
            <a:fillRect/>
          </a:stretch>
        </p:blipFill>
        <p:spPr bwMode="auto">
          <a:xfrm>
            <a:off x="-76200" y="-228600"/>
            <a:ext cx="5181600" cy="7183438"/>
          </a:xfrm>
          <a:prstGeom prst="rect">
            <a:avLst/>
          </a:prstGeom>
          <a:noFill/>
          <a:ln w="9525">
            <a:noFill/>
            <a:miter lim="800000"/>
            <a:headEnd/>
            <a:tailEnd/>
          </a:ln>
        </p:spPr>
      </p:pic>
      <p:sp>
        <p:nvSpPr>
          <p:cNvPr id="5" name="Rectangle 4"/>
          <p:cNvSpPr/>
          <p:nvPr/>
        </p:nvSpPr>
        <p:spPr>
          <a:xfrm>
            <a:off x="5105400" y="0"/>
            <a:ext cx="4038600" cy="6858000"/>
          </a:xfrm>
          <a:prstGeom prst="rect">
            <a:avLst/>
          </a:prstGeom>
          <a:solidFill>
            <a:srgbClr val="FFDC0D"/>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r>
              <a:rPr lang="en-US" sz="8800" b="1">
                <a:solidFill>
                  <a:srgbClr val="800000"/>
                </a:solidFill>
                <a:ea typeface="Arial" pitchFamily="-111" charset="0"/>
                <a:cs typeface="Arial" pitchFamily="-111" charset="0"/>
              </a:rPr>
              <a:t>Think</a:t>
            </a:r>
          </a:p>
          <a:p>
            <a:pPr algn="ctr" fontAlgn="auto">
              <a:spcBef>
                <a:spcPts val="0"/>
              </a:spcBef>
              <a:spcAft>
                <a:spcPts val="0"/>
              </a:spcAft>
              <a:defRPr/>
            </a:pPr>
            <a:r>
              <a:rPr lang="en-US" sz="8800" b="1">
                <a:solidFill>
                  <a:srgbClr val="800000"/>
                </a:solidFill>
                <a:ea typeface="Arial" pitchFamily="-111" charset="0"/>
                <a:cs typeface="Arial" pitchFamily="-111" charset="0"/>
              </a:rPr>
              <a:t>time</a:t>
            </a:r>
          </a:p>
          <a:p>
            <a:pPr algn="ctr" fontAlgn="auto">
              <a:spcBef>
                <a:spcPts val="0"/>
              </a:spcBef>
              <a:spcAft>
                <a:spcPts val="0"/>
              </a:spcAft>
              <a:defRPr/>
            </a:pPr>
            <a:endParaRPr lang="en-US" sz="8800" b="1">
              <a:solidFill>
                <a:srgbClr val="800000"/>
              </a:solidFill>
              <a:ea typeface="ＭＳ Ｐゴシック" pitchFamily="-111" charset="-128"/>
              <a:cs typeface="ＭＳ Ｐゴシック" pitchFamily="-111" charset="-128"/>
            </a:endParaRPr>
          </a:p>
          <a:p>
            <a:pPr algn="ctr" fontAlgn="auto">
              <a:spcBef>
                <a:spcPts val="0"/>
              </a:spcBef>
              <a:spcAft>
                <a:spcPts val="0"/>
              </a:spcAft>
              <a:defRPr/>
            </a:pPr>
            <a:endParaRPr lang="en-US" sz="8800" b="1">
              <a:solidFill>
                <a:srgbClr val="800000"/>
              </a:solidFill>
              <a:ea typeface="ＭＳ Ｐゴシック" pitchFamily="-111" charset="-128"/>
              <a:cs typeface="ＭＳ Ｐゴシック" pitchFamily="-111" charset="-128"/>
            </a:endParaRPr>
          </a:p>
          <a:p>
            <a:pPr algn="ctr" fontAlgn="auto">
              <a:spcBef>
                <a:spcPts val="0"/>
              </a:spcBef>
              <a:spcAft>
                <a:spcPts val="0"/>
              </a:spcAft>
              <a:defRPr/>
            </a:pPr>
            <a:endParaRPr lang="en-US" sz="8800" b="1">
              <a:solidFill>
                <a:srgbClr val="FFFFFF"/>
              </a:solidFill>
              <a:ea typeface="ＭＳ Ｐゴシック" pitchFamily="-111" charset="-128"/>
              <a:cs typeface="ＭＳ Ｐゴシック" pitchFamily="-111" charset="-128"/>
            </a:endParaRPr>
          </a:p>
        </p:txBody>
      </p:sp>
      <p:sp>
        <p:nvSpPr>
          <p:cNvPr id="7" name="Rectangle 6"/>
          <p:cNvSpPr/>
          <p:nvPr/>
        </p:nvSpPr>
        <p:spPr>
          <a:xfrm>
            <a:off x="4876800" y="-685800"/>
            <a:ext cx="4267200" cy="7543800"/>
          </a:xfrm>
          <a:prstGeom prst="rect">
            <a:avLst/>
          </a:prstGeom>
          <a:solidFill>
            <a:srgbClr val="FFDC0D"/>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8800" b="1">
                <a:solidFill>
                  <a:srgbClr val="800000"/>
                </a:solidFill>
                <a:latin typeface="Gill Sans" pitchFamily="-108" charset="0"/>
                <a:ea typeface="Arial" pitchFamily="-108" charset="0"/>
              </a:rPr>
              <a:t>Think</a:t>
            </a:r>
          </a:p>
          <a:p>
            <a:pPr algn="ctr"/>
            <a:r>
              <a:rPr lang="en-US" sz="8800" b="1">
                <a:solidFill>
                  <a:srgbClr val="800000"/>
                </a:solidFill>
                <a:latin typeface="Gill Sans" pitchFamily="-108" charset="0"/>
                <a:ea typeface="Arial" pitchFamily="-108" charset="0"/>
              </a:rPr>
              <a:t>time</a:t>
            </a:r>
          </a:p>
          <a:p>
            <a:pPr algn="ctr"/>
            <a:endParaRPr lang="en-US" sz="8800" b="1">
              <a:solidFill>
                <a:srgbClr val="800000"/>
              </a:solidFill>
              <a:ea typeface="ＭＳ Ｐゴシック" pitchFamily="-108" charset="-128"/>
              <a:cs typeface="ＭＳ Ｐゴシック" pitchFamily="-108" charset="-128"/>
            </a:endParaRPr>
          </a:p>
          <a:p>
            <a:pPr algn="ctr"/>
            <a:endParaRPr lang="en-US" sz="8800" b="1">
              <a:solidFill>
                <a:srgbClr val="800000"/>
              </a:solidFill>
              <a:ea typeface="ＭＳ Ｐゴシック" pitchFamily="-108" charset="-128"/>
              <a:cs typeface="ＭＳ Ｐゴシック" pitchFamily="-108" charset="-128"/>
            </a:endParaRPr>
          </a:p>
          <a:p>
            <a:pPr algn="ctr"/>
            <a:endParaRPr lang="en-US" sz="8800" b="1">
              <a:solidFill>
                <a:srgbClr val="FFFFFF"/>
              </a:solidFill>
              <a:ea typeface="ＭＳ Ｐゴシック" pitchFamily="-108" charset="-128"/>
              <a:cs typeface="ＭＳ Ｐゴシック" pitchFamily="-108" charset="-128"/>
            </a:endParaRPr>
          </a:p>
        </p:txBody>
      </p:sp>
      <p:sp>
        <p:nvSpPr>
          <p:cNvPr id="25607" name="TextBox 7"/>
          <p:cNvSpPr txBox="1">
            <a:spLocks noChangeArrowheads="1"/>
          </p:cNvSpPr>
          <p:nvPr/>
        </p:nvSpPr>
        <p:spPr bwMode="auto">
          <a:xfrm>
            <a:off x="4876800" y="3505200"/>
            <a:ext cx="4400550" cy="1570038"/>
          </a:xfrm>
          <a:prstGeom prst="rect">
            <a:avLst/>
          </a:prstGeom>
          <a:noFill/>
          <a:ln w="9525">
            <a:noFill/>
            <a:miter lim="800000"/>
            <a:headEnd/>
            <a:tailEnd/>
          </a:ln>
        </p:spPr>
        <p:txBody>
          <a:bodyPr wrap="none">
            <a:prstTxWarp prst="textNoShape">
              <a:avLst/>
            </a:prstTxWarp>
            <a:spAutoFit/>
          </a:bodyPr>
          <a:lstStyle/>
          <a:p>
            <a:r>
              <a:rPr lang="en-US" sz="4800" b="1">
                <a:solidFill>
                  <a:srgbClr val="008000"/>
                </a:solidFill>
                <a:latin typeface="Gill Sans" pitchFamily="-108" charset="0"/>
                <a:ea typeface="Gill Sans" pitchFamily="-108" charset="0"/>
                <a:cs typeface="Gill Sans" pitchFamily="-108" charset="0"/>
              </a:rPr>
              <a:t>What do I </a:t>
            </a:r>
          </a:p>
          <a:p>
            <a:r>
              <a:rPr lang="en-US" sz="4800" b="1">
                <a:solidFill>
                  <a:srgbClr val="008000"/>
                </a:solidFill>
                <a:latin typeface="Gill Sans" pitchFamily="-108" charset="0"/>
                <a:ea typeface="Gill Sans" pitchFamily="-108" charset="0"/>
                <a:cs typeface="Gill Sans" pitchFamily="-108" charset="0"/>
              </a:rPr>
              <a:t>  want to say?</a:t>
            </a:r>
          </a:p>
        </p:txBody>
      </p:sp>
      <p:sp>
        <p:nvSpPr>
          <p:cNvPr id="25608" name="TextBox 8"/>
          <p:cNvSpPr txBox="1">
            <a:spLocks noChangeArrowheads="1"/>
          </p:cNvSpPr>
          <p:nvPr/>
        </p:nvSpPr>
        <p:spPr bwMode="auto">
          <a:xfrm>
            <a:off x="4953000" y="5287963"/>
            <a:ext cx="4927600" cy="1570037"/>
          </a:xfrm>
          <a:prstGeom prst="rect">
            <a:avLst/>
          </a:prstGeom>
          <a:noFill/>
          <a:ln w="9525">
            <a:noFill/>
            <a:miter lim="800000"/>
            <a:headEnd/>
            <a:tailEnd/>
          </a:ln>
        </p:spPr>
        <p:txBody>
          <a:bodyPr>
            <a:prstTxWarp prst="textNoShape">
              <a:avLst/>
            </a:prstTxWarp>
            <a:spAutoFit/>
          </a:bodyPr>
          <a:lstStyle/>
          <a:p>
            <a:r>
              <a:rPr lang="en-US" sz="4800" b="1">
                <a:solidFill>
                  <a:srgbClr val="008000"/>
                </a:solidFill>
                <a:latin typeface="Gill Sans" pitchFamily="-108" charset="0"/>
                <a:ea typeface="Gill Sans" pitchFamily="-108" charset="0"/>
                <a:cs typeface="Gill Sans" pitchFamily="-108" charset="0"/>
              </a:rPr>
              <a:t>How will I </a:t>
            </a:r>
          </a:p>
          <a:p>
            <a:r>
              <a:rPr lang="en-US" sz="4800" b="1">
                <a:solidFill>
                  <a:srgbClr val="008000"/>
                </a:solidFill>
                <a:latin typeface="Gill Sans" pitchFamily="-108" charset="0"/>
                <a:ea typeface="Gill Sans" pitchFamily="-108" charset="0"/>
                <a:cs typeface="Gill Sans" pitchFamily="-108" charset="0"/>
              </a:rPr>
              <a:t>  say it?</a:t>
            </a:r>
          </a:p>
        </p:txBody>
      </p:sp>
    </p:spTree>
  </p:cSld>
  <p:clrMapOvr>
    <a:masterClrMapping/>
  </p:clrMapOvr>
  <p:transition xmlns:p14="http://schemas.microsoft.com/office/powerpoint/2010/main" advTm="20000"/>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828800" y="-152400"/>
            <a:ext cx="6934200" cy="1905000"/>
          </a:xfrm>
        </p:spPr>
        <p:txBody>
          <a:bodyPr rtlCol="0">
            <a:normAutofit fontScale="90000"/>
          </a:bodyPr>
          <a:lstStyle/>
          <a:p>
            <a:pPr algn="r" fontAlgn="auto">
              <a:spcAft>
                <a:spcPts val="0"/>
              </a:spcAft>
              <a:defRPr/>
            </a:pPr>
            <a:r>
              <a:rPr lang="en-US" altLang="ja-JP" sz="8000" b="1" dirty="0" smtClean="0">
                <a:solidFill>
                  <a:srgbClr val="800000"/>
                </a:solidFill>
                <a:latin typeface="Gill Sans"/>
                <a:ea typeface="Osaka" pitchFamily="-108" charset="-128"/>
                <a:cs typeface="Gill Sans"/>
              </a:rPr>
              <a:t>Think time</a:t>
            </a:r>
            <a:r>
              <a:rPr lang="en-US" altLang="ja-JP" sz="6000" b="1" dirty="0" smtClean="0">
                <a:solidFill>
                  <a:srgbClr val="ED1411"/>
                </a:solidFill>
                <a:ea typeface="Osaka" pitchFamily="-108" charset="-128"/>
                <a:cs typeface="Osaka" pitchFamily="-108" charset="-128"/>
              </a:rPr>
              <a:t/>
            </a:r>
            <a:br>
              <a:rPr lang="en-US" altLang="ja-JP" sz="6000" b="1" dirty="0" smtClean="0">
                <a:solidFill>
                  <a:srgbClr val="ED1411"/>
                </a:solidFill>
                <a:ea typeface="Osaka" pitchFamily="-108" charset="-128"/>
                <a:cs typeface="Osaka" pitchFamily="-108" charset="-128"/>
              </a:rPr>
            </a:br>
            <a:endParaRPr lang="ja-JP" altLang="en-US" sz="4800" b="1" i="1" dirty="0" smtClean="0">
              <a:solidFill>
                <a:srgbClr val="D96B13"/>
              </a:solidFill>
              <a:ea typeface="Osaka" pitchFamily="-108" charset="-128"/>
              <a:cs typeface="Osaka" pitchFamily="-108" charset="-128"/>
            </a:endParaRPr>
          </a:p>
        </p:txBody>
      </p:sp>
      <p:sp>
        <p:nvSpPr>
          <p:cNvPr id="27651" name="Rectangle 3"/>
          <p:cNvSpPr>
            <a:spLocks noChangeArrowheads="1"/>
          </p:cNvSpPr>
          <p:nvPr/>
        </p:nvSpPr>
        <p:spPr bwMode="auto">
          <a:xfrm>
            <a:off x="2828925" y="533400"/>
            <a:ext cx="7696200" cy="584200"/>
          </a:xfrm>
          <a:prstGeom prst="rect">
            <a:avLst/>
          </a:prstGeom>
          <a:noFill/>
          <a:ln w="9525">
            <a:noFill/>
            <a:miter lim="800000"/>
            <a:headEnd/>
            <a:tailEnd/>
          </a:ln>
        </p:spPr>
        <p:txBody>
          <a:bodyPr>
            <a:prstTxWarp prst="textNoShape">
              <a:avLst/>
            </a:prstTxWarp>
            <a:spAutoFit/>
          </a:bodyPr>
          <a:lstStyle/>
          <a:p>
            <a:pPr lvl="1">
              <a:spcBef>
                <a:spcPct val="20000"/>
              </a:spcBef>
            </a:pPr>
            <a:endParaRPr lang="en-US" altLang="ja-JP" sz="3200" b="1">
              <a:solidFill>
                <a:srgbClr val="1310FF"/>
              </a:solidFill>
              <a:latin typeface="Times New Roman" pitchFamily="-108" charset="0"/>
              <a:ea typeface="Osaka" pitchFamily="-108" charset="-128"/>
              <a:cs typeface="Osaka" pitchFamily="-108" charset="-128"/>
            </a:endParaRPr>
          </a:p>
          <a:p>
            <a:pPr>
              <a:spcBef>
                <a:spcPct val="20000"/>
              </a:spcBef>
            </a:pPr>
            <a:endParaRPr lang="ja-JP" altLang="en-US" sz="4000" b="1">
              <a:solidFill>
                <a:srgbClr val="1310FF"/>
              </a:solidFill>
              <a:latin typeface="Times New Roman" pitchFamily="-108" charset="0"/>
              <a:ea typeface="Osaka" pitchFamily="-108" charset="-128"/>
              <a:cs typeface="Osaka" pitchFamily="-108" charset="-128"/>
            </a:endParaRPr>
          </a:p>
        </p:txBody>
      </p:sp>
      <p:pic>
        <p:nvPicPr>
          <p:cNvPr id="27652" name="Picture 16"/>
          <p:cNvPicPr>
            <a:picLocks noChangeAspect="1" noChangeArrowheads="1"/>
          </p:cNvPicPr>
          <p:nvPr/>
        </p:nvPicPr>
        <p:blipFill>
          <a:blip r:embed="rId3"/>
          <a:srcRect/>
          <a:stretch>
            <a:fillRect/>
          </a:stretch>
        </p:blipFill>
        <p:spPr bwMode="auto">
          <a:xfrm>
            <a:off x="0" y="1587500"/>
            <a:ext cx="9417050" cy="5270500"/>
          </a:xfrm>
          <a:prstGeom prst="rect">
            <a:avLst/>
          </a:prstGeom>
          <a:noFill/>
          <a:ln w="9525">
            <a:noFill/>
            <a:miter lim="800000"/>
            <a:headEnd/>
            <a:tailEnd/>
          </a:ln>
        </p:spPr>
      </p:pic>
      <p:sp>
        <p:nvSpPr>
          <p:cNvPr id="27653" name="Rectangle 3"/>
          <p:cNvSpPr>
            <a:spLocks noChangeArrowheads="1"/>
          </p:cNvSpPr>
          <p:nvPr/>
        </p:nvSpPr>
        <p:spPr bwMode="auto">
          <a:xfrm>
            <a:off x="-1752600" y="1290638"/>
            <a:ext cx="7696200" cy="923925"/>
          </a:xfrm>
          <a:prstGeom prst="rect">
            <a:avLst/>
          </a:prstGeom>
          <a:noFill/>
          <a:ln w="9525">
            <a:noFill/>
            <a:miter lim="800000"/>
            <a:headEnd/>
            <a:tailEnd/>
          </a:ln>
        </p:spPr>
        <p:txBody>
          <a:bodyPr>
            <a:prstTxWarp prst="textNoShape">
              <a:avLst/>
            </a:prstTxWarp>
            <a:spAutoFit/>
          </a:bodyPr>
          <a:lstStyle/>
          <a:p>
            <a:pPr lvl="1">
              <a:spcBef>
                <a:spcPct val="20000"/>
              </a:spcBef>
            </a:pPr>
            <a:r>
              <a:rPr lang="en-US" altLang="ja-JP" sz="5400" b="1">
                <a:solidFill>
                  <a:srgbClr val="1310FF"/>
                </a:solidFill>
                <a:ea typeface="Osaka" pitchFamily="-108" charset="-128"/>
                <a:cs typeface="Osaka" pitchFamily="-108" charset="-128"/>
              </a:rPr>
              <a:t>		</a:t>
            </a:r>
            <a:endParaRPr lang="en-US" altLang="ja-JP" sz="3200" b="1">
              <a:solidFill>
                <a:srgbClr val="1310FF"/>
              </a:solidFill>
              <a:latin typeface="Times New Roman" pitchFamily="-108" charset="0"/>
              <a:ea typeface="Osaka" pitchFamily="-108" charset="-128"/>
              <a:cs typeface="Osaka" pitchFamily="-108" charset="-128"/>
            </a:endParaRPr>
          </a:p>
          <a:p>
            <a:pPr>
              <a:spcBef>
                <a:spcPct val="20000"/>
              </a:spcBef>
            </a:pPr>
            <a:endParaRPr lang="ja-JP" altLang="en-US" sz="4000" b="1">
              <a:solidFill>
                <a:srgbClr val="1310FF"/>
              </a:solidFill>
              <a:latin typeface="Times New Roman" pitchFamily="-108" charset="0"/>
              <a:ea typeface="Osaka" pitchFamily="-108" charset="-128"/>
              <a:cs typeface="Osaka" pitchFamily="-108" charset="-128"/>
            </a:endParaRPr>
          </a:p>
        </p:txBody>
      </p:sp>
      <p:sp>
        <p:nvSpPr>
          <p:cNvPr id="14" name="Rounded Rectangle 13"/>
          <p:cNvSpPr/>
          <p:nvPr/>
        </p:nvSpPr>
        <p:spPr>
          <a:xfrm>
            <a:off x="152400" y="1676400"/>
            <a:ext cx="4038600" cy="1981200"/>
          </a:xfrm>
          <a:prstGeom prst="round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655" name="Rectangle 3"/>
          <p:cNvSpPr>
            <a:spLocks noChangeArrowheads="1"/>
          </p:cNvSpPr>
          <p:nvPr/>
        </p:nvSpPr>
        <p:spPr bwMode="auto">
          <a:xfrm>
            <a:off x="-1513656" y="1524000"/>
            <a:ext cx="8389912" cy="3453253"/>
          </a:xfrm>
          <a:prstGeom prst="rect">
            <a:avLst/>
          </a:prstGeom>
          <a:noFill/>
          <a:ln w="9525">
            <a:noFill/>
            <a:miter lim="800000"/>
            <a:headEnd/>
            <a:tailEnd/>
          </a:ln>
        </p:spPr>
        <p:txBody>
          <a:bodyPr wrap="square">
            <a:prstTxWarp prst="textNoShape">
              <a:avLst/>
            </a:prstTxWarp>
            <a:spAutoFit/>
          </a:bodyPr>
          <a:lstStyle/>
          <a:p>
            <a:pPr lvl="1">
              <a:spcBef>
                <a:spcPct val="20000"/>
              </a:spcBef>
            </a:pPr>
            <a:r>
              <a:rPr lang="en-US" altLang="ja-JP" sz="5400" b="1" dirty="0">
                <a:solidFill>
                  <a:srgbClr val="1310FF"/>
                </a:solidFill>
                <a:ea typeface="Osaka" pitchFamily="-108" charset="-128"/>
                <a:cs typeface="Osaka" pitchFamily="-108" charset="-128"/>
              </a:rPr>
              <a:t>		</a:t>
            </a:r>
            <a:r>
              <a:rPr lang="en-US" altLang="ja-JP" sz="6000" b="1" dirty="0">
                <a:solidFill>
                  <a:srgbClr val="008000"/>
                </a:solidFill>
                <a:latin typeface="Gill Sans" pitchFamily="-108" charset="0"/>
                <a:ea typeface="Gill Sans" pitchFamily="-108" charset="0"/>
                <a:cs typeface="Gill Sans" pitchFamily="-108" charset="0"/>
              </a:rPr>
              <a:t>Increased </a:t>
            </a:r>
          </a:p>
          <a:p>
            <a:pPr lvl="1">
              <a:spcBef>
                <a:spcPct val="20000"/>
              </a:spcBef>
            </a:pPr>
            <a:r>
              <a:rPr lang="en-US" altLang="ja-JP" sz="6000" b="1" dirty="0">
                <a:solidFill>
                  <a:srgbClr val="008000"/>
                </a:solidFill>
                <a:latin typeface="Gill Sans" pitchFamily="-108" charset="0"/>
                <a:ea typeface="Gill Sans" pitchFamily="-108" charset="0"/>
                <a:cs typeface="Gill Sans" pitchFamily="-108" charset="0"/>
              </a:rPr>
              <a:t>		fluency</a:t>
            </a:r>
          </a:p>
          <a:p>
            <a:pPr lvl="1">
              <a:spcBef>
                <a:spcPct val="20000"/>
              </a:spcBef>
            </a:pPr>
            <a:endParaRPr lang="en-US" altLang="ja-JP" sz="3200" b="1" dirty="0">
              <a:solidFill>
                <a:srgbClr val="1310FF"/>
              </a:solidFill>
              <a:latin typeface="Times New Roman" pitchFamily="-108" charset="0"/>
              <a:ea typeface="Osaka" pitchFamily="-108" charset="-128"/>
              <a:cs typeface="Osaka" pitchFamily="-108" charset="-128"/>
            </a:endParaRPr>
          </a:p>
          <a:p>
            <a:pPr>
              <a:spcBef>
                <a:spcPct val="20000"/>
              </a:spcBef>
            </a:pPr>
            <a:endParaRPr lang="ja-JP" altLang="en-US" sz="4000" b="1" dirty="0">
              <a:solidFill>
                <a:srgbClr val="1310FF"/>
              </a:solidFill>
              <a:latin typeface="Times New Roman" pitchFamily="-108" charset="0"/>
              <a:ea typeface="Osaka" pitchFamily="-108" charset="-128"/>
              <a:cs typeface="Osaka" pitchFamily="-108" charset="-128"/>
            </a:endParaRPr>
          </a:p>
        </p:txBody>
      </p:sp>
    </p:spTree>
  </p:cSld>
  <p:clrMapOvr>
    <a:masterClrMapping/>
  </p:clrMapOvr>
  <p:transition xmlns:p14="http://schemas.microsoft.com/office/powerpoint/2010/main" advTm="20000"/>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828800" y="-152400"/>
            <a:ext cx="6934200" cy="1905000"/>
          </a:xfrm>
        </p:spPr>
        <p:txBody>
          <a:bodyPr rtlCol="0">
            <a:normAutofit fontScale="90000"/>
          </a:bodyPr>
          <a:lstStyle/>
          <a:p>
            <a:pPr algn="r" fontAlgn="auto">
              <a:spcAft>
                <a:spcPts val="0"/>
              </a:spcAft>
              <a:defRPr/>
            </a:pPr>
            <a:r>
              <a:rPr lang="en-US" altLang="ja-JP" sz="8000" b="1" dirty="0" smtClean="0">
                <a:solidFill>
                  <a:srgbClr val="800000"/>
                </a:solidFill>
                <a:latin typeface="Gill Sans"/>
                <a:ea typeface="Osaka" pitchFamily="-108" charset="-128"/>
                <a:cs typeface="Gill Sans"/>
              </a:rPr>
              <a:t>Think time</a:t>
            </a:r>
            <a:r>
              <a:rPr lang="en-US" altLang="ja-JP" sz="6000" b="1" dirty="0" smtClean="0">
                <a:solidFill>
                  <a:srgbClr val="ED1411"/>
                </a:solidFill>
                <a:ea typeface="Osaka" pitchFamily="-108" charset="-128"/>
                <a:cs typeface="Osaka" pitchFamily="-108" charset="-128"/>
              </a:rPr>
              <a:t/>
            </a:r>
            <a:br>
              <a:rPr lang="en-US" altLang="ja-JP" sz="6000" b="1" dirty="0" smtClean="0">
                <a:solidFill>
                  <a:srgbClr val="ED1411"/>
                </a:solidFill>
                <a:ea typeface="Osaka" pitchFamily="-108" charset="-128"/>
                <a:cs typeface="Osaka" pitchFamily="-108" charset="-128"/>
              </a:rPr>
            </a:br>
            <a:endParaRPr lang="ja-JP" altLang="en-US" sz="4800" b="1" i="1" dirty="0" smtClean="0">
              <a:solidFill>
                <a:srgbClr val="D96B13"/>
              </a:solidFill>
              <a:ea typeface="Osaka" pitchFamily="-108" charset="-128"/>
              <a:cs typeface="Osaka" pitchFamily="-108" charset="-128"/>
            </a:endParaRPr>
          </a:p>
        </p:txBody>
      </p:sp>
      <p:sp>
        <p:nvSpPr>
          <p:cNvPr id="29699" name="Rectangle 3"/>
          <p:cNvSpPr>
            <a:spLocks noChangeArrowheads="1"/>
          </p:cNvSpPr>
          <p:nvPr/>
        </p:nvSpPr>
        <p:spPr bwMode="auto">
          <a:xfrm>
            <a:off x="2828925" y="533400"/>
            <a:ext cx="7696200" cy="584200"/>
          </a:xfrm>
          <a:prstGeom prst="rect">
            <a:avLst/>
          </a:prstGeom>
          <a:noFill/>
          <a:ln w="9525">
            <a:noFill/>
            <a:miter lim="800000"/>
            <a:headEnd/>
            <a:tailEnd/>
          </a:ln>
        </p:spPr>
        <p:txBody>
          <a:bodyPr>
            <a:prstTxWarp prst="textNoShape">
              <a:avLst/>
            </a:prstTxWarp>
            <a:spAutoFit/>
          </a:bodyPr>
          <a:lstStyle/>
          <a:p>
            <a:pPr lvl="1">
              <a:spcBef>
                <a:spcPct val="20000"/>
              </a:spcBef>
            </a:pPr>
            <a:endParaRPr lang="en-US" altLang="ja-JP" sz="3200" b="1">
              <a:solidFill>
                <a:srgbClr val="1310FF"/>
              </a:solidFill>
              <a:latin typeface="Times New Roman" pitchFamily="-108" charset="0"/>
              <a:ea typeface="Osaka" pitchFamily="-108" charset="-128"/>
              <a:cs typeface="Osaka" pitchFamily="-108" charset="-128"/>
            </a:endParaRPr>
          </a:p>
          <a:p>
            <a:pPr>
              <a:spcBef>
                <a:spcPct val="20000"/>
              </a:spcBef>
            </a:pPr>
            <a:endParaRPr lang="ja-JP" altLang="en-US" sz="4000" b="1">
              <a:solidFill>
                <a:srgbClr val="1310FF"/>
              </a:solidFill>
              <a:latin typeface="Times New Roman" pitchFamily="-108" charset="0"/>
              <a:ea typeface="Osaka" pitchFamily="-108" charset="-128"/>
              <a:cs typeface="Osaka" pitchFamily="-108" charset="-128"/>
            </a:endParaRPr>
          </a:p>
        </p:txBody>
      </p:sp>
      <p:sp>
        <p:nvSpPr>
          <p:cNvPr id="29700" name="Rectangle 10"/>
          <p:cNvSpPr>
            <a:spLocks noChangeArrowheads="1"/>
          </p:cNvSpPr>
          <p:nvPr/>
        </p:nvSpPr>
        <p:spPr bwMode="auto">
          <a:xfrm>
            <a:off x="-457200" y="5638800"/>
            <a:ext cx="8382000" cy="708025"/>
          </a:xfrm>
          <a:prstGeom prst="rect">
            <a:avLst/>
          </a:prstGeom>
          <a:noFill/>
          <a:ln w="9525">
            <a:noFill/>
            <a:miter lim="800000"/>
            <a:headEnd/>
            <a:tailEnd/>
          </a:ln>
        </p:spPr>
        <p:txBody>
          <a:bodyPr>
            <a:prstTxWarp prst="textNoShape">
              <a:avLst/>
            </a:prstTxWarp>
            <a:spAutoFit/>
          </a:bodyPr>
          <a:lstStyle/>
          <a:p>
            <a:pPr lvl="1">
              <a:spcBef>
                <a:spcPct val="20000"/>
              </a:spcBef>
            </a:pPr>
            <a:endParaRPr lang="en-US" altLang="ja-JP" sz="4000" b="1">
              <a:solidFill>
                <a:srgbClr val="1310FF"/>
              </a:solidFill>
              <a:latin typeface="Gill Sans" pitchFamily="-108" charset="0"/>
              <a:ea typeface="Gill Sans" pitchFamily="-108" charset="0"/>
              <a:cs typeface="Gill Sans" pitchFamily="-108" charset="0"/>
            </a:endParaRPr>
          </a:p>
        </p:txBody>
      </p:sp>
      <p:sp>
        <p:nvSpPr>
          <p:cNvPr id="29701" name="Rectangle 3"/>
          <p:cNvSpPr>
            <a:spLocks noChangeArrowheads="1"/>
          </p:cNvSpPr>
          <p:nvPr/>
        </p:nvSpPr>
        <p:spPr bwMode="auto">
          <a:xfrm>
            <a:off x="-1143000" y="1371600"/>
            <a:ext cx="7696200" cy="2714625"/>
          </a:xfrm>
          <a:prstGeom prst="rect">
            <a:avLst/>
          </a:prstGeom>
          <a:noFill/>
          <a:ln w="9525">
            <a:noFill/>
            <a:miter lim="800000"/>
            <a:headEnd/>
            <a:tailEnd/>
          </a:ln>
        </p:spPr>
        <p:txBody>
          <a:bodyPr>
            <a:prstTxWarp prst="textNoShape">
              <a:avLst/>
            </a:prstTxWarp>
            <a:spAutoFit/>
          </a:bodyPr>
          <a:lstStyle/>
          <a:p>
            <a:pPr lvl="1">
              <a:spcBef>
                <a:spcPct val="20000"/>
              </a:spcBef>
            </a:pPr>
            <a:r>
              <a:rPr lang="en-US" altLang="ja-JP" sz="5400" b="1">
                <a:solidFill>
                  <a:srgbClr val="1310FF"/>
                </a:solidFill>
                <a:ea typeface="Osaka" pitchFamily="-108" charset="-128"/>
                <a:cs typeface="Osaka" pitchFamily="-108" charset="-128"/>
              </a:rPr>
              <a:t>		</a:t>
            </a:r>
            <a:r>
              <a:rPr lang="en-US" altLang="ja-JP" sz="6000" b="1">
                <a:solidFill>
                  <a:srgbClr val="FFFF00"/>
                </a:solidFill>
                <a:latin typeface="Gill Sans" pitchFamily="-108" charset="0"/>
                <a:ea typeface="Gill Sans" pitchFamily="-108" charset="0"/>
                <a:cs typeface="Gill Sans" pitchFamily="-108" charset="0"/>
              </a:rPr>
              <a:t>Increased </a:t>
            </a:r>
          </a:p>
          <a:p>
            <a:pPr lvl="1">
              <a:spcBef>
                <a:spcPct val="20000"/>
              </a:spcBef>
            </a:pPr>
            <a:r>
              <a:rPr lang="en-US" altLang="ja-JP" sz="6000" b="1">
                <a:solidFill>
                  <a:srgbClr val="FFFF00"/>
                </a:solidFill>
                <a:latin typeface="Gill Sans" pitchFamily="-108" charset="0"/>
                <a:ea typeface="Gill Sans" pitchFamily="-108" charset="0"/>
                <a:cs typeface="Gill Sans" pitchFamily="-108" charset="0"/>
              </a:rPr>
              <a:t>		fluency</a:t>
            </a:r>
          </a:p>
          <a:p>
            <a:pPr lvl="1">
              <a:spcBef>
                <a:spcPct val="20000"/>
              </a:spcBef>
            </a:pPr>
            <a:endParaRPr lang="en-US" altLang="ja-JP" sz="3200" b="1">
              <a:solidFill>
                <a:srgbClr val="1310FF"/>
              </a:solidFill>
              <a:latin typeface="Times New Roman" pitchFamily="-108" charset="0"/>
              <a:ea typeface="Osaka" pitchFamily="-108" charset="-128"/>
              <a:cs typeface="Osaka" pitchFamily="-108" charset="-128"/>
            </a:endParaRPr>
          </a:p>
          <a:p>
            <a:pPr>
              <a:spcBef>
                <a:spcPct val="20000"/>
              </a:spcBef>
            </a:pPr>
            <a:endParaRPr lang="ja-JP" altLang="en-US" sz="4000" b="1">
              <a:solidFill>
                <a:srgbClr val="1310FF"/>
              </a:solidFill>
              <a:latin typeface="Times New Roman" pitchFamily="-108" charset="0"/>
              <a:ea typeface="Osaka" pitchFamily="-108" charset="-128"/>
              <a:cs typeface="Osaka" pitchFamily="-108" charset="-128"/>
            </a:endParaRPr>
          </a:p>
        </p:txBody>
      </p:sp>
      <p:pic>
        <p:nvPicPr>
          <p:cNvPr id="29702" name="Picture 13"/>
          <p:cNvPicPr>
            <a:picLocks noChangeAspect="1" noChangeArrowheads="1"/>
          </p:cNvPicPr>
          <p:nvPr/>
        </p:nvPicPr>
        <p:blipFill>
          <a:blip r:embed="rId3"/>
          <a:srcRect/>
          <a:stretch>
            <a:fillRect/>
          </a:stretch>
        </p:blipFill>
        <p:spPr bwMode="auto">
          <a:xfrm>
            <a:off x="0" y="1524000"/>
            <a:ext cx="9144000" cy="7345363"/>
          </a:xfrm>
          <a:prstGeom prst="rect">
            <a:avLst/>
          </a:prstGeom>
          <a:noFill/>
          <a:ln w="9525">
            <a:noFill/>
            <a:miter lim="800000"/>
            <a:headEnd/>
            <a:tailEnd/>
          </a:ln>
        </p:spPr>
      </p:pic>
      <p:sp>
        <p:nvSpPr>
          <p:cNvPr id="9" name="Rounded Rectangle 8"/>
          <p:cNvSpPr/>
          <p:nvPr/>
        </p:nvSpPr>
        <p:spPr>
          <a:xfrm>
            <a:off x="228600" y="4876800"/>
            <a:ext cx="4724400" cy="1981200"/>
          </a:xfrm>
          <a:prstGeom prst="round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704" name="Rectangle 3"/>
          <p:cNvSpPr>
            <a:spLocks noChangeArrowheads="1"/>
          </p:cNvSpPr>
          <p:nvPr/>
        </p:nvSpPr>
        <p:spPr bwMode="auto">
          <a:xfrm>
            <a:off x="-76200" y="4800600"/>
            <a:ext cx="6477000" cy="2530475"/>
          </a:xfrm>
          <a:prstGeom prst="rect">
            <a:avLst/>
          </a:prstGeom>
          <a:noFill/>
          <a:ln w="9525">
            <a:noFill/>
            <a:miter lim="800000"/>
            <a:headEnd/>
            <a:tailEnd/>
          </a:ln>
        </p:spPr>
        <p:txBody>
          <a:bodyPr>
            <a:prstTxWarp prst="textNoShape">
              <a:avLst/>
            </a:prstTxWarp>
            <a:spAutoFit/>
          </a:bodyPr>
          <a:lstStyle/>
          <a:p>
            <a:pPr lvl="1">
              <a:spcBef>
                <a:spcPct val="20000"/>
              </a:spcBef>
            </a:pPr>
            <a:r>
              <a:rPr lang="en-US" altLang="ja-JP" sz="6000" b="1">
                <a:solidFill>
                  <a:srgbClr val="008000"/>
                </a:solidFill>
                <a:latin typeface="Gill Sans" pitchFamily="-108" charset="0"/>
                <a:ea typeface="Gill Sans" pitchFamily="-108" charset="0"/>
                <a:cs typeface="Gill Sans" pitchFamily="-108" charset="0"/>
              </a:rPr>
              <a:t>Increased complexity</a:t>
            </a:r>
          </a:p>
          <a:p>
            <a:pPr lvl="1">
              <a:spcBef>
                <a:spcPct val="20000"/>
              </a:spcBef>
            </a:pPr>
            <a:endParaRPr lang="en-US" altLang="ja-JP" sz="3200" b="1">
              <a:solidFill>
                <a:srgbClr val="1310FF"/>
              </a:solidFill>
              <a:latin typeface="Times New Roman" pitchFamily="-108" charset="0"/>
              <a:ea typeface="Osaka" pitchFamily="-108" charset="-128"/>
              <a:cs typeface="Osaka" pitchFamily="-108" charset="-128"/>
            </a:endParaRPr>
          </a:p>
          <a:p>
            <a:pPr>
              <a:spcBef>
                <a:spcPct val="20000"/>
              </a:spcBef>
            </a:pPr>
            <a:endParaRPr lang="ja-JP" altLang="en-US" sz="4000" b="1">
              <a:solidFill>
                <a:srgbClr val="1310FF"/>
              </a:solidFill>
              <a:latin typeface="Times New Roman" pitchFamily="-108" charset="0"/>
              <a:ea typeface="Osaka" pitchFamily="-108" charset="-128"/>
              <a:cs typeface="Osaka" pitchFamily="-108" charset="-128"/>
            </a:endParaRPr>
          </a:p>
        </p:txBody>
      </p:sp>
    </p:spTree>
  </p:cSld>
  <p:clrMapOvr>
    <a:masterClrMapping/>
  </p:clrMapOvr>
  <p:transition xmlns:p14="http://schemas.microsoft.com/office/powerpoint/2010/main" advTm="20000"/>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828800" y="-152400"/>
            <a:ext cx="6934200" cy="1905000"/>
          </a:xfrm>
        </p:spPr>
        <p:txBody>
          <a:bodyPr rtlCol="0">
            <a:normAutofit fontScale="90000"/>
          </a:bodyPr>
          <a:lstStyle/>
          <a:p>
            <a:pPr algn="r" fontAlgn="auto">
              <a:spcAft>
                <a:spcPts val="0"/>
              </a:spcAft>
              <a:defRPr/>
            </a:pPr>
            <a:r>
              <a:rPr lang="en-US" altLang="ja-JP" sz="8000" b="1" dirty="0" smtClean="0">
                <a:solidFill>
                  <a:srgbClr val="800000"/>
                </a:solidFill>
                <a:latin typeface="Gill Sans"/>
                <a:ea typeface="Osaka" pitchFamily="-108" charset="-128"/>
                <a:cs typeface="Gill Sans"/>
              </a:rPr>
              <a:t>Think time</a:t>
            </a:r>
            <a:r>
              <a:rPr lang="en-US" altLang="ja-JP" sz="6000" b="1" dirty="0" smtClean="0">
                <a:solidFill>
                  <a:srgbClr val="ED1411"/>
                </a:solidFill>
                <a:ea typeface="Osaka" pitchFamily="-108" charset="-128"/>
                <a:cs typeface="Osaka" pitchFamily="-108" charset="-128"/>
              </a:rPr>
              <a:t/>
            </a:r>
            <a:br>
              <a:rPr lang="en-US" altLang="ja-JP" sz="6000" b="1" dirty="0" smtClean="0">
                <a:solidFill>
                  <a:srgbClr val="ED1411"/>
                </a:solidFill>
                <a:ea typeface="Osaka" pitchFamily="-108" charset="-128"/>
                <a:cs typeface="Osaka" pitchFamily="-108" charset="-128"/>
              </a:rPr>
            </a:br>
            <a:endParaRPr lang="ja-JP" altLang="en-US" sz="4800" b="1" i="1" dirty="0" smtClean="0">
              <a:solidFill>
                <a:srgbClr val="D96B13"/>
              </a:solidFill>
              <a:ea typeface="Osaka" pitchFamily="-108" charset="-128"/>
              <a:cs typeface="Osaka" pitchFamily="-108" charset="-128"/>
            </a:endParaRPr>
          </a:p>
        </p:txBody>
      </p:sp>
      <p:sp>
        <p:nvSpPr>
          <p:cNvPr id="31747" name="Rectangle 3"/>
          <p:cNvSpPr>
            <a:spLocks noChangeArrowheads="1"/>
          </p:cNvSpPr>
          <p:nvPr/>
        </p:nvSpPr>
        <p:spPr bwMode="auto">
          <a:xfrm>
            <a:off x="2828925" y="533400"/>
            <a:ext cx="7696200" cy="584200"/>
          </a:xfrm>
          <a:prstGeom prst="rect">
            <a:avLst/>
          </a:prstGeom>
          <a:noFill/>
          <a:ln w="9525">
            <a:noFill/>
            <a:miter lim="800000"/>
            <a:headEnd/>
            <a:tailEnd/>
          </a:ln>
        </p:spPr>
        <p:txBody>
          <a:bodyPr>
            <a:prstTxWarp prst="textNoShape">
              <a:avLst/>
            </a:prstTxWarp>
            <a:spAutoFit/>
          </a:bodyPr>
          <a:lstStyle/>
          <a:p>
            <a:pPr lvl="1">
              <a:spcBef>
                <a:spcPct val="20000"/>
              </a:spcBef>
            </a:pPr>
            <a:endParaRPr lang="en-US" altLang="ja-JP" sz="3200" b="1">
              <a:solidFill>
                <a:srgbClr val="1310FF"/>
              </a:solidFill>
              <a:latin typeface="Times New Roman" pitchFamily="-108" charset="0"/>
              <a:ea typeface="Osaka" pitchFamily="-108" charset="-128"/>
              <a:cs typeface="Osaka" pitchFamily="-108" charset="-128"/>
            </a:endParaRPr>
          </a:p>
          <a:p>
            <a:pPr>
              <a:spcBef>
                <a:spcPct val="20000"/>
              </a:spcBef>
            </a:pPr>
            <a:endParaRPr lang="ja-JP" altLang="en-US" sz="4000" b="1">
              <a:solidFill>
                <a:srgbClr val="1310FF"/>
              </a:solidFill>
              <a:latin typeface="Times New Roman" pitchFamily="-108" charset="0"/>
              <a:ea typeface="Osaka" pitchFamily="-108" charset="-128"/>
              <a:cs typeface="Osaka" pitchFamily="-108" charset="-128"/>
            </a:endParaRPr>
          </a:p>
        </p:txBody>
      </p:sp>
      <p:sp>
        <p:nvSpPr>
          <p:cNvPr id="31748" name="Rectangle 10"/>
          <p:cNvSpPr>
            <a:spLocks noChangeArrowheads="1"/>
          </p:cNvSpPr>
          <p:nvPr/>
        </p:nvSpPr>
        <p:spPr bwMode="auto">
          <a:xfrm>
            <a:off x="-457200" y="5638800"/>
            <a:ext cx="8382000" cy="708025"/>
          </a:xfrm>
          <a:prstGeom prst="rect">
            <a:avLst/>
          </a:prstGeom>
          <a:noFill/>
          <a:ln w="9525">
            <a:noFill/>
            <a:miter lim="800000"/>
            <a:headEnd/>
            <a:tailEnd/>
          </a:ln>
        </p:spPr>
        <p:txBody>
          <a:bodyPr>
            <a:prstTxWarp prst="textNoShape">
              <a:avLst/>
            </a:prstTxWarp>
            <a:spAutoFit/>
          </a:bodyPr>
          <a:lstStyle/>
          <a:p>
            <a:pPr lvl="1">
              <a:spcBef>
                <a:spcPct val="20000"/>
              </a:spcBef>
            </a:pPr>
            <a:endParaRPr lang="en-US" altLang="ja-JP" sz="4000" b="1">
              <a:solidFill>
                <a:srgbClr val="1310FF"/>
              </a:solidFill>
              <a:latin typeface="Gill Sans" pitchFamily="-108" charset="0"/>
              <a:ea typeface="Gill Sans" pitchFamily="-108" charset="0"/>
              <a:cs typeface="Gill Sans" pitchFamily="-108" charset="0"/>
            </a:endParaRPr>
          </a:p>
        </p:txBody>
      </p:sp>
      <p:pic>
        <p:nvPicPr>
          <p:cNvPr id="31749" name="Picture 15"/>
          <p:cNvPicPr>
            <a:picLocks noChangeAspect="1" noChangeArrowheads="1"/>
          </p:cNvPicPr>
          <p:nvPr/>
        </p:nvPicPr>
        <p:blipFill>
          <a:blip r:embed="rId3"/>
          <a:srcRect/>
          <a:stretch>
            <a:fillRect/>
          </a:stretch>
        </p:blipFill>
        <p:spPr bwMode="auto">
          <a:xfrm>
            <a:off x="0" y="1706563"/>
            <a:ext cx="10525125" cy="9280525"/>
          </a:xfrm>
          <a:prstGeom prst="rect">
            <a:avLst/>
          </a:prstGeom>
          <a:noFill/>
          <a:ln w="9525">
            <a:noFill/>
            <a:miter lim="800000"/>
            <a:headEnd/>
            <a:tailEnd/>
          </a:ln>
        </p:spPr>
      </p:pic>
      <p:sp>
        <p:nvSpPr>
          <p:cNvPr id="9" name="Rounded Rectangle 8"/>
          <p:cNvSpPr/>
          <p:nvPr/>
        </p:nvSpPr>
        <p:spPr>
          <a:xfrm>
            <a:off x="152400" y="4876800"/>
            <a:ext cx="4038600" cy="1981200"/>
          </a:xfrm>
          <a:prstGeom prst="round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51" name="Rectangle 3"/>
          <p:cNvSpPr>
            <a:spLocks noChangeArrowheads="1"/>
          </p:cNvSpPr>
          <p:nvPr/>
        </p:nvSpPr>
        <p:spPr bwMode="auto">
          <a:xfrm>
            <a:off x="-1620688" y="4752975"/>
            <a:ext cx="7696200" cy="2714625"/>
          </a:xfrm>
          <a:prstGeom prst="rect">
            <a:avLst/>
          </a:prstGeom>
          <a:noFill/>
          <a:ln w="9525">
            <a:noFill/>
            <a:miter lim="800000"/>
            <a:headEnd/>
            <a:tailEnd/>
          </a:ln>
        </p:spPr>
        <p:txBody>
          <a:bodyPr>
            <a:prstTxWarp prst="textNoShape">
              <a:avLst/>
            </a:prstTxWarp>
            <a:spAutoFit/>
          </a:bodyPr>
          <a:lstStyle/>
          <a:p>
            <a:pPr lvl="1">
              <a:spcBef>
                <a:spcPct val="20000"/>
              </a:spcBef>
            </a:pPr>
            <a:r>
              <a:rPr lang="en-US" altLang="ja-JP" sz="5400" b="1" dirty="0">
                <a:solidFill>
                  <a:srgbClr val="1310FF"/>
                </a:solidFill>
                <a:ea typeface="Osaka" pitchFamily="-108" charset="-128"/>
                <a:cs typeface="Osaka" pitchFamily="-108" charset="-128"/>
              </a:rPr>
              <a:t>		</a:t>
            </a:r>
            <a:r>
              <a:rPr lang="en-US" altLang="ja-JP" sz="6000" b="1" dirty="0">
                <a:solidFill>
                  <a:srgbClr val="008000"/>
                </a:solidFill>
                <a:latin typeface="Gill Sans" pitchFamily="-108" charset="0"/>
                <a:ea typeface="Gill Sans" pitchFamily="-108" charset="0"/>
                <a:cs typeface="Gill Sans" pitchFamily="-108" charset="0"/>
              </a:rPr>
              <a:t>Increased </a:t>
            </a:r>
          </a:p>
          <a:p>
            <a:pPr lvl="1">
              <a:spcBef>
                <a:spcPct val="20000"/>
              </a:spcBef>
            </a:pPr>
            <a:r>
              <a:rPr lang="en-US" altLang="ja-JP" sz="6000" b="1" dirty="0">
                <a:solidFill>
                  <a:srgbClr val="008000"/>
                </a:solidFill>
                <a:latin typeface="Gill Sans" pitchFamily="-108" charset="0"/>
                <a:ea typeface="Gill Sans" pitchFamily="-108" charset="0"/>
                <a:cs typeface="Gill Sans" pitchFamily="-108" charset="0"/>
              </a:rPr>
              <a:t>		accuracy</a:t>
            </a:r>
          </a:p>
          <a:p>
            <a:pPr lvl="1">
              <a:spcBef>
                <a:spcPct val="20000"/>
              </a:spcBef>
            </a:pPr>
            <a:endParaRPr lang="en-US" altLang="ja-JP" sz="3200" b="1" dirty="0">
              <a:solidFill>
                <a:srgbClr val="1310FF"/>
              </a:solidFill>
              <a:latin typeface="Times New Roman" pitchFamily="-108" charset="0"/>
              <a:ea typeface="Osaka" pitchFamily="-108" charset="-128"/>
              <a:cs typeface="Osaka" pitchFamily="-108" charset="-128"/>
            </a:endParaRPr>
          </a:p>
          <a:p>
            <a:pPr>
              <a:spcBef>
                <a:spcPct val="20000"/>
              </a:spcBef>
            </a:pPr>
            <a:endParaRPr lang="ja-JP" altLang="en-US" sz="4000" b="1" dirty="0">
              <a:solidFill>
                <a:srgbClr val="1310FF"/>
              </a:solidFill>
              <a:latin typeface="Times New Roman" pitchFamily="-108" charset="0"/>
              <a:ea typeface="Osaka" pitchFamily="-108" charset="-128"/>
              <a:cs typeface="Osaka" pitchFamily="-108" charset="-128"/>
            </a:endParaRPr>
          </a:p>
        </p:txBody>
      </p:sp>
    </p:spTree>
  </p:cSld>
  <p:clrMapOvr>
    <a:masterClrMapping/>
  </p:clrMapOvr>
  <p:transition xmlns:p14="http://schemas.microsoft.com/office/powerpoint/2010/main" advTm="20000"/>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lipArt Placeholder 2"/>
          <p:cNvSpPr>
            <a:spLocks noGrp="1"/>
          </p:cNvSpPr>
          <p:nvPr>
            <p:ph type="clipArt" sz="half" idx="1"/>
          </p:nvPr>
        </p:nvSpPr>
        <p:spPr/>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304800" y="914400"/>
            <a:ext cx="8643257" cy="4114800"/>
          </a:xfrm>
          <a:prstGeom prst="rect">
            <a:avLst/>
          </a:prstGeom>
        </p:spPr>
      </p:pic>
      <p:sp>
        <p:nvSpPr>
          <p:cNvPr id="6" name="Rectangle 5"/>
          <p:cNvSpPr/>
          <p:nvPr/>
        </p:nvSpPr>
        <p:spPr bwMode="auto">
          <a:xfrm>
            <a:off x="228600" y="3505200"/>
            <a:ext cx="8915400" cy="1524000"/>
          </a:xfrm>
          <a:prstGeom prst="rect">
            <a:avLst/>
          </a:prstGeom>
          <a:solidFill>
            <a:schemeClr val="bg1"/>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Lucida Calligraphy" pitchFamily="-106"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828800" y="-152400"/>
            <a:ext cx="6934200" cy="1905000"/>
          </a:xfrm>
        </p:spPr>
        <p:txBody>
          <a:bodyPr rtlCol="0">
            <a:normAutofit fontScale="90000"/>
          </a:bodyPr>
          <a:lstStyle/>
          <a:p>
            <a:pPr algn="r" fontAlgn="auto">
              <a:spcAft>
                <a:spcPts val="0"/>
              </a:spcAft>
              <a:defRPr/>
            </a:pPr>
            <a:r>
              <a:rPr lang="en-US" altLang="ja-JP" sz="8000" b="1" dirty="0" smtClean="0">
                <a:solidFill>
                  <a:srgbClr val="800000"/>
                </a:solidFill>
                <a:latin typeface="Gill Sans"/>
                <a:ea typeface="Osaka" pitchFamily="-108" charset="-128"/>
                <a:cs typeface="Gill Sans"/>
              </a:rPr>
              <a:t>Think time</a:t>
            </a:r>
            <a:r>
              <a:rPr lang="en-US" altLang="ja-JP" sz="6000" b="1" dirty="0" smtClean="0">
                <a:solidFill>
                  <a:srgbClr val="ED1411"/>
                </a:solidFill>
                <a:ea typeface="Osaka" pitchFamily="-108" charset="-128"/>
                <a:cs typeface="Osaka" pitchFamily="-108" charset="-128"/>
              </a:rPr>
              <a:t/>
            </a:r>
            <a:br>
              <a:rPr lang="en-US" altLang="ja-JP" sz="6000" b="1" dirty="0" smtClean="0">
                <a:solidFill>
                  <a:srgbClr val="ED1411"/>
                </a:solidFill>
                <a:ea typeface="Osaka" pitchFamily="-108" charset="-128"/>
                <a:cs typeface="Osaka" pitchFamily="-108" charset="-128"/>
              </a:rPr>
            </a:br>
            <a:endParaRPr lang="ja-JP" altLang="en-US" sz="4800" b="1" i="1" dirty="0" smtClean="0">
              <a:solidFill>
                <a:srgbClr val="D96B13"/>
              </a:solidFill>
              <a:ea typeface="Osaka" pitchFamily="-108" charset="-128"/>
              <a:cs typeface="Osaka" pitchFamily="-108" charset="-128"/>
            </a:endParaRPr>
          </a:p>
        </p:txBody>
      </p:sp>
      <p:sp>
        <p:nvSpPr>
          <p:cNvPr id="33795" name="Rectangle 3"/>
          <p:cNvSpPr>
            <a:spLocks noChangeArrowheads="1"/>
          </p:cNvSpPr>
          <p:nvPr/>
        </p:nvSpPr>
        <p:spPr bwMode="auto">
          <a:xfrm>
            <a:off x="2828925" y="533400"/>
            <a:ext cx="7696200" cy="584200"/>
          </a:xfrm>
          <a:prstGeom prst="rect">
            <a:avLst/>
          </a:prstGeom>
          <a:noFill/>
          <a:ln w="9525">
            <a:noFill/>
            <a:miter lim="800000"/>
            <a:headEnd/>
            <a:tailEnd/>
          </a:ln>
        </p:spPr>
        <p:txBody>
          <a:bodyPr>
            <a:prstTxWarp prst="textNoShape">
              <a:avLst/>
            </a:prstTxWarp>
            <a:spAutoFit/>
          </a:bodyPr>
          <a:lstStyle/>
          <a:p>
            <a:pPr lvl="1">
              <a:spcBef>
                <a:spcPct val="20000"/>
              </a:spcBef>
            </a:pPr>
            <a:endParaRPr lang="en-US" altLang="ja-JP" sz="3200" b="1">
              <a:solidFill>
                <a:srgbClr val="1310FF"/>
              </a:solidFill>
              <a:latin typeface="Times New Roman" pitchFamily="-108" charset="0"/>
              <a:ea typeface="Osaka" pitchFamily="-108" charset="-128"/>
              <a:cs typeface="Osaka" pitchFamily="-108" charset="-128"/>
            </a:endParaRPr>
          </a:p>
          <a:p>
            <a:pPr>
              <a:spcBef>
                <a:spcPct val="20000"/>
              </a:spcBef>
            </a:pPr>
            <a:endParaRPr lang="ja-JP" altLang="en-US" sz="4000" b="1">
              <a:solidFill>
                <a:srgbClr val="1310FF"/>
              </a:solidFill>
              <a:latin typeface="Times New Roman" pitchFamily="-108" charset="0"/>
              <a:ea typeface="Osaka" pitchFamily="-108" charset="-128"/>
              <a:cs typeface="Osaka" pitchFamily="-108" charset="-128"/>
            </a:endParaRPr>
          </a:p>
        </p:txBody>
      </p:sp>
      <p:sp>
        <p:nvSpPr>
          <p:cNvPr id="33796" name="Rectangle 10"/>
          <p:cNvSpPr>
            <a:spLocks noChangeArrowheads="1"/>
          </p:cNvSpPr>
          <p:nvPr/>
        </p:nvSpPr>
        <p:spPr bwMode="auto">
          <a:xfrm>
            <a:off x="-457200" y="5638800"/>
            <a:ext cx="8382000" cy="708025"/>
          </a:xfrm>
          <a:prstGeom prst="rect">
            <a:avLst/>
          </a:prstGeom>
          <a:noFill/>
          <a:ln w="9525">
            <a:noFill/>
            <a:miter lim="800000"/>
            <a:headEnd/>
            <a:tailEnd/>
          </a:ln>
        </p:spPr>
        <p:txBody>
          <a:bodyPr>
            <a:prstTxWarp prst="textNoShape">
              <a:avLst/>
            </a:prstTxWarp>
            <a:spAutoFit/>
          </a:bodyPr>
          <a:lstStyle/>
          <a:p>
            <a:pPr lvl="1">
              <a:spcBef>
                <a:spcPct val="20000"/>
              </a:spcBef>
            </a:pPr>
            <a:endParaRPr lang="en-US" altLang="ja-JP" sz="4000" b="1">
              <a:solidFill>
                <a:srgbClr val="1310FF"/>
              </a:solidFill>
              <a:latin typeface="Gill Sans" pitchFamily="-108" charset="0"/>
              <a:ea typeface="Gill Sans" pitchFamily="-108" charset="0"/>
              <a:cs typeface="Gill Sans" pitchFamily="-108" charset="0"/>
            </a:endParaRPr>
          </a:p>
        </p:txBody>
      </p:sp>
      <p:sp>
        <p:nvSpPr>
          <p:cNvPr id="33797" name="Rectangle 3"/>
          <p:cNvSpPr>
            <a:spLocks noChangeArrowheads="1"/>
          </p:cNvSpPr>
          <p:nvPr/>
        </p:nvSpPr>
        <p:spPr bwMode="auto">
          <a:xfrm>
            <a:off x="-1019175" y="0"/>
            <a:ext cx="7696200" cy="923925"/>
          </a:xfrm>
          <a:prstGeom prst="rect">
            <a:avLst/>
          </a:prstGeom>
          <a:noFill/>
          <a:ln w="9525">
            <a:noFill/>
            <a:miter lim="800000"/>
            <a:headEnd/>
            <a:tailEnd/>
          </a:ln>
        </p:spPr>
        <p:txBody>
          <a:bodyPr>
            <a:prstTxWarp prst="textNoShape">
              <a:avLst/>
            </a:prstTxWarp>
            <a:spAutoFit/>
          </a:bodyPr>
          <a:lstStyle/>
          <a:p>
            <a:pPr lvl="1">
              <a:spcBef>
                <a:spcPct val="20000"/>
              </a:spcBef>
            </a:pPr>
            <a:r>
              <a:rPr lang="en-US" altLang="ja-JP" sz="5400" b="1">
                <a:solidFill>
                  <a:srgbClr val="1310FF"/>
                </a:solidFill>
                <a:ea typeface="Osaka" pitchFamily="-108" charset="-128"/>
                <a:cs typeface="Osaka" pitchFamily="-108" charset="-128"/>
              </a:rPr>
              <a:t>		</a:t>
            </a:r>
            <a:endParaRPr lang="en-US" altLang="ja-JP" sz="3200" b="1">
              <a:solidFill>
                <a:srgbClr val="1310FF"/>
              </a:solidFill>
              <a:latin typeface="Times New Roman" pitchFamily="-108" charset="0"/>
              <a:ea typeface="Osaka" pitchFamily="-108" charset="-128"/>
              <a:cs typeface="Osaka" pitchFamily="-108" charset="-128"/>
            </a:endParaRPr>
          </a:p>
          <a:p>
            <a:pPr>
              <a:spcBef>
                <a:spcPct val="20000"/>
              </a:spcBef>
            </a:pPr>
            <a:endParaRPr lang="ja-JP" altLang="en-US" sz="4000" b="1">
              <a:solidFill>
                <a:srgbClr val="1310FF"/>
              </a:solidFill>
              <a:latin typeface="Times New Roman" pitchFamily="-108" charset="0"/>
              <a:ea typeface="Osaka" pitchFamily="-108" charset="-128"/>
              <a:cs typeface="Osaka" pitchFamily="-108" charset="-128"/>
            </a:endParaRPr>
          </a:p>
        </p:txBody>
      </p:sp>
      <p:pic>
        <p:nvPicPr>
          <p:cNvPr id="33798" name="Picture 14"/>
          <p:cNvPicPr>
            <a:picLocks noChangeAspect="1" noChangeArrowheads="1"/>
          </p:cNvPicPr>
          <p:nvPr/>
        </p:nvPicPr>
        <p:blipFill>
          <a:blip r:embed="rId3"/>
          <a:srcRect/>
          <a:stretch>
            <a:fillRect/>
          </a:stretch>
        </p:blipFill>
        <p:spPr bwMode="auto">
          <a:xfrm>
            <a:off x="325438" y="1652588"/>
            <a:ext cx="7370762" cy="3986212"/>
          </a:xfrm>
          <a:prstGeom prst="rect">
            <a:avLst/>
          </a:prstGeom>
          <a:noFill/>
          <a:ln w="9525">
            <a:noFill/>
            <a:miter lim="800000"/>
            <a:headEnd/>
            <a:tailEnd/>
          </a:ln>
        </p:spPr>
      </p:pic>
      <p:sp>
        <p:nvSpPr>
          <p:cNvPr id="33799" name="Rectangle 3"/>
          <p:cNvSpPr>
            <a:spLocks noChangeArrowheads="1"/>
          </p:cNvSpPr>
          <p:nvPr/>
        </p:nvSpPr>
        <p:spPr bwMode="auto">
          <a:xfrm>
            <a:off x="228600" y="2108200"/>
            <a:ext cx="7696200" cy="923925"/>
          </a:xfrm>
          <a:prstGeom prst="rect">
            <a:avLst/>
          </a:prstGeom>
          <a:noFill/>
          <a:ln w="9525">
            <a:noFill/>
            <a:miter lim="800000"/>
            <a:headEnd/>
            <a:tailEnd/>
          </a:ln>
        </p:spPr>
        <p:txBody>
          <a:bodyPr>
            <a:prstTxWarp prst="textNoShape">
              <a:avLst/>
            </a:prstTxWarp>
            <a:spAutoFit/>
          </a:bodyPr>
          <a:lstStyle/>
          <a:p>
            <a:pPr lvl="1">
              <a:spcBef>
                <a:spcPct val="20000"/>
              </a:spcBef>
            </a:pPr>
            <a:r>
              <a:rPr lang="en-US" altLang="ja-JP" sz="5400" b="1">
                <a:solidFill>
                  <a:srgbClr val="1310FF"/>
                </a:solidFill>
                <a:ea typeface="Osaka" pitchFamily="-108" charset="-128"/>
                <a:cs typeface="Osaka" pitchFamily="-108" charset="-128"/>
              </a:rPr>
              <a:t>		</a:t>
            </a:r>
            <a:endParaRPr lang="en-US" altLang="ja-JP" sz="3200" b="1">
              <a:solidFill>
                <a:srgbClr val="1310FF"/>
              </a:solidFill>
              <a:latin typeface="Times New Roman" pitchFamily="-108" charset="0"/>
              <a:ea typeface="Osaka" pitchFamily="-108" charset="-128"/>
              <a:cs typeface="Osaka" pitchFamily="-108" charset="-128"/>
            </a:endParaRPr>
          </a:p>
          <a:p>
            <a:pPr>
              <a:spcBef>
                <a:spcPct val="20000"/>
              </a:spcBef>
            </a:pPr>
            <a:endParaRPr lang="ja-JP" altLang="en-US" sz="4000" b="1">
              <a:solidFill>
                <a:srgbClr val="1310FF"/>
              </a:solidFill>
              <a:latin typeface="Times New Roman" pitchFamily="-108" charset="0"/>
              <a:ea typeface="Osaka" pitchFamily="-108" charset="-128"/>
              <a:cs typeface="Osaka" pitchFamily="-108" charset="-128"/>
            </a:endParaRPr>
          </a:p>
        </p:txBody>
      </p:sp>
      <p:sp>
        <p:nvSpPr>
          <p:cNvPr id="14" name="Rounded Rectangle 13"/>
          <p:cNvSpPr/>
          <p:nvPr/>
        </p:nvSpPr>
        <p:spPr>
          <a:xfrm>
            <a:off x="1524000" y="5715000"/>
            <a:ext cx="7439025" cy="990600"/>
          </a:xfrm>
          <a:prstGeom prst="round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ounded Rectangle 10"/>
          <p:cNvSpPr/>
          <p:nvPr/>
        </p:nvSpPr>
        <p:spPr>
          <a:xfrm>
            <a:off x="5715000" y="4724400"/>
            <a:ext cx="3200400" cy="990600"/>
          </a:xfrm>
          <a:prstGeom prst="round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802" name="Rectangle 3"/>
          <p:cNvSpPr>
            <a:spLocks noChangeArrowheads="1"/>
          </p:cNvSpPr>
          <p:nvPr/>
        </p:nvSpPr>
        <p:spPr bwMode="auto">
          <a:xfrm>
            <a:off x="609600" y="4600575"/>
            <a:ext cx="8229600" cy="2714625"/>
          </a:xfrm>
          <a:prstGeom prst="rect">
            <a:avLst/>
          </a:prstGeom>
          <a:noFill/>
          <a:ln w="9525">
            <a:noFill/>
            <a:miter lim="800000"/>
            <a:headEnd/>
            <a:tailEnd/>
          </a:ln>
        </p:spPr>
        <p:txBody>
          <a:bodyPr>
            <a:prstTxWarp prst="textNoShape">
              <a:avLst/>
            </a:prstTxWarp>
            <a:spAutoFit/>
          </a:bodyPr>
          <a:lstStyle/>
          <a:p>
            <a:pPr lvl="1" algn="r">
              <a:spcBef>
                <a:spcPct val="20000"/>
              </a:spcBef>
            </a:pPr>
            <a:r>
              <a:rPr lang="en-US" altLang="ja-JP" sz="5400" b="1">
                <a:solidFill>
                  <a:srgbClr val="1310FF"/>
                </a:solidFill>
                <a:ea typeface="Osaka" pitchFamily="-108" charset="-128"/>
                <a:cs typeface="Osaka" pitchFamily="-108" charset="-128"/>
              </a:rPr>
              <a:t>		</a:t>
            </a:r>
            <a:r>
              <a:rPr lang="en-US" altLang="ja-JP" sz="6000" b="1">
                <a:solidFill>
                  <a:srgbClr val="008000"/>
                </a:solidFill>
                <a:latin typeface="Gill Sans" pitchFamily="-108" charset="0"/>
                <a:ea typeface="Gill Sans" pitchFamily="-108" charset="0"/>
                <a:cs typeface="Gill Sans" pitchFamily="-108" charset="0"/>
              </a:rPr>
              <a:t>Greater</a:t>
            </a:r>
          </a:p>
          <a:p>
            <a:pPr lvl="1" algn="r">
              <a:spcBef>
                <a:spcPct val="20000"/>
              </a:spcBef>
            </a:pPr>
            <a:r>
              <a:rPr lang="en-US" altLang="ja-JP" sz="6000" b="1">
                <a:solidFill>
                  <a:srgbClr val="008000"/>
                </a:solidFill>
                <a:latin typeface="Gill Sans" pitchFamily="-108" charset="0"/>
                <a:ea typeface="Gill Sans" pitchFamily="-108" charset="0"/>
                <a:cs typeface="Gill Sans" pitchFamily="-108" charset="0"/>
              </a:rPr>
              <a:t>vocabulary variety</a:t>
            </a:r>
            <a:endParaRPr lang="en-US" altLang="ja-JP" sz="6000" b="1">
              <a:solidFill>
                <a:srgbClr val="FF0000"/>
              </a:solidFill>
              <a:latin typeface="Gill Sans" pitchFamily="-108" charset="0"/>
              <a:ea typeface="Gill Sans" pitchFamily="-108" charset="0"/>
              <a:cs typeface="Gill Sans" pitchFamily="-108" charset="0"/>
            </a:endParaRPr>
          </a:p>
          <a:p>
            <a:pPr lvl="1">
              <a:spcBef>
                <a:spcPct val="20000"/>
              </a:spcBef>
            </a:pPr>
            <a:endParaRPr lang="en-US" altLang="ja-JP" sz="3200" b="1">
              <a:solidFill>
                <a:srgbClr val="1310FF"/>
              </a:solidFill>
              <a:latin typeface="Times New Roman" pitchFamily="-108" charset="0"/>
              <a:ea typeface="Osaka" pitchFamily="-108" charset="-128"/>
              <a:cs typeface="Osaka" pitchFamily="-108" charset="-128"/>
            </a:endParaRPr>
          </a:p>
          <a:p>
            <a:pPr>
              <a:spcBef>
                <a:spcPct val="20000"/>
              </a:spcBef>
            </a:pPr>
            <a:endParaRPr lang="ja-JP" altLang="en-US" sz="4000" b="1">
              <a:solidFill>
                <a:srgbClr val="1310FF"/>
              </a:solidFill>
              <a:latin typeface="Times New Roman" pitchFamily="-108" charset="0"/>
              <a:ea typeface="Osaka" pitchFamily="-108" charset="-128"/>
              <a:cs typeface="Osaka" pitchFamily="-108" charset="-128"/>
            </a:endParaRPr>
          </a:p>
        </p:txBody>
      </p:sp>
    </p:spTree>
  </p:cSld>
  <p:clrMapOvr>
    <a:masterClrMapping/>
  </p:clrMapOvr>
  <p:transition xmlns:p14="http://schemas.microsoft.com/office/powerpoint/2010/main" advTm="20000"/>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rgbClr val="FFDC0D"/>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sz="8800" b="1" dirty="0">
              <a:solidFill>
                <a:srgbClr val="800000"/>
              </a:solidFill>
              <a:ea typeface="ＭＳ Ｐゴシック" pitchFamily="-111" charset="-128"/>
              <a:cs typeface="ＭＳ Ｐゴシック" pitchFamily="-111" charset="-128"/>
            </a:endParaRPr>
          </a:p>
          <a:p>
            <a:pPr algn="ctr" fontAlgn="auto">
              <a:spcBef>
                <a:spcPts val="0"/>
              </a:spcBef>
              <a:spcAft>
                <a:spcPts val="0"/>
              </a:spcAft>
              <a:defRPr/>
            </a:pPr>
            <a:endParaRPr lang="en-US" sz="8800" b="1" dirty="0">
              <a:solidFill>
                <a:srgbClr val="800000"/>
              </a:solidFill>
              <a:ea typeface="ＭＳ Ｐゴシック" pitchFamily="-111" charset="-128"/>
              <a:cs typeface="ＭＳ Ｐゴシック" pitchFamily="-111" charset="-128"/>
            </a:endParaRPr>
          </a:p>
          <a:p>
            <a:pPr algn="ctr" fontAlgn="auto">
              <a:spcBef>
                <a:spcPts val="0"/>
              </a:spcBef>
              <a:spcAft>
                <a:spcPts val="0"/>
              </a:spcAft>
              <a:defRPr/>
            </a:pPr>
            <a:endParaRPr lang="en-US" sz="8800" b="1" dirty="0">
              <a:solidFill>
                <a:srgbClr val="FFFFFF"/>
              </a:solidFill>
              <a:ea typeface="ＭＳ Ｐゴシック" pitchFamily="-111" charset="-128"/>
              <a:cs typeface="ＭＳ Ｐゴシック" pitchFamily="-111" charset="-128"/>
            </a:endParaRPr>
          </a:p>
        </p:txBody>
      </p:sp>
      <p:sp>
        <p:nvSpPr>
          <p:cNvPr id="35843" name="TextBox 13"/>
          <p:cNvSpPr txBox="1">
            <a:spLocks noChangeArrowheads="1"/>
          </p:cNvSpPr>
          <p:nvPr/>
        </p:nvSpPr>
        <p:spPr bwMode="auto">
          <a:xfrm>
            <a:off x="3352800" y="76200"/>
            <a:ext cx="5562600" cy="1600200"/>
          </a:xfrm>
          <a:prstGeom prst="rect">
            <a:avLst/>
          </a:prstGeom>
          <a:noFill/>
          <a:ln w="9525">
            <a:noFill/>
            <a:miter lim="800000"/>
            <a:headEnd/>
            <a:tailEnd/>
          </a:ln>
        </p:spPr>
        <p:txBody>
          <a:bodyPr>
            <a:prstTxWarp prst="textNoShape">
              <a:avLst/>
            </a:prstTxWarp>
            <a:spAutoFit/>
          </a:bodyPr>
          <a:lstStyle/>
          <a:p>
            <a:pPr algn="r"/>
            <a:r>
              <a:rPr lang="en-US" sz="4400" b="1">
                <a:solidFill>
                  <a:srgbClr val="800000"/>
                </a:solidFill>
                <a:latin typeface="Gill Sans" pitchFamily="-108" charset="0"/>
                <a:ea typeface="Gill Sans" pitchFamily="-108" charset="0"/>
                <a:cs typeface="Gill Sans" pitchFamily="-108" charset="0"/>
              </a:rPr>
              <a:t>1-2 minutes of</a:t>
            </a:r>
          </a:p>
          <a:p>
            <a:pPr algn="r"/>
            <a:r>
              <a:rPr lang="en-US" sz="5400" b="1">
                <a:solidFill>
                  <a:srgbClr val="800000"/>
                </a:solidFill>
                <a:latin typeface="Gill Sans" pitchFamily="-108" charset="0"/>
                <a:ea typeface="Gill Sans" pitchFamily="-108" charset="0"/>
                <a:cs typeface="Gill Sans" pitchFamily="-108" charset="0"/>
              </a:rPr>
              <a:t>Think time</a:t>
            </a:r>
          </a:p>
        </p:txBody>
      </p:sp>
      <p:pic>
        <p:nvPicPr>
          <p:cNvPr id="35844" name="Picture 3"/>
          <p:cNvPicPr>
            <a:picLocks noChangeAspect="1"/>
          </p:cNvPicPr>
          <p:nvPr/>
        </p:nvPicPr>
        <p:blipFill>
          <a:blip r:embed="rId5"/>
          <a:srcRect/>
          <a:stretch>
            <a:fillRect/>
          </a:stretch>
        </p:blipFill>
        <p:spPr bwMode="auto">
          <a:xfrm>
            <a:off x="0" y="1905000"/>
            <a:ext cx="4648200" cy="6443663"/>
          </a:xfrm>
          <a:prstGeom prst="rect">
            <a:avLst/>
          </a:prstGeom>
          <a:noFill/>
          <a:ln w="9525">
            <a:noFill/>
            <a:miter lim="800000"/>
            <a:headEnd/>
            <a:tailEnd/>
          </a:ln>
        </p:spPr>
      </p:pic>
      <p:pic>
        <p:nvPicPr>
          <p:cNvPr id="35845" name="Picture 17"/>
          <p:cNvPicPr>
            <a:picLocks noChangeAspect="1"/>
          </p:cNvPicPr>
          <p:nvPr/>
        </p:nvPicPr>
        <p:blipFill>
          <a:blip r:embed="rId6"/>
          <a:srcRect/>
          <a:stretch>
            <a:fillRect/>
          </a:stretch>
        </p:blipFill>
        <p:spPr bwMode="auto">
          <a:xfrm>
            <a:off x="76200" y="0"/>
            <a:ext cx="2081213" cy="2198688"/>
          </a:xfrm>
          <a:prstGeom prst="rect">
            <a:avLst/>
          </a:prstGeom>
          <a:noFill/>
          <a:ln w="9525">
            <a:noFill/>
            <a:miter lim="800000"/>
            <a:headEnd/>
            <a:tailEnd/>
          </a:ln>
        </p:spPr>
      </p:pic>
      <p:sp>
        <p:nvSpPr>
          <p:cNvPr id="35846" name="TextBox 19"/>
          <p:cNvSpPr txBox="1">
            <a:spLocks noChangeArrowheads="1"/>
          </p:cNvSpPr>
          <p:nvPr/>
        </p:nvSpPr>
        <p:spPr bwMode="auto">
          <a:xfrm>
            <a:off x="533400" y="304800"/>
            <a:ext cx="2362200" cy="1354138"/>
          </a:xfrm>
          <a:prstGeom prst="rect">
            <a:avLst/>
          </a:prstGeom>
          <a:noFill/>
          <a:ln w="9525">
            <a:noFill/>
            <a:miter lim="800000"/>
            <a:headEnd/>
            <a:tailEnd/>
          </a:ln>
        </p:spPr>
        <p:txBody>
          <a:bodyPr>
            <a:prstTxWarp prst="textNoShape">
              <a:avLst/>
            </a:prstTxWarp>
            <a:spAutoFit/>
          </a:bodyPr>
          <a:lstStyle/>
          <a:p>
            <a:r>
              <a:rPr lang="en-US">
                <a:latin typeface="Marker Felt" pitchFamily="-108" charset="0"/>
                <a:ea typeface="Marker Felt" pitchFamily="-108" charset="0"/>
                <a:cs typeface="Marker Felt" pitchFamily="-108" charset="0"/>
              </a:rPr>
              <a:t>Task Planning</a:t>
            </a:r>
          </a:p>
          <a:p>
            <a:r>
              <a:rPr lang="en-US" sz="2400">
                <a:latin typeface="Marker Felt" pitchFamily="-108" charset="0"/>
                <a:ea typeface="Marker Felt" pitchFamily="-108" charset="0"/>
                <a:cs typeface="Marker Felt" pitchFamily="-108" charset="0"/>
              </a:rPr>
              <a:t>Technique</a:t>
            </a:r>
          </a:p>
          <a:p>
            <a:r>
              <a:rPr lang="en-US" sz="4000">
                <a:latin typeface="Marker Felt" pitchFamily="-108" charset="0"/>
                <a:ea typeface="Marker Felt" pitchFamily="-108" charset="0"/>
                <a:cs typeface="Marker Felt" pitchFamily="-108" charset="0"/>
              </a:rPr>
              <a:t> # 1</a:t>
            </a:r>
          </a:p>
        </p:txBody>
      </p:sp>
      <p:pic>
        <p:nvPicPr>
          <p:cNvPr id="35847" name="Picture 7" descr="/Users/marchelgesen/Documents/presentations/Task Planning/taoist med 7 sec.mov">
            <a:hlinkClick r:id="" action="ppaction://media"/>
          </p:cNvPr>
          <p:cNvPicPr/>
          <p:nvPr>
            <a:videoFile r:link="rId2"/>
            <p:extLst>
              <p:ext uri="{DAA4B4D4-6D71-4841-9C94-3DE7FCFB9230}">
                <p14:media xmlns:p14="http://schemas.microsoft.com/office/powerpoint/2010/main" r:link="rId1"/>
              </p:ext>
            </p:extLst>
          </p:nvPr>
        </p:nvPicPr>
        <p:blipFill>
          <a:blip r:embed="rId7"/>
          <a:srcRect/>
          <a:stretch>
            <a:fillRect/>
          </a:stretch>
        </p:blipFill>
        <p:spPr bwMode="auto">
          <a:xfrm>
            <a:off x="6019800" y="5638800"/>
            <a:ext cx="2425700" cy="685800"/>
          </a:xfrm>
          <a:prstGeom prst="rect">
            <a:avLst/>
          </a:prstGeom>
          <a:noFill/>
          <a:ln w="9525">
            <a:noFill/>
            <a:miter lim="800000"/>
            <a:headEnd/>
            <a:tailEnd/>
          </a:ln>
        </p:spPr>
      </p:pic>
      <p:sp>
        <p:nvSpPr>
          <p:cNvPr id="22" name="Rectangle 21"/>
          <p:cNvSpPr/>
          <p:nvPr/>
        </p:nvSpPr>
        <p:spPr>
          <a:xfrm>
            <a:off x="5943600" y="5105400"/>
            <a:ext cx="2971800" cy="1490663"/>
          </a:xfrm>
          <a:prstGeom prst="rect">
            <a:avLst/>
          </a:prstGeom>
          <a:solidFill>
            <a:srgbClr val="FFDC0D"/>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sz="8800" b="1" dirty="0">
              <a:solidFill>
                <a:srgbClr val="800000"/>
              </a:solidFill>
              <a:ea typeface="ＭＳ Ｐゴシック" pitchFamily="-111" charset="-128"/>
              <a:cs typeface="ＭＳ Ｐゴシック" pitchFamily="-111" charset="-128"/>
            </a:endParaRPr>
          </a:p>
          <a:p>
            <a:pPr algn="ctr" fontAlgn="auto">
              <a:spcBef>
                <a:spcPts val="0"/>
              </a:spcBef>
              <a:spcAft>
                <a:spcPts val="0"/>
              </a:spcAft>
              <a:defRPr/>
            </a:pPr>
            <a:endParaRPr lang="en-US" sz="8800" b="1" dirty="0">
              <a:solidFill>
                <a:srgbClr val="800000"/>
              </a:solidFill>
              <a:ea typeface="ＭＳ Ｐゴシック" pitchFamily="-111" charset="-128"/>
              <a:cs typeface="ＭＳ Ｐゴシック" pitchFamily="-111" charset="-128"/>
            </a:endParaRPr>
          </a:p>
          <a:p>
            <a:pPr algn="ctr" fontAlgn="auto">
              <a:spcBef>
                <a:spcPts val="0"/>
              </a:spcBef>
              <a:spcAft>
                <a:spcPts val="0"/>
              </a:spcAft>
              <a:defRPr/>
            </a:pPr>
            <a:endParaRPr lang="en-US" sz="8800" b="1" dirty="0">
              <a:solidFill>
                <a:srgbClr val="FFFFFF"/>
              </a:solidFill>
              <a:ea typeface="ＭＳ Ｐゴシック" pitchFamily="-111" charset="-128"/>
              <a:cs typeface="ＭＳ Ｐゴシック" pitchFamily="-111" charset="-128"/>
            </a:endParaRPr>
          </a:p>
        </p:txBody>
      </p:sp>
    </p:spTree>
  </p:cSld>
  <p:clrMapOvr>
    <a:masterClrMapping/>
  </p:clrMapOvr>
  <p:transition xmlns:p14="http://schemas.microsoft.com/office/powerpoint/2010/main" advTm="20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2000"/>
                                  </p:stCondLst>
                                  <p:childTnLst>
                                    <p:cmd type="call" cmd="playFrom(0.0)">
                                      <p:cBhvr>
                                        <p:cTn id="6" dur="7324" fill="hold"/>
                                        <p:tgtEl>
                                          <p:spTgt spid="3584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5847"/>
                </p:tgtEl>
              </p:cMediaNode>
            </p:video>
            <p:seq concurrent="1" nextAc="seek">
              <p:cTn id="8" restart="whenNotActive" fill="hold" evtFilter="cancelBubble" nodeType="interactiveSeq">
                <p:stCondLst>
                  <p:cond evt="onClick" delay="0">
                    <p:tgtEl>
                      <p:spTgt spid="3584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5847"/>
                                        </p:tgtEl>
                                      </p:cBhvr>
                                    </p:cmd>
                                  </p:childTnLst>
                                </p:cTn>
                              </p:par>
                            </p:childTnLst>
                          </p:cTn>
                        </p:par>
                      </p:childTnLst>
                    </p:cTn>
                  </p:par>
                </p:childTnLst>
              </p:cTn>
              <p:nextCondLst>
                <p:cond evt="onClick" delay="0">
                  <p:tgtEl>
                    <p:spTgt spid="35847"/>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p:cNvPicPr>
          <p:nvPr/>
        </p:nvPicPr>
        <p:blipFill>
          <a:blip r:embed="rId3"/>
          <a:srcRect/>
          <a:stretch>
            <a:fillRect/>
          </a:stretch>
        </p:blipFill>
        <p:spPr bwMode="auto">
          <a:xfrm>
            <a:off x="76200" y="1973263"/>
            <a:ext cx="9220200" cy="4884737"/>
          </a:xfrm>
          <a:prstGeom prst="rect">
            <a:avLst/>
          </a:prstGeom>
          <a:noFill/>
          <a:ln w="9525">
            <a:noFill/>
            <a:miter lim="800000"/>
            <a:headEnd/>
            <a:tailEnd/>
          </a:ln>
        </p:spPr>
      </p:pic>
      <p:sp>
        <p:nvSpPr>
          <p:cNvPr id="37891" name="TextBox 3"/>
          <p:cNvSpPr txBox="1">
            <a:spLocks noChangeArrowheads="1"/>
          </p:cNvSpPr>
          <p:nvPr/>
        </p:nvSpPr>
        <p:spPr bwMode="auto">
          <a:xfrm>
            <a:off x="2133600" y="76200"/>
            <a:ext cx="6629400" cy="1446213"/>
          </a:xfrm>
          <a:prstGeom prst="rect">
            <a:avLst/>
          </a:prstGeom>
          <a:noFill/>
          <a:ln w="9525">
            <a:noFill/>
            <a:miter lim="800000"/>
            <a:headEnd/>
            <a:tailEnd/>
          </a:ln>
        </p:spPr>
        <p:txBody>
          <a:bodyPr>
            <a:prstTxWarp prst="textNoShape">
              <a:avLst/>
            </a:prstTxWarp>
            <a:spAutoFit/>
          </a:bodyPr>
          <a:lstStyle/>
          <a:p>
            <a:pPr algn="r"/>
            <a:r>
              <a:rPr lang="en-US" sz="4400" b="1">
                <a:solidFill>
                  <a:srgbClr val="800000"/>
                </a:solidFill>
                <a:latin typeface="Gill Sans" pitchFamily="-108" charset="0"/>
                <a:ea typeface="Gill Sans" pitchFamily="-108" charset="0"/>
                <a:cs typeface="Gill Sans" pitchFamily="-108" charset="0"/>
              </a:rPr>
              <a:t>Students choose </a:t>
            </a:r>
          </a:p>
          <a:p>
            <a:pPr algn="r"/>
            <a:r>
              <a:rPr lang="en-US" sz="4400" b="1">
                <a:solidFill>
                  <a:srgbClr val="800000"/>
                </a:solidFill>
                <a:latin typeface="Gill Sans" pitchFamily="-108" charset="0"/>
                <a:ea typeface="Gill Sans" pitchFamily="-108" charset="0"/>
                <a:cs typeface="Gill Sans" pitchFamily="-108" charset="0"/>
              </a:rPr>
              <a:t>questions</a:t>
            </a:r>
          </a:p>
        </p:txBody>
      </p:sp>
      <p:pic>
        <p:nvPicPr>
          <p:cNvPr id="37892" name="Picture 6"/>
          <p:cNvPicPr>
            <a:picLocks noChangeAspect="1"/>
          </p:cNvPicPr>
          <p:nvPr/>
        </p:nvPicPr>
        <p:blipFill>
          <a:blip r:embed="rId4"/>
          <a:srcRect/>
          <a:stretch>
            <a:fillRect/>
          </a:stretch>
        </p:blipFill>
        <p:spPr bwMode="auto">
          <a:xfrm>
            <a:off x="52388" y="0"/>
            <a:ext cx="2081212" cy="2198688"/>
          </a:xfrm>
          <a:prstGeom prst="rect">
            <a:avLst/>
          </a:prstGeom>
          <a:noFill/>
          <a:ln w="9525">
            <a:noFill/>
            <a:miter lim="800000"/>
            <a:headEnd/>
            <a:tailEnd/>
          </a:ln>
        </p:spPr>
      </p:pic>
      <p:sp>
        <p:nvSpPr>
          <p:cNvPr id="37893" name="TextBox 7"/>
          <p:cNvSpPr txBox="1">
            <a:spLocks noChangeArrowheads="1"/>
          </p:cNvSpPr>
          <p:nvPr/>
        </p:nvSpPr>
        <p:spPr bwMode="auto">
          <a:xfrm>
            <a:off x="533400" y="304800"/>
            <a:ext cx="2362200" cy="1354138"/>
          </a:xfrm>
          <a:prstGeom prst="rect">
            <a:avLst/>
          </a:prstGeom>
          <a:noFill/>
          <a:ln w="9525">
            <a:noFill/>
            <a:miter lim="800000"/>
            <a:headEnd/>
            <a:tailEnd/>
          </a:ln>
        </p:spPr>
        <p:txBody>
          <a:bodyPr>
            <a:prstTxWarp prst="textNoShape">
              <a:avLst/>
            </a:prstTxWarp>
            <a:spAutoFit/>
          </a:bodyPr>
          <a:lstStyle/>
          <a:p>
            <a:r>
              <a:rPr lang="en-US">
                <a:latin typeface="Marker Felt" pitchFamily="-108" charset="0"/>
                <a:ea typeface="Marker Felt" pitchFamily="-108" charset="0"/>
                <a:cs typeface="Marker Felt" pitchFamily="-108" charset="0"/>
              </a:rPr>
              <a:t>Task Planning</a:t>
            </a:r>
          </a:p>
          <a:p>
            <a:r>
              <a:rPr lang="en-US" sz="2400">
                <a:latin typeface="Marker Felt" pitchFamily="-108" charset="0"/>
                <a:ea typeface="Marker Felt" pitchFamily="-108" charset="0"/>
                <a:cs typeface="Marker Felt" pitchFamily="-108" charset="0"/>
              </a:rPr>
              <a:t>Technique</a:t>
            </a:r>
          </a:p>
          <a:p>
            <a:r>
              <a:rPr lang="en-US" sz="4000">
                <a:latin typeface="Marker Felt" pitchFamily="-108" charset="0"/>
                <a:ea typeface="Marker Felt" pitchFamily="-108" charset="0"/>
                <a:cs typeface="Marker Felt" pitchFamily="-108" charset="0"/>
              </a:rPr>
              <a:t> # 2</a:t>
            </a:r>
          </a:p>
        </p:txBody>
      </p:sp>
    </p:spTree>
  </p:cSld>
  <p:clrMapOvr>
    <a:masterClrMapping/>
  </p:clrMapOvr>
  <p:transition xmlns:p14="http://schemas.microsoft.com/office/powerpoint/2010/main" advTm="20000"/>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p:cNvPicPr>
          <p:nvPr/>
        </p:nvPicPr>
        <p:blipFill>
          <a:blip r:embed="rId3"/>
          <a:srcRect/>
          <a:stretch>
            <a:fillRect/>
          </a:stretch>
        </p:blipFill>
        <p:spPr bwMode="auto">
          <a:xfrm>
            <a:off x="136525" y="1617663"/>
            <a:ext cx="13198475" cy="6992937"/>
          </a:xfrm>
          <a:prstGeom prst="rect">
            <a:avLst/>
          </a:prstGeom>
          <a:noFill/>
          <a:ln w="9525">
            <a:noFill/>
            <a:miter lim="800000"/>
            <a:headEnd/>
            <a:tailEnd/>
          </a:ln>
        </p:spPr>
      </p:pic>
      <p:sp>
        <p:nvSpPr>
          <p:cNvPr id="39939" name="TextBox 3"/>
          <p:cNvSpPr txBox="1">
            <a:spLocks noChangeArrowheads="1"/>
          </p:cNvSpPr>
          <p:nvPr/>
        </p:nvSpPr>
        <p:spPr bwMode="auto">
          <a:xfrm>
            <a:off x="2133600" y="76200"/>
            <a:ext cx="6629400" cy="1446213"/>
          </a:xfrm>
          <a:prstGeom prst="rect">
            <a:avLst/>
          </a:prstGeom>
          <a:noFill/>
          <a:ln w="9525">
            <a:noFill/>
            <a:miter lim="800000"/>
            <a:headEnd/>
            <a:tailEnd/>
          </a:ln>
        </p:spPr>
        <p:txBody>
          <a:bodyPr>
            <a:prstTxWarp prst="textNoShape">
              <a:avLst/>
            </a:prstTxWarp>
            <a:spAutoFit/>
          </a:bodyPr>
          <a:lstStyle/>
          <a:p>
            <a:pPr algn="r"/>
            <a:r>
              <a:rPr lang="en-US" sz="4400" b="1">
                <a:solidFill>
                  <a:srgbClr val="800000"/>
                </a:solidFill>
                <a:latin typeface="Gill Sans" pitchFamily="-108" charset="0"/>
                <a:ea typeface="Gill Sans" pitchFamily="-108" charset="0"/>
                <a:cs typeface="Gill Sans" pitchFamily="-108" charset="0"/>
              </a:rPr>
              <a:t>Students choose </a:t>
            </a:r>
          </a:p>
          <a:p>
            <a:pPr algn="r"/>
            <a:r>
              <a:rPr lang="en-US" sz="4400" b="1">
                <a:solidFill>
                  <a:srgbClr val="800000"/>
                </a:solidFill>
                <a:latin typeface="Gill Sans" pitchFamily="-108" charset="0"/>
                <a:ea typeface="Gill Sans" pitchFamily="-108" charset="0"/>
                <a:cs typeface="Gill Sans" pitchFamily="-108" charset="0"/>
              </a:rPr>
              <a:t>questions</a:t>
            </a:r>
          </a:p>
        </p:txBody>
      </p:sp>
      <p:pic>
        <p:nvPicPr>
          <p:cNvPr id="39940" name="Picture 6"/>
          <p:cNvPicPr>
            <a:picLocks noChangeAspect="1"/>
          </p:cNvPicPr>
          <p:nvPr/>
        </p:nvPicPr>
        <p:blipFill>
          <a:blip r:embed="rId4"/>
          <a:srcRect/>
          <a:stretch>
            <a:fillRect/>
          </a:stretch>
        </p:blipFill>
        <p:spPr bwMode="auto">
          <a:xfrm>
            <a:off x="52388" y="0"/>
            <a:ext cx="2081212" cy="2198688"/>
          </a:xfrm>
          <a:prstGeom prst="rect">
            <a:avLst/>
          </a:prstGeom>
          <a:noFill/>
          <a:ln w="9525">
            <a:noFill/>
            <a:miter lim="800000"/>
            <a:headEnd/>
            <a:tailEnd/>
          </a:ln>
        </p:spPr>
      </p:pic>
      <p:sp>
        <p:nvSpPr>
          <p:cNvPr id="39941" name="TextBox 7"/>
          <p:cNvSpPr txBox="1">
            <a:spLocks noChangeArrowheads="1"/>
          </p:cNvSpPr>
          <p:nvPr/>
        </p:nvSpPr>
        <p:spPr bwMode="auto">
          <a:xfrm>
            <a:off x="533400" y="304800"/>
            <a:ext cx="2362200" cy="1354138"/>
          </a:xfrm>
          <a:prstGeom prst="rect">
            <a:avLst/>
          </a:prstGeom>
          <a:noFill/>
          <a:ln w="9525">
            <a:noFill/>
            <a:miter lim="800000"/>
            <a:headEnd/>
            <a:tailEnd/>
          </a:ln>
        </p:spPr>
        <p:txBody>
          <a:bodyPr>
            <a:prstTxWarp prst="textNoShape">
              <a:avLst/>
            </a:prstTxWarp>
            <a:spAutoFit/>
          </a:bodyPr>
          <a:lstStyle/>
          <a:p>
            <a:r>
              <a:rPr lang="en-US">
                <a:latin typeface="Marker Felt" pitchFamily="-108" charset="0"/>
                <a:ea typeface="Marker Felt" pitchFamily="-108" charset="0"/>
                <a:cs typeface="Marker Felt" pitchFamily="-108" charset="0"/>
              </a:rPr>
              <a:t>Task Planning</a:t>
            </a:r>
          </a:p>
          <a:p>
            <a:r>
              <a:rPr lang="en-US" sz="2400">
                <a:latin typeface="Marker Felt" pitchFamily="-108" charset="0"/>
                <a:ea typeface="Marker Felt" pitchFamily="-108" charset="0"/>
                <a:cs typeface="Marker Felt" pitchFamily="-108" charset="0"/>
              </a:rPr>
              <a:t>Technique</a:t>
            </a:r>
          </a:p>
          <a:p>
            <a:r>
              <a:rPr lang="en-US" sz="4000">
                <a:latin typeface="Marker Felt" pitchFamily="-108" charset="0"/>
                <a:ea typeface="Marker Felt" pitchFamily="-108" charset="0"/>
                <a:cs typeface="Marker Felt" pitchFamily="-108" charset="0"/>
              </a:rPr>
              <a:t> # 2</a:t>
            </a:r>
          </a:p>
        </p:txBody>
      </p:sp>
    </p:spTree>
  </p:cSld>
  <p:clrMapOvr>
    <a:masterClrMapping/>
  </p:clrMapOvr>
  <p:transition xmlns:p14="http://schemas.microsoft.com/office/powerpoint/2010/main" advTm="20000"/>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3"/>
          <p:cNvSpPr txBox="1">
            <a:spLocks noChangeArrowheads="1"/>
          </p:cNvSpPr>
          <p:nvPr/>
        </p:nvSpPr>
        <p:spPr bwMode="auto">
          <a:xfrm>
            <a:off x="2895600" y="609600"/>
            <a:ext cx="5867400" cy="830263"/>
          </a:xfrm>
          <a:prstGeom prst="rect">
            <a:avLst/>
          </a:prstGeom>
          <a:noFill/>
          <a:ln w="9525">
            <a:noFill/>
            <a:miter lim="800000"/>
            <a:headEnd/>
            <a:tailEnd/>
          </a:ln>
        </p:spPr>
        <p:txBody>
          <a:bodyPr>
            <a:prstTxWarp prst="textNoShape">
              <a:avLst/>
            </a:prstTxWarp>
            <a:spAutoFit/>
          </a:bodyPr>
          <a:lstStyle/>
          <a:p>
            <a:pPr algn="ctr"/>
            <a:r>
              <a:rPr lang="en-US" sz="4800" b="1">
                <a:solidFill>
                  <a:srgbClr val="800000"/>
                </a:solidFill>
                <a:latin typeface="Gill Sans" pitchFamily="-108" charset="0"/>
                <a:ea typeface="Gill Sans" pitchFamily="-108" charset="0"/>
                <a:cs typeface="Gill Sans" pitchFamily="-108" charset="0"/>
              </a:rPr>
              <a:t>The smilie scale</a:t>
            </a:r>
          </a:p>
        </p:txBody>
      </p:sp>
      <p:pic>
        <p:nvPicPr>
          <p:cNvPr id="41987" name="Picture 6"/>
          <p:cNvPicPr>
            <a:picLocks noChangeAspect="1"/>
          </p:cNvPicPr>
          <p:nvPr/>
        </p:nvPicPr>
        <p:blipFill>
          <a:blip r:embed="rId3"/>
          <a:srcRect/>
          <a:stretch>
            <a:fillRect/>
          </a:stretch>
        </p:blipFill>
        <p:spPr bwMode="auto">
          <a:xfrm>
            <a:off x="52388" y="0"/>
            <a:ext cx="2081212" cy="2198688"/>
          </a:xfrm>
          <a:prstGeom prst="rect">
            <a:avLst/>
          </a:prstGeom>
          <a:noFill/>
          <a:ln w="9525">
            <a:noFill/>
            <a:miter lim="800000"/>
            <a:headEnd/>
            <a:tailEnd/>
          </a:ln>
        </p:spPr>
      </p:pic>
      <p:sp>
        <p:nvSpPr>
          <p:cNvPr id="41988" name="TextBox 7"/>
          <p:cNvSpPr txBox="1">
            <a:spLocks noChangeArrowheads="1"/>
          </p:cNvSpPr>
          <p:nvPr/>
        </p:nvSpPr>
        <p:spPr bwMode="auto">
          <a:xfrm>
            <a:off x="533400" y="304800"/>
            <a:ext cx="2362200" cy="1354138"/>
          </a:xfrm>
          <a:prstGeom prst="rect">
            <a:avLst/>
          </a:prstGeom>
          <a:noFill/>
          <a:ln w="9525">
            <a:noFill/>
            <a:miter lim="800000"/>
            <a:headEnd/>
            <a:tailEnd/>
          </a:ln>
        </p:spPr>
        <p:txBody>
          <a:bodyPr>
            <a:prstTxWarp prst="textNoShape">
              <a:avLst/>
            </a:prstTxWarp>
            <a:spAutoFit/>
          </a:bodyPr>
          <a:lstStyle/>
          <a:p>
            <a:r>
              <a:rPr lang="en-US">
                <a:latin typeface="Marker Felt" pitchFamily="-108" charset="0"/>
                <a:ea typeface="Marker Felt" pitchFamily="-108" charset="0"/>
                <a:cs typeface="Marker Felt" pitchFamily="-108" charset="0"/>
              </a:rPr>
              <a:t>Task Planning</a:t>
            </a:r>
          </a:p>
          <a:p>
            <a:r>
              <a:rPr lang="en-US" sz="2400">
                <a:latin typeface="Marker Felt" pitchFamily="-108" charset="0"/>
                <a:ea typeface="Marker Felt" pitchFamily="-108" charset="0"/>
                <a:cs typeface="Marker Felt" pitchFamily="-108" charset="0"/>
              </a:rPr>
              <a:t>Technique</a:t>
            </a:r>
          </a:p>
          <a:p>
            <a:r>
              <a:rPr lang="en-US" sz="4000">
                <a:latin typeface="Marker Felt" pitchFamily="-108" charset="0"/>
                <a:ea typeface="Marker Felt" pitchFamily="-108" charset="0"/>
                <a:cs typeface="Marker Felt" pitchFamily="-108" charset="0"/>
              </a:rPr>
              <a:t> # 3</a:t>
            </a:r>
          </a:p>
        </p:txBody>
      </p:sp>
      <p:sp>
        <p:nvSpPr>
          <p:cNvPr id="41989" name="Rectangle 5"/>
          <p:cNvSpPr>
            <a:spLocks noChangeArrowheads="1"/>
          </p:cNvSpPr>
          <p:nvPr/>
        </p:nvSpPr>
        <p:spPr bwMode="auto">
          <a:xfrm>
            <a:off x="1447800" y="1066800"/>
            <a:ext cx="7696200" cy="5509200"/>
          </a:xfrm>
          <a:prstGeom prst="rect">
            <a:avLst/>
          </a:prstGeom>
          <a:noFill/>
          <a:ln w="9525">
            <a:noFill/>
            <a:miter lim="800000"/>
            <a:headEnd/>
            <a:tailEnd/>
          </a:ln>
        </p:spPr>
        <p:txBody>
          <a:bodyPr>
            <a:prstTxWarp prst="textNoShape">
              <a:avLst/>
            </a:prstTxWarp>
            <a:spAutoFit/>
          </a:bodyPr>
          <a:lstStyle/>
          <a:p>
            <a:r>
              <a:rPr lang="en-US" altLang="ja-JP" b="1" dirty="0">
                <a:solidFill>
                  <a:srgbClr val="6F1F12"/>
                </a:solidFill>
                <a:latin typeface="Gill Sans" pitchFamily="-108" charset="0"/>
                <a:ea typeface="Osaka" pitchFamily="-108" charset="-128"/>
                <a:cs typeface="Osaka" pitchFamily="-108" charset="-128"/>
              </a:rPr>
              <a:t/>
            </a:r>
            <a:br>
              <a:rPr lang="en-US" altLang="ja-JP" b="1" dirty="0">
                <a:solidFill>
                  <a:srgbClr val="6F1F12"/>
                </a:solidFill>
                <a:latin typeface="Gill Sans" pitchFamily="-108" charset="0"/>
                <a:ea typeface="Osaka" pitchFamily="-108" charset="-128"/>
                <a:cs typeface="Osaka" pitchFamily="-108" charset="-128"/>
              </a:rPr>
            </a:br>
            <a:r>
              <a:rPr lang="en-US" altLang="ja-JP" sz="7200" dirty="0">
                <a:latin typeface="Calibri" pitchFamily="-108" charset="0"/>
                <a:ea typeface="Osaka" pitchFamily="-108" charset="-128"/>
                <a:cs typeface="Osaka" pitchFamily="-108" charset="-128"/>
              </a:rPr>
              <a:t>	</a:t>
            </a:r>
            <a:r>
              <a:rPr lang="en-US" altLang="ja-JP" sz="8800" b="1" dirty="0">
                <a:solidFill>
                  <a:srgbClr val="FF0000"/>
                </a:solidFill>
                <a:latin typeface="Wingdings" pitchFamily="-108" charset="2"/>
                <a:ea typeface="Osaka" pitchFamily="-108" charset="-128"/>
                <a:cs typeface="Osaka" pitchFamily="-108" charset="-128"/>
              </a:rPr>
              <a:t>J</a:t>
            </a:r>
            <a:r>
              <a:rPr lang="en-US" altLang="ja-JP" sz="8000" b="1" dirty="0">
                <a:solidFill>
                  <a:srgbClr val="008000"/>
                </a:solidFill>
                <a:latin typeface="Calibri" pitchFamily="-108" charset="0"/>
                <a:ea typeface="Osaka" pitchFamily="-108" charset="-128"/>
                <a:cs typeface="Osaka" pitchFamily="-108" charset="-128"/>
              </a:rPr>
              <a:t> </a:t>
            </a:r>
            <a:r>
              <a:rPr lang="en-US" altLang="ja-JP" sz="8000" dirty="0">
                <a:solidFill>
                  <a:srgbClr val="008000"/>
                </a:solidFill>
                <a:latin typeface="Gill Sans" pitchFamily="-108" charset="0"/>
                <a:ea typeface="Osaka" pitchFamily="-108" charset="-128"/>
                <a:cs typeface="Osaka" pitchFamily="-108" charset="-128"/>
              </a:rPr>
              <a:t>= interesting</a:t>
            </a:r>
            <a:r>
              <a:rPr lang="en-US" altLang="ja-JP" sz="8000" dirty="0">
                <a:solidFill>
                  <a:srgbClr val="008000"/>
                </a:solidFill>
                <a:latin typeface="Times New Roman" pitchFamily="-108" charset="0"/>
                <a:ea typeface="Osaka" pitchFamily="-108" charset="-128"/>
                <a:cs typeface="Osaka" pitchFamily="-108" charset="-128"/>
              </a:rPr>
              <a:t/>
            </a:r>
            <a:br>
              <a:rPr lang="en-US" altLang="ja-JP" sz="8000" dirty="0">
                <a:solidFill>
                  <a:srgbClr val="008000"/>
                </a:solidFill>
                <a:latin typeface="Times New Roman" pitchFamily="-108" charset="0"/>
                <a:ea typeface="Osaka" pitchFamily="-108" charset="-128"/>
                <a:cs typeface="Osaka" pitchFamily="-108" charset="-128"/>
              </a:rPr>
            </a:br>
            <a:r>
              <a:rPr lang="en-US" altLang="ja-JP" sz="8000" dirty="0">
                <a:solidFill>
                  <a:srgbClr val="008000"/>
                </a:solidFill>
                <a:latin typeface="Calibri" pitchFamily="-108" charset="0"/>
                <a:ea typeface="Osaka" pitchFamily="-108" charset="-128"/>
                <a:cs typeface="Osaka" pitchFamily="-108" charset="-128"/>
              </a:rPr>
              <a:t> 	</a:t>
            </a:r>
            <a:r>
              <a:rPr lang="en-US" altLang="ja-JP" sz="8800" b="1" dirty="0">
                <a:solidFill>
                  <a:srgbClr val="FF0000"/>
                </a:solidFill>
                <a:latin typeface="Wingdings" pitchFamily="-108" charset="2"/>
                <a:ea typeface="Osaka" pitchFamily="-108" charset="-128"/>
                <a:cs typeface="Osaka" pitchFamily="-108" charset="-128"/>
              </a:rPr>
              <a:t>K</a:t>
            </a:r>
            <a:r>
              <a:rPr lang="en-US" altLang="ja-JP" sz="8000" b="1" dirty="0">
                <a:solidFill>
                  <a:srgbClr val="008000"/>
                </a:solidFill>
                <a:latin typeface="Calibri" pitchFamily="-108" charset="0"/>
                <a:ea typeface="Osaka" pitchFamily="-108" charset="-128"/>
                <a:cs typeface="Osaka" pitchFamily="-108" charset="-128"/>
              </a:rPr>
              <a:t> </a:t>
            </a:r>
            <a:r>
              <a:rPr lang="en-US" altLang="ja-JP" sz="8000" dirty="0">
                <a:solidFill>
                  <a:srgbClr val="008000"/>
                </a:solidFill>
                <a:latin typeface="Gill Sans" pitchFamily="-108" charset="0"/>
                <a:ea typeface="Osaka" pitchFamily="-108" charset="-128"/>
                <a:cs typeface="Osaka" pitchFamily="-108" charset="-128"/>
              </a:rPr>
              <a:t>= not bad </a:t>
            </a:r>
            <a:r>
              <a:rPr lang="en-US" altLang="ja-JP" sz="8000" dirty="0" smtClean="0">
                <a:solidFill>
                  <a:srgbClr val="008000"/>
                </a:solidFill>
                <a:latin typeface="Gill Sans" pitchFamily="-108" charset="0"/>
                <a:ea typeface="Osaka" pitchFamily="-108" charset="-128"/>
                <a:cs typeface="Osaka" pitchFamily="-108" charset="-128"/>
              </a:rPr>
              <a:t>      </a:t>
            </a:r>
          </a:p>
          <a:p>
            <a:r>
              <a:rPr lang="en-US" altLang="ja-JP" sz="8000" dirty="0">
                <a:solidFill>
                  <a:srgbClr val="008000"/>
                </a:solidFill>
                <a:latin typeface="Gill Sans" pitchFamily="-108" charset="0"/>
                <a:ea typeface="Osaka" pitchFamily="-108" charset="-128"/>
                <a:cs typeface="Osaka" pitchFamily="-108" charset="-128"/>
              </a:rPr>
              <a:t> </a:t>
            </a:r>
            <a:r>
              <a:rPr lang="en-US" altLang="ja-JP" sz="8000" dirty="0" smtClean="0">
                <a:solidFill>
                  <a:srgbClr val="008000"/>
                </a:solidFill>
                <a:latin typeface="Gill Sans" pitchFamily="-108" charset="0"/>
                <a:ea typeface="Osaka" pitchFamily="-108" charset="-128"/>
                <a:cs typeface="Osaka" pitchFamily="-108" charset="-128"/>
              </a:rPr>
              <a:t>     but </a:t>
            </a:r>
            <a:r>
              <a:rPr lang="en-US" altLang="ja-JP" sz="2800" dirty="0" smtClean="0">
                <a:solidFill>
                  <a:srgbClr val="008000"/>
                </a:solidFill>
                <a:latin typeface="Gill Sans" pitchFamily="-108" charset="0"/>
                <a:ea typeface="Osaka" pitchFamily="-108" charset="-128"/>
                <a:cs typeface="Osaka" pitchFamily="-108" charset="-128"/>
              </a:rPr>
              <a:t>  </a:t>
            </a:r>
            <a:r>
              <a:rPr lang="en-US" altLang="ja-JP" sz="8000" dirty="0">
                <a:solidFill>
                  <a:srgbClr val="008000"/>
                </a:solidFill>
                <a:latin typeface="Gill Sans" pitchFamily="-108" charset="0"/>
                <a:ea typeface="Osaka" pitchFamily="-108" charset="-128"/>
                <a:cs typeface="Osaka" pitchFamily="-108" charset="-128"/>
              </a:rPr>
              <a:t>not great</a:t>
            </a:r>
            <a:br>
              <a:rPr lang="en-US" altLang="ja-JP" sz="8000" dirty="0">
                <a:solidFill>
                  <a:srgbClr val="008000"/>
                </a:solidFill>
                <a:latin typeface="Gill Sans" pitchFamily="-108" charset="0"/>
                <a:ea typeface="Osaka" pitchFamily="-108" charset="-128"/>
                <a:cs typeface="Osaka" pitchFamily="-108" charset="-128"/>
              </a:rPr>
            </a:br>
            <a:r>
              <a:rPr lang="en-US" altLang="ja-JP" sz="8000" dirty="0">
                <a:solidFill>
                  <a:srgbClr val="008000"/>
                </a:solidFill>
                <a:latin typeface="Calibri" pitchFamily="-108" charset="0"/>
                <a:ea typeface="Osaka" pitchFamily="-108" charset="-128"/>
                <a:cs typeface="Osaka" pitchFamily="-108" charset="-128"/>
              </a:rPr>
              <a:t> </a:t>
            </a:r>
            <a:r>
              <a:rPr lang="en-US" altLang="ja-JP" sz="8000" dirty="0">
                <a:solidFill>
                  <a:srgbClr val="FF0000"/>
                </a:solidFill>
                <a:latin typeface="Calibri" pitchFamily="-108" charset="0"/>
                <a:ea typeface="Osaka" pitchFamily="-108" charset="-128"/>
                <a:cs typeface="Osaka" pitchFamily="-108" charset="-128"/>
              </a:rPr>
              <a:t>	</a:t>
            </a:r>
            <a:r>
              <a:rPr lang="en-US" altLang="ja-JP" sz="8800" b="1" dirty="0">
                <a:solidFill>
                  <a:srgbClr val="FF0000"/>
                </a:solidFill>
                <a:latin typeface="Wingdings" pitchFamily="-108" charset="2"/>
                <a:ea typeface="Osaka" pitchFamily="-108" charset="-128"/>
                <a:cs typeface="Osaka" pitchFamily="-108" charset="-128"/>
              </a:rPr>
              <a:t>L</a:t>
            </a:r>
            <a:r>
              <a:rPr lang="en-US" altLang="ja-JP" sz="8800" dirty="0">
                <a:solidFill>
                  <a:srgbClr val="FF0000"/>
                </a:solidFill>
                <a:latin typeface="Calibri" pitchFamily="-108" charset="0"/>
                <a:ea typeface="Osaka" pitchFamily="-108" charset="-128"/>
                <a:cs typeface="Osaka" pitchFamily="-108" charset="-128"/>
              </a:rPr>
              <a:t> </a:t>
            </a:r>
            <a:r>
              <a:rPr lang="en-US" altLang="ja-JP" sz="8000" dirty="0">
                <a:solidFill>
                  <a:srgbClr val="008000"/>
                </a:solidFill>
                <a:latin typeface="Gill Sans" pitchFamily="-108" charset="0"/>
                <a:ea typeface="Osaka" pitchFamily="-108" charset="-128"/>
                <a:cs typeface="Osaka" pitchFamily="-108" charset="-128"/>
              </a:rPr>
              <a:t>= boring</a:t>
            </a:r>
            <a:endParaRPr lang="en-US" dirty="0">
              <a:solidFill>
                <a:srgbClr val="008000"/>
              </a:solidFill>
              <a:latin typeface="Calibri" pitchFamily="-108" charset="0"/>
            </a:endParaRPr>
          </a:p>
        </p:txBody>
      </p:sp>
    </p:spTree>
  </p:cSld>
  <p:clrMapOvr>
    <a:masterClrMapping/>
  </p:clrMapOvr>
  <p:transition xmlns:p14="http://schemas.microsoft.com/office/powerpoint/2010/main" advTm="20000"/>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3"/>
          <p:cNvSpPr txBox="1">
            <a:spLocks noChangeArrowheads="1"/>
          </p:cNvSpPr>
          <p:nvPr/>
        </p:nvSpPr>
        <p:spPr bwMode="auto">
          <a:xfrm>
            <a:off x="2286000" y="406400"/>
            <a:ext cx="6858000" cy="768350"/>
          </a:xfrm>
          <a:prstGeom prst="rect">
            <a:avLst/>
          </a:prstGeom>
          <a:noFill/>
          <a:ln w="9525">
            <a:noFill/>
            <a:miter lim="800000"/>
            <a:headEnd/>
            <a:tailEnd/>
          </a:ln>
        </p:spPr>
        <p:txBody>
          <a:bodyPr>
            <a:prstTxWarp prst="textNoShape">
              <a:avLst/>
            </a:prstTxWarp>
            <a:spAutoFit/>
          </a:bodyPr>
          <a:lstStyle/>
          <a:p>
            <a:r>
              <a:rPr lang="en-US" sz="4400" b="1">
                <a:solidFill>
                  <a:srgbClr val="800000"/>
                </a:solidFill>
                <a:latin typeface="Gill Sans" pitchFamily="-108" charset="0"/>
                <a:ea typeface="Gill Sans" pitchFamily="-108" charset="0"/>
                <a:cs typeface="Gill Sans" pitchFamily="-108" charset="0"/>
              </a:rPr>
              <a:t>Cloze language models</a:t>
            </a:r>
          </a:p>
        </p:txBody>
      </p:sp>
      <p:pic>
        <p:nvPicPr>
          <p:cNvPr id="44035" name="Picture 6"/>
          <p:cNvPicPr>
            <a:picLocks noChangeAspect="1"/>
          </p:cNvPicPr>
          <p:nvPr/>
        </p:nvPicPr>
        <p:blipFill>
          <a:blip r:embed="rId3"/>
          <a:srcRect/>
          <a:stretch>
            <a:fillRect/>
          </a:stretch>
        </p:blipFill>
        <p:spPr bwMode="auto">
          <a:xfrm>
            <a:off x="52388" y="0"/>
            <a:ext cx="2081212" cy="2198688"/>
          </a:xfrm>
          <a:prstGeom prst="rect">
            <a:avLst/>
          </a:prstGeom>
          <a:noFill/>
          <a:ln w="9525">
            <a:noFill/>
            <a:miter lim="800000"/>
            <a:headEnd/>
            <a:tailEnd/>
          </a:ln>
        </p:spPr>
      </p:pic>
      <p:sp>
        <p:nvSpPr>
          <p:cNvPr id="44036" name="TextBox 7"/>
          <p:cNvSpPr txBox="1">
            <a:spLocks noChangeArrowheads="1"/>
          </p:cNvSpPr>
          <p:nvPr/>
        </p:nvSpPr>
        <p:spPr bwMode="auto">
          <a:xfrm>
            <a:off x="533400" y="304800"/>
            <a:ext cx="2362200" cy="1354138"/>
          </a:xfrm>
          <a:prstGeom prst="rect">
            <a:avLst/>
          </a:prstGeom>
          <a:noFill/>
          <a:ln w="9525">
            <a:noFill/>
            <a:miter lim="800000"/>
            <a:headEnd/>
            <a:tailEnd/>
          </a:ln>
        </p:spPr>
        <p:txBody>
          <a:bodyPr>
            <a:prstTxWarp prst="textNoShape">
              <a:avLst/>
            </a:prstTxWarp>
            <a:spAutoFit/>
          </a:bodyPr>
          <a:lstStyle/>
          <a:p>
            <a:r>
              <a:rPr lang="en-US">
                <a:latin typeface="Marker Felt" pitchFamily="-108" charset="0"/>
                <a:ea typeface="Marker Felt" pitchFamily="-108" charset="0"/>
                <a:cs typeface="Marker Felt" pitchFamily="-108" charset="0"/>
              </a:rPr>
              <a:t>Task Planning</a:t>
            </a:r>
          </a:p>
          <a:p>
            <a:r>
              <a:rPr lang="en-US" sz="2400">
                <a:latin typeface="Marker Felt" pitchFamily="-108" charset="0"/>
                <a:ea typeface="Marker Felt" pitchFamily="-108" charset="0"/>
                <a:cs typeface="Marker Felt" pitchFamily="-108" charset="0"/>
              </a:rPr>
              <a:t>Technique</a:t>
            </a:r>
          </a:p>
          <a:p>
            <a:r>
              <a:rPr lang="en-US" sz="4000">
                <a:latin typeface="Marker Felt" pitchFamily="-108" charset="0"/>
                <a:ea typeface="Marker Felt" pitchFamily="-108" charset="0"/>
                <a:cs typeface="Marker Felt" pitchFamily="-108" charset="0"/>
              </a:rPr>
              <a:t> # 4</a:t>
            </a:r>
          </a:p>
        </p:txBody>
      </p:sp>
      <p:pic>
        <p:nvPicPr>
          <p:cNvPr id="44037" name="Picture 8"/>
          <p:cNvPicPr>
            <a:picLocks noChangeAspect="1"/>
          </p:cNvPicPr>
          <p:nvPr/>
        </p:nvPicPr>
        <p:blipFill>
          <a:blip r:embed="rId4"/>
          <a:srcRect/>
          <a:stretch>
            <a:fillRect/>
          </a:stretch>
        </p:blipFill>
        <p:spPr bwMode="auto">
          <a:xfrm>
            <a:off x="52388" y="2693988"/>
            <a:ext cx="9091612" cy="1317625"/>
          </a:xfrm>
          <a:prstGeom prst="rect">
            <a:avLst/>
          </a:prstGeom>
          <a:noFill/>
          <a:ln w="9525">
            <a:noFill/>
            <a:miter lim="800000"/>
            <a:headEnd/>
            <a:tailEnd/>
          </a:ln>
        </p:spPr>
      </p:pic>
      <p:sp>
        <p:nvSpPr>
          <p:cNvPr id="10" name="TextBox 1"/>
          <p:cNvSpPr txBox="1">
            <a:spLocks noChangeArrowheads="1"/>
          </p:cNvSpPr>
          <p:nvPr/>
        </p:nvSpPr>
        <p:spPr bwMode="auto">
          <a:xfrm>
            <a:off x="471488" y="2514600"/>
            <a:ext cx="1357312" cy="646113"/>
          </a:xfrm>
          <a:prstGeom prst="rect">
            <a:avLst/>
          </a:prstGeom>
          <a:noFill/>
          <a:ln w="9525">
            <a:noFill/>
            <a:miter lim="800000"/>
            <a:headEnd/>
            <a:tailEnd/>
          </a:ln>
        </p:spPr>
        <p:txBody>
          <a:bodyPr wrap="none">
            <a:prstTxWarp prst="textNoShape">
              <a:avLst/>
            </a:prstTxWarp>
            <a:spAutoFit/>
          </a:bodyPr>
          <a:lstStyle/>
          <a:p>
            <a:r>
              <a:rPr lang="en-US" sz="3600">
                <a:solidFill>
                  <a:srgbClr val="0000FF"/>
                </a:solidFill>
                <a:latin typeface="Comic Sans MS" pitchFamily="-108" charset="0"/>
                <a:ea typeface="Comic Sans MS" pitchFamily="-108" charset="0"/>
                <a:cs typeface="Comic Sans MS" pitchFamily="-108" charset="0"/>
              </a:rPr>
              <a:t>  </a:t>
            </a:r>
            <a:r>
              <a:rPr lang="en-US" sz="3600">
                <a:solidFill>
                  <a:srgbClr val="800000"/>
                </a:solidFill>
                <a:latin typeface="Comic Sans MS" pitchFamily="-108" charset="0"/>
                <a:ea typeface="Comic Sans MS" pitchFamily="-108" charset="0"/>
                <a:cs typeface="Comic Sans MS" pitchFamily="-108" charset="0"/>
              </a:rPr>
              <a:t> dog</a:t>
            </a:r>
          </a:p>
          <a:p>
            <a:endParaRPr lang="en-US">
              <a:solidFill>
                <a:srgbClr val="0000FF"/>
              </a:solidFill>
              <a:latin typeface="Comic Sans MS" pitchFamily="-108" charset="0"/>
              <a:ea typeface="Comic Sans MS" pitchFamily="-108" charset="0"/>
              <a:cs typeface="Comic Sans MS" pitchFamily="-108" charset="0"/>
            </a:endParaRPr>
          </a:p>
        </p:txBody>
      </p:sp>
      <p:sp>
        <p:nvSpPr>
          <p:cNvPr id="44039" name="TextBox 1"/>
          <p:cNvSpPr txBox="1">
            <a:spLocks noChangeArrowheads="1"/>
          </p:cNvSpPr>
          <p:nvPr/>
        </p:nvSpPr>
        <p:spPr bwMode="auto">
          <a:xfrm>
            <a:off x="10806113" y="2514600"/>
            <a:ext cx="184150" cy="646113"/>
          </a:xfrm>
          <a:prstGeom prst="rect">
            <a:avLst/>
          </a:prstGeom>
          <a:noFill/>
          <a:ln w="9525">
            <a:noFill/>
            <a:miter lim="800000"/>
            <a:headEnd/>
            <a:tailEnd/>
          </a:ln>
        </p:spPr>
        <p:txBody>
          <a:bodyPr wrap="none">
            <a:prstTxWarp prst="textNoShape">
              <a:avLst/>
            </a:prstTxWarp>
            <a:spAutoFit/>
          </a:bodyPr>
          <a:lstStyle/>
          <a:p>
            <a:r>
              <a:rPr lang="en-US" sz="3600">
                <a:solidFill>
                  <a:srgbClr val="0000FF"/>
                </a:solidFill>
                <a:latin typeface="Comic Sans MS" pitchFamily="-108" charset="0"/>
                <a:ea typeface="Comic Sans MS" pitchFamily="-108" charset="0"/>
                <a:cs typeface="Comic Sans MS" pitchFamily="-108" charset="0"/>
              </a:rPr>
              <a:t> </a:t>
            </a:r>
          </a:p>
          <a:p>
            <a:endParaRPr lang="en-US">
              <a:solidFill>
                <a:srgbClr val="0000FF"/>
              </a:solidFill>
              <a:latin typeface="Comic Sans MS" pitchFamily="-108" charset="0"/>
              <a:ea typeface="Comic Sans MS" pitchFamily="-108" charset="0"/>
              <a:cs typeface="Comic Sans MS" pitchFamily="-108" charset="0"/>
            </a:endParaRPr>
          </a:p>
        </p:txBody>
      </p:sp>
      <p:sp>
        <p:nvSpPr>
          <p:cNvPr id="44040" name="TextBox 13"/>
          <p:cNvSpPr txBox="1">
            <a:spLocks noChangeArrowheads="1"/>
          </p:cNvSpPr>
          <p:nvPr/>
        </p:nvSpPr>
        <p:spPr bwMode="auto">
          <a:xfrm>
            <a:off x="914400" y="4267200"/>
            <a:ext cx="7696200" cy="1570038"/>
          </a:xfrm>
          <a:prstGeom prst="rect">
            <a:avLst/>
          </a:prstGeom>
          <a:noFill/>
          <a:ln w="9525">
            <a:noFill/>
            <a:miter lim="800000"/>
            <a:headEnd/>
            <a:tailEnd/>
          </a:ln>
        </p:spPr>
        <p:txBody>
          <a:bodyPr>
            <a:prstTxWarp prst="textNoShape">
              <a:avLst/>
            </a:prstTxWarp>
            <a:spAutoFit/>
          </a:bodyPr>
          <a:lstStyle/>
          <a:p>
            <a:r>
              <a:rPr lang="en-US" sz="4800">
                <a:latin typeface="Gill Sans" pitchFamily="-108" charset="0"/>
                <a:ea typeface="Gill Sans" pitchFamily="-108" charset="0"/>
                <a:cs typeface="Gill Sans" pitchFamily="-108" charset="0"/>
              </a:rPr>
              <a:t>Fill in first.  Listen to check.</a:t>
            </a:r>
          </a:p>
          <a:p>
            <a:r>
              <a:rPr lang="en-US" sz="4800">
                <a:latin typeface="Gill Sans" pitchFamily="-108" charset="0"/>
                <a:ea typeface="Gill Sans" pitchFamily="-108" charset="0"/>
                <a:cs typeface="Gill Sans" pitchFamily="-108" charset="0"/>
              </a:rPr>
              <a:t>Multiple possibilities.  </a:t>
            </a:r>
          </a:p>
        </p:txBody>
      </p:sp>
      <p:sp>
        <p:nvSpPr>
          <p:cNvPr id="15" name="TextBox 1"/>
          <p:cNvSpPr txBox="1">
            <a:spLocks noChangeArrowheads="1"/>
          </p:cNvSpPr>
          <p:nvPr/>
        </p:nvSpPr>
        <p:spPr bwMode="auto">
          <a:xfrm>
            <a:off x="5638800" y="2514600"/>
            <a:ext cx="1357313" cy="646113"/>
          </a:xfrm>
          <a:prstGeom prst="rect">
            <a:avLst/>
          </a:prstGeom>
          <a:noFill/>
          <a:ln w="9525">
            <a:noFill/>
            <a:miter lim="800000"/>
            <a:headEnd/>
            <a:tailEnd/>
          </a:ln>
        </p:spPr>
        <p:txBody>
          <a:bodyPr wrap="none">
            <a:prstTxWarp prst="textNoShape">
              <a:avLst/>
            </a:prstTxWarp>
            <a:spAutoFit/>
          </a:bodyPr>
          <a:lstStyle/>
          <a:p>
            <a:r>
              <a:rPr lang="en-US" sz="3600">
                <a:solidFill>
                  <a:srgbClr val="0000FF"/>
                </a:solidFill>
                <a:latin typeface="Comic Sans MS" pitchFamily="-108" charset="0"/>
                <a:ea typeface="Comic Sans MS" pitchFamily="-108" charset="0"/>
                <a:cs typeface="Comic Sans MS" pitchFamily="-108" charset="0"/>
              </a:rPr>
              <a:t>  </a:t>
            </a:r>
            <a:r>
              <a:rPr lang="en-US" sz="3600">
                <a:solidFill>
                  <a:srgbClr val="800000"/>
                </a:solidFill>
                <a:latin typeface="Comic Sans MS" pitchFamily="-108" charset="0"/>
                <a:ea typeface="Comic Sans MS" pitchFamily="-108" charset="0"/>
                <a:cs typeface="Comic Sans MS" pitchFamily="-108" charset="0"/>
              </a:rPr>
              <a:t> dog</a:t>
            </a:r>
          </a:p>
          <a:p>
            <a:endParaRPr lang="en-US">
              <a:solidFill>
                <a:srgbClr val="0000FF"/>
              </a:solidFill>
              <a:latin typeface="Comic Sans MS" pitchFamily="-108" charset="0"/>
              <a:ea typeface="Comic Sans MS" pitchFamily="-108" charset="0"/>
              <a:cs typeface="Comic Sans MS" pitchFamily="-108" charset="0"/>
            </a:endParaRPr>
          </a:p>
        </p:txBody>
      </p:sp>
      <p:sp>
        <p:nvSpPr>
          <p:cNvPr id="16" name="TextBox 1"/>
          <p:cNvSpPr txBox="1">
            <a:spLocks noChangeArrowheads="1"/>
          </p:cNvSpPr>
          <p:nvPr/>
        </p:nvSpPr>
        <p:spPr bwMode="auto">
          <a:xfrm>
            <a:off x="6248400" y="3087688"/>
            <a:ext cx="1803400" cy="646112"/>
          </a:xfrm>
          <a:prstGeom prst="rect">
            <a:avLst/>
          </a:prstGeom>
          <a:noFill/>
          <a:ln w="9525">
            <a:noFill/>
            <a:miter lim="800000"/>
            <a:headEnd/>
            <a:tailEnd/>
          </a:ln>
        </p:spPr>
        <p:txBody>
          <a:bodyPr wrap="none">
            <a:prstTxWarp prst="textNoShape">
              <a:avLst/>
            </a:prstTxWarp>
            <a:spAutoFit/>
          </a:bodyPr>
          <a:lstStyle/>
          <a:p>
            <a:r>
              <a:rPr lang="en-US" sz="3600">
                <a:solidFill>
                  <a:srgbClr val="0000FF"/>
                </a:solidFill>
                <a:latin typeface="Comic Sans MS" pitchFamily="-108" charset="0"/>
                <a:ea typeface="Comic Sans MS" pitchFamily="-108" charset="0"/>
                <a:cs typeface="Comic Sans MS" pitchFamily="-108" charset="0"/>
              </a:rPr>
              <a:t>  </a:t>
            </a:r>
            <a:r>
              <a:rPr lang="en-US" sz="3600">
                <a:solidFill>
                  <a:srgbClr val="800000"/>
                </a:solidFill>
                <a:latin typeface="Comic Sans MS" pitchFamily="-108" charset="0"/>
                <a:ea typeface="Comic Sans MS" pitchFamily="-108" charset="0"/>
                <a:cs typeface="Comic Sans MS" pitchFamily="-108" charset="0"/>
              </a:rPr>
              <a:t> really</a:t>
            </a:r>
          </a:p>
          <a:p>
            <a:endParaRPr lang="en-US">
              <a:solidFill>
                <a:srgbClr val="0000FF"/>
              </a:solidFill>
              <a:latin typeface="Comic Sans MS" pitchFamily="-108" charset="0"/>
              <a:ea typeface="Comic Sans MS" pitchFamily="-108" charset="0"/>
              <a:cs typeface="Comic Sans MS" pitchFamily="-108" charset="0"/>
            </a:endParaRPr>
          </a:p>
        </p:txBody>
      </p:sp>
    </p:spTree>
    <p:extLst>
      <p:ext uri="{BB962C8B-B14F-4D97-AF65-F5344CB8AC3E}">
        <p14:creationId xmlns:p14="http://schemas.microsoft.com/office/powerpoint/2010/main" val="3839296004"/>
      </p:ext>
    </p:extLst>
  </p:cSld>
  <p:clrMapOvr>
    <a:masterClrMapping/>
  </p:clrMapOvr>
  <p:transition xmlns:p14="http://schemas.microsoft.com/office/powerpoint/2010/main" advTm="20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1000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1000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3"/>
          <p:cNvSpPr txBox="1">
            <a:spLocks noChangeArrowheads="1"/>
          </p:cNvSpPr>
          <p:nvPr/>
        </p:nvSpPr>
        <p:spPr bwMode="auto">
          <a:xfrm>
            <a:off x="2133600" y="76200"/>
            <a:ext cx="6629400" cy="1446213"/>
          </a:xfrm>
          <a:prstGeom prst="rect">
            <a:avLst/>
          </a:prstGeom>
          <a:noFill/>
          <a:ln w="9525">
            <a:noFill/>
            <a:miter lim="800000"/>
            <a:headEnd/>
            <a:tailEnd/>
          </a:ln>
        </p:spPr>
        <p:txBody>
          <a:bodyPr>
            <a:prstTxWarp prst="textNoShape">
              <a:avLst/>
            </a:prstTxWarp>
            <a:spAutoFit/>
          </a:bodyPr>
          <a:lstStyle/>
          <a:p>
            <a:pPr algn="r"/>
            <a:r>
              <a:rPr lang="en-US" sz="4400" b="1">
                <a:solidFill>
                  <a:srgbClr val="800000"/>
                </a:solidFill>
                <a:latin typeface="Gill Sans" pitchFamily="-108" charset="0"/>
                <a:ea typeface="Gill Sans" pitchFamily="-108" charset="0"/>
                <a:cs typeface="Gill Sans" pitchFamily="-108" charset="0"/>
              </a:rPr>
              <a:t>Listen &amp; </a:t>
            </a:r>
          </a:p>
          <a:p>
            <a:pPr algn="r"/>
            <a:r>
              <a:rPr lang="en-US" sz="4400" b="1">
                <a:solidFill>
                  <a:srgbClr val="800000"/>
                </a:solidFill>
                <a:latin typeface="Gill Sans" pitchFamily="-108" charset="0"/>
                <a:ea typeface="Gill Sans" pitchFamily="-108" charset="0"/>
                <a:cs typeface="Gill Sans" pitchFamily="-108" charset="0"/>
              </a:rPr>
              <a:t>don’t repeat</a:t>
            </a:r>
          </a:p>
        </p:txBody>
      </p:sp>
      <p:pic>
        <p:nvPicPr>
          <p:cNvPr id="46083" name="Picture 6"/>
          <p:cNvPicPr>
            <a:picLocks noChangeAspect="1"/>
          </p:cNvPicPr>
          <p:nvPr/>
        </p:nvPicPr>
        <p:blipFill>
          <a:blip r:embed="rId3"/>
          <a:srcRect/>
          <a:stretch>
            <a:fillRect/>
          </a:stretch>
        </p:blipFill>
        <p:spPr bwMode="auto">
          <a:xfrm>
            <a:off x="52388" y="0"/>
            <a:ext cx="2081212" cy="2198688"/>
          </a:xfrm>
          <a:prstGeom prst="rect">
            <a:avLst/>
          </a:prstGeom>
          <a:noFill/>
          <a:ln w="9525">
            <a:noFill/>
            <a:miter lim="800000"/>
            <a:headEnd/>
            <a:tailEnd/>
          </a:ln>
        </p:spPr>
      </p:pic>
      <p:sp>
        <p:nvSpPr>
          <p:cNvPr id="46084" name="TextBox 7"/>
          <p:cNvSpPr txBox="1">
            <a:spLocks noChangeArrowheads="1"/>
          </p:cNvSpPr>
          <p:nvPr/>
        </p:nvSpPr>
        <p:spPr bwMode="auto">
          <a:xfrm>
            <a:off x="533400" y="304800"/>
            <a:ext cx="2362200" cy="1354138"/>
          </a:xfrm>
          <a:prstGeom prst="rect">
            <a:avLst/>
          </a:prstGeom>
          <a:noFill/>
          <a:ln w="9525">
            <a:noFill/>
            <a:miter lim="800000"/>
            <a:headEnd/>
            <a:tailEnd/>
          </a:ln>
        </p:spPr>
        <p:txBody>
          <a:bodyPr>
            <a:prstTxWarp prst="textNoShape">
              <a:avLst/>
            </a:prstTxWarp>
            <a:spAutoFit/>
          </a:bodyPr>
          <a:lstStyle/>
          <a:p>
            <a:r>
              <a:rPr lang="en-US">
                <a:latin typeface="Marker Felt" pitchFamily="-108" charset="0"/>
                <a:ea typeface="Marker Felt" pitchFamily="-108" charset="0"/>
                <a:cs typeface="Marker Felt" pitchFamily="-108" charset="0"/>
              </a:rPr>
              <a:t>Task Planning</a:t>
            </a:r>
          </a:p>
          <a:p>
            <a:r>
              <a:rPr lang="en-US" sz="2400">
                <a:latin typeface="Marker Felt" pitchFamily="-108" charset="0"/>
                <a:ea typeface="Marker Felt" pitchFamily="-108" charset="0"/>
                <a:cs typeface="Marker Felt" pitchFamily="-108" charset="0"/>
              </a:rPr>
              <a:t>Technique</a:t>
            </a:r>
          </a:p>
          <a:p>
            <a:r>
              <a:rPr lang="en-US" sz="4000">
                <a:latin typeface="Marker Felt" pitchFamily="-108" charset="0"/>
                <a:ea typeface="Marker Felt" pitchFamily="-108" charset="0"/>
                <a:cs typeface="Marker Felt" pitchFamily="-108" charset="0"/>
              </a:rPr>
              <a:t> # 5</a:t>
            </a:r>
          </a:p>
        </p:txBody>
      </p:sp>
      <p:pic>
        <p:nvPicPr>
          <p:cNvPr id="46085" name="Picture 5"/>
          <p:cNvPicPr>
            <a:picLocks noChangeAspect="1"/>
          </p:cNvPicPr>
          <p:nvPr/>
        </p:nvPicPr>
        <p:blipFill>
          <a:blip r:embed="rId4"/>
          <a:srcRect/>
          <a:stretch>
            <a:fillRect/>
          </a:stretch>
        </p:blipFill>
        <p:spPr bwMode="auto">
          <a:xfrm>
            <a:off x="-906463" y="3124200"/>
            <a:ext cx="10279063" cy="2452688"/>
          </a:xfrm>
          <a:prstGeom prst="rect">
            <a:avLst/>
          </a:prstGeom>
          <a:noFill/>
          <a:ln w="9525">
            <a:noFill/>
            <a:miter lim="800000"/>
            <a:headEnd/>
            <a:tailEnd/>
          </a:ln>
        </p:spPr>
      </p:pic>
    </p:spTree>
  </p:cSld>
  <p:clrMapOvr>
    <a:masterClrMapping/>
  </p:clrMapOvr>
  <p:transition xmlns:p14="http://schemas.microsoft.com/office/powerpoint/2010/main" advTm="20000"/>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12"/>
          <p:cNvSpPr txBox="1">
            <a:spLocks noChangeArrowheads="1"/>
          </p:cNvSpPr>
          <p:nvPr/>
        </p:nvSpPr>
        <p:spPr bwMode="auto">
          <a:xfrm>
            <a:off x="2133600" y="76200"/>
            <a:ext cx="6629400" cy="1446213"/>
          </a:xfrm>
          <a:prstGeom prst="rect">
            <a:avLst/>
          </a:prstGeom>
          <a:noFill/>
          <a:ln w="9525">
            <a:noFill/>
            <a:miter lim="800000"/>
            <a:headEnd/>
            <a:tailEnd/>
          </a:ln>
        </p:spPr>
        <p:txBody>
          <a:bodyPr>
            <a:prstTxWarp prst="textNoShape">
              <a:avLst/>
            </a:prstTxWarp>
            <a:spAutoFit/>
          </a:bodyPr>
          <a:lstStyle/>
          <a:p>
            <a:pPr algn="r"/>
            <a:r>
              <a:rPr lang="en-US" sz="4400" b="1">
                <a:solidFill>
                  <a:schemeClr val="bg1"/>
                </a:solidFill>
                <a:latin typeface="Gill Sans" pitchFamily="-108" charset="0"/>
                <a:ea typeface="Gill Sans" pitchFamily="-108" charset="0"/>
                <a:cs typeface="Gill Sans" pitchFamily="-108" charset="0"/>
              </a:rPr>
              <a:t> </a:t>
            </a:r>
          </a:p>
          <a:p>
            <a:pPr algn="r"/>
            <a:r>
              <a:rPr lang="en-US" sz="4400" b="1">
                <a:solidFill>
                  <a:srgbClr val="800000"/>
                </a:solidFill>
                <a:latin typeface="Gill Sans" pitchFamily="-108" charset="0"/>
                <a:ea typeface="Gill Sans" pitchFamily="-108" charset="0"/>
                <a:cs typeface="Gill Sans" pitchFamily="-108" charset="0"/>
              </a:rPr>
              <a:t>Draw a picture</a:t>
            </a:r>
          </a:p>
        </p:txBody>
      </p:sp>
      <p:pic>
        <p:nvPicPr>
          <p:cNvPr id="48131" name="Picture 15"/>
          <p:cNvPicPr>
            <a:picLocks noChangeAspect="1"/>
          </p:cNvPicPr>
          <p:nvPr/>
        </p:nvPicPr>
        <p:blipFill>
          <a:blip r:embed="rId3"/>
          <a:srcRect/>
          <a:stretch>
            <a:fillRect/>
          </a:stretch>
        </p:blipFill>
        <p:spPr bwMode="auto">
          <a:xfrm>
            <a:off x="0" y="1522413"/>
            <a:ext cx="9144000" cy="5813425"/>
          </a:xfrm>
          <a:prstGeom prst="rect">
            <a:avLst/>
          </a:prstGeom>
          <a:noFill/>
          <a:ln w="9525">
            <a:noFill/>
            <a:miter lim="800000"/>
            <a:headEnd/>
            <a:tailEnd/>
          </a:ln>
        </p:spPr>
      </p:pic>
      <p:pic>
        <p:nvPicPr>
          <p:cNvPr id="48132" name="Picture 16"/>
          <p:cNvPicPr>
            <a:picLocks noChangeAspect="1"/>
          </p:cNvPicPr>
          <p:nvPr/>
        </p:nvPicPr>
        <p:blipFill>
          <a:blip r:embed="rId4"/>
          <a:srcRect/>
          <a:stretch>
            <a:fillRect/>
          </a:stretch>
        </p:blipFill>
        <p:spPr bwMode="auto">
          <a:xfrm>
            <a:off x="76200" y="0"/>
            <a:ext cx="2081213" cy="2198688"/>
          </a:xfrm>
          <a:prstGeom prst="rect">
            <a:avLst/>
          </a:prstGeom>
          <a:noFill/>
          <a:ln w="9525">
            <a:noFill/>
            <a:miter lim="800000"/>
            <a:headEnd/>
            <a:tailEnd/>
          </a:ln>
        </p:spPr>
      </p:pic>
      <p:sp>
        <p:nvSpPr>
          <p:cNvPr id="48133" name="TextBox 17"/>
          <p:cNvSpPr txBox="1">
            <a:spLocks noChangeArrowheads="1"/>
          </p:cNvSpPr>
          <p:nvPr/>
        </p:nvSpPr>
        <p:spPr bwMode="auto">
          <a:xfrm>
            <a:off x="533400" y="228600"/>
            <a:ext cx="2362200" cy="1354138"/>
          </a:xfrm>
          <a:prstGeom prst="rect">
            <a:avLst/>
          </a:prstGeom>
          <a:noFill/>
          <a:ln w="9525">
            <a:noFill/>
            <a:miter lim="800000"/>
            <a:headEnd/>
            <a:tailEnd/>
          </a:ln>
        </p:spPr>
        <p:txBody>
          <a:bodyPr>
            <a:prstTxWarp prst="textNoShape">
              <a:avLst/>
            </a:prstTxWarp>
            <a:spAutoFit/>
          </a:bodyPr>
          <a:lstStyle/>
          <a:p>
            <a:r>
              <a:rPr lang="en-US">
                <a:latin typeface="Marker Felt" pitchFamily="-108" charset="0"/>
                <a:ea typeface="Marker Felt" pitchFamily="-108" charset="0"/>
                <a:cs typeface="Marker Felt" pitchFamily="-108" charset="0"/>
              </a:rPr>
              <a:t>Task Planning</a:t>
            </a:r>
          </a:p>
          <a:p>
            <a:r>
              <a:rPr lang="en-US" sz="2400">
                <a:latin typeface="Marker Felt" pitchFamily="-108" charset="0"/>
                <a:ea typeface="Marker Felt" pitchFamily="-108" charset="0"/>
                <a:cs typeface="Marker Felt" pitchFamily="-108" charset="0"/>
              </a:rPr>
              <a:t>Technique</a:t>
            </a:r>
          </a:p>
          <a:p>
            <a:r>
              <a:rPr lang="en-US" sz="4000">
                <a:latin typeface="Marker Felt" pitchFamily="-108" charset="0"/>
                <a:ea typeface="Marker Felt" pitchFamily="-108" charset="0"/>
                <a:cs typeface="Marker Felt" pitchFamily="-108" charset="0"/>
              </a:rPr>
              <a:t> # 6</a:t>
            </a:r>
          </a:p>
        </p:txBody>
      </p:sp>
    </p:spTree>
  </p:cSld>
  <p:clrMapOvr>
    <a:masterClrMapping/>
  </p:clrMapOvr>
  <p:transition xmlns:p14="http://schemas.microsoft.com/office/powerpoint/2010/main" advTm="20000"/>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3"/>
          <p:cNvSpPr txBox="1">
            <a:spLocks noChangeArrowheads="1"/>
          </p:cNvSpPr>
          <p:nvPr/>
        </p:nvSpPr>
        <p:spPr bwMode="auto">
          <a:xfrm>
            <a:off x="2133600" y="76200"/>
            <a:ext cx="6629400" cy="769938"/>
          </a:xfrm>
          <a:prstGeom prst="rect">
            <a:avLst/>
          </a:prstGeom>
          <a:noFill/>
          <a:ln w="9525">
            <a:noFill/>
            <a:miter lim="800000"/>
            <a:headEnd/>
            <a:tailEnd/>
          </a:ln>
        </p:spPr>
        <p:txBody>
          <a:bodyPr>
            <a:prstTxWarp prst="textNoShape">
              <a:avLst/>
            </a:prstTxWarp>
            <a:spAutoFit/>
          </a:bodyPr>
          <a:lstStyle/>
          <a:p>
            <a:pPr algn="r"/>
            <a:r>
              <a:rPr lang="en-US" sz="4400" b="1">
                <a:solidFill>
                  <a:srgbClr val="800000"/>
                </a:solidFill>
                <a:latin typeface="Gill Sans" pitchFamily="-108" charset="0"/>
                <a:ea typeface="Gill Sans" pitchFamily="-108" charset="0"/>
                <a:cs typeface="Gill Sans" pitchFamily="-108" charset="0"/>
              </a:rPr>
              <a:t>Make a mind-map</a:t>
            </a:r>
          </a:p>
        </p:txBody>
      </p:sp>
      <p:pic>
        <p:nvPicPr>
          <p:cNvPr id="50179" name="Picture 6"/>
          <p:cNvPicPr>
            <a:picLocks noChangeAspect="1"/>
          </p:cNvPicPr>
          <p:nvPr/>
        </p:nvPicPr>
        <p:blipFill>
          <a:blip r:embed="rId3"/>
          <a:srcRect/>
          <a:stretch>
            <a:fillRect/>
          </a:stretch>
        </p:blipFill>
        <p:spPr bwMode="auto">
          <a:xfrm>
            <a:off x="52388" y="0"/>
            <a:ext cx="2081212" cy="2198688"/>
          </a:xfrm>
          <a:prstGeom prst="rect">
            <a:avLst/>
          </a:prstGeom>
          <a:noFill/>
          <a:ln w="9525">
            <a:noFill/>
            <a:miter lim="800000"/>
            <a:headEnd/>
            <a:tailEnd/>
          </a:ln>
        </p:spPr>
      </p:pic>
      <p:sp>
        <p:nvSpPr>
          <p:cNvPr id="50180" name="TextBox 7"/>
          <p:cNvSpPr txBox="1">
            <a:spLocks noChangeArrowheads="1"/>
          </p:cNvSpPr>
          <p:nvPr/>
        </p:nvSpPr>
        <p:spPr bwMode="auto">
          <a:xfrm>
            <a:off x="533400" y="304800"/>
            <a:ext cx="2362200" cy="1354138"/>
          </a:xfrm>
          <a:prstGeom prst="rect">
            <a:avLst/>
          </a:prstGeom>
          <a:noFill/>
          <a:ln w="9525">
            <a:noFill/>
            <a:miter lim="800000"/>
            <a:headEnd/>
            <a:tailEnd/>
          </a:ln>
        </p:spPr>
        <p:txBody>
          <a:bodyPr>
            <a:prstTxWarp prst="textNoShape">
              <a:avLst/>
            </a:prstTxWarp>
            <a:spAutoFit/>
          </a:bodyPr>
          <a:lstStyle/>
          <a:p>
            <a:r>
              <a:rPr lang="en-US">
                <a:latin typeface="Marker Felt" pitchFamily="-108" charset="0"/>
                <a:ea typeface="Marker Felt" pitchFamily="-108" charset="0"/>
                <a:cs typeface="Marker Felt" pitchFamily="-108" charset="0"/>
              </a:rPr>
              <a:t>Task Planning</a:t>
            </a:r>
          </a:p>
          <a:p>
            <a:r>
              <a:rPr lang="en-US" sz="2400">
                <a:latin typeface="Marker Felt" pitchFamily="-108" charset="0"/>
                <a:ea typeface="Marker Felt" pitchFamily="-108" charset="0"/>
                <a:cs typeface="Marker Felt" pitchFamily="-108" charset="0"/>
              </a:rPr>
              <a:t>Technique</a:t>
            </a:r>
          </a:p>
          <a:p>
            <a:r>
              <a:rPr lang="en-US" sz="4000">
                <a:latin typeface="Marker Felt" pitchFamily="-108" charset="0"/>
                <a:ea typeface="Marker Felt" pitchFamily="-108" charset="0"/>
                <a:cs typeface="Marker Felt" pitchFamily="-108" charset="0"/>
              </a:rPr>
              <a:t> # 7</a:t>
            </a:r>
          </a:p>
        </p:txBody>
      </p:sp>
      <p:pic>
        <p:nvPicPr>
          <p:cNvPr id="5" name="Picture 4"/>
          <p:cNvPicPr>
            <a:picLocks noChangeAspect="1"/>
          </p:cNvPicPr>
          <p:nvPr/>
        </p:nvPicPr>
        <p:blipFill>
          <a:blip r:embed="rId4"/>
          <a:srcRect/>
          <a:stretch>
            <a:fillRect/>
          </a:stretch>
        </p:blipFill>
        <p:spPr bwMode="auto">
          <a:xfrm>
            <a:off x="0" y="2024063"/>
            <a:ext cx="9144000" cy="4837112"/>
          </a:xfrm>
          <a:prstGeom prst="rect">
            <a:avLst/>
          </a:prstGeom>
          <a:noFill/>
          <a:ln w="9525">
            <a:noFill/>
            <a:miter lim="800000"/>
            <a:headEnd/>
            <a:tailEnd/>
          </a:ln>
        </p:spPr>
      </p:pic>
    </p:spTree>
  </p:cSld>
  <p:clrMapOvr>
    <a:masterClrMapping/>
  </p:clrMapOvr>
  <p:transition xmlns:p14="http://schemas.microsoft.com/office/powerpoint/2010/main" advTm="20000"/>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3"/>
          <p:cNvSpPr txBox="1">
            <a:spLocks noChangeArrowheads="1"/>
          </p:cNvSpPr>
          <p:nvPr/>
        </p:nvSpPr>
        <p:spPr bwMode="auto">
          <a:xfrm>
            <a:off x="2133600" y="76200"/>
            <a:ext cx="6629400" cy="769938"/>
          </a:xfrm>
          <a:prstGeom prst="rect">
            <a:avLst/>
          </a:prstGeom>
          <a:noFill/>
          <a:ln w="9525">
            <a:noFill/>
            <a:miter lim="800000"/>
            <a:headEnd/>
            <a:tailEnd/>
          </a:ln>
        </p:spPr>
        <p:txBody>
          <a:bodyPr>
            <a:prstTxWarp prst="textNoShape">
              <a:avLst/>
            </a:prstTxWarp>
            <a:spAutoFit/>
          </a:bodyPr>
          <a:lstStyle/>
          <a:p>
            <a:pPr algn="r"/>
            <a:r>
              <a:rPr lang="en-US" sz="4400" b="1">
                <a:solidFill>
                  <a:srgbClr val="800000"/>
                </a:solidFill>
                <a:latin typeface="Gill Sans" pitchFamily="-108" charset="0"/>
                <a:ea typeface="Gill Sans" pitchFamily="-108" charset="0"/>
                <a:cs typeface="Gill Sans" pitchFamily="-108" charset="0"/>
              </a:rPr>
              <a:t>English please</a:t>
            </a:r>
          </a:p>
        </p:txBody>
      </p:sp>
      <p:pic>
        <p:nvPicPr>
          <p:cNvPr id="52227" name="Picture 8"/>
          <p:cNvPicPr>
            <a:picLocks noChangeAspect="1"/>
          </p:cNvPicPr>
          <p:nvPr/>
        </p:nvPicPr>
        <p:blipFill>
          <a:blip r:embed="rId3"/>
          <a:srcRect/>
          <a:stretch>
            <a:fillRect/>
          </a:stretch>
        </p:blipFill>
        <p:spPr bwMode="auto">
          <a:xfrm>
            <a:off x="1358900" y="1147763"/>
            <a:ext cx="7785100" cy="5710237"/>
          </a:xfrm>
          <a:prstGeom prst="rect">
            <a:avLst/>
          </a:prstGeom>
          <a:noFill/>
          <a:ln w="9525">
            <a:noFill/>
            <a:miter lim="800000"/>
            <a:headEnd/>
            <a:tailEnd/>
          </a:ln>
        </p:spPr>
      </p:pic>
      <p:pic>
        <p:nvPicPr>
          <p:cNvPr id="52228" name="Picture 9"/>
          <p:cNvPicPr>
            <a:picLocks noChangeAspect="1"/>
          </p:cNvPicPr>
          <p:nvPr/>
        </p:nvPicPr>
        <p:blipFill>
          <a:blip r:embed="rId4"/>
          <a:srcRect/>
          <a:stretch>
            <a:fillRect/>
          </a:stretch>
        </p:blipFill>
        <p:spPr bwMode="auto">
          <a:xfrm>
            <a:off x="76200" y="0"/>
            <a:ext cx="2081213" cy="2198688"/>
          </a:xfrm>
          <a:prstGeom prst="rect">
            <a:avLst/>
          </a:prstGeom>
          <a:noFill/>
          <a:ln w="9525">
            <a:noFill/>
            <a:miter lim="800000"/>
            <a:headEnd/>
            <a:tailEnd/>
          </a:ln>
        </p:spPr>
      </p:pic>
      <p:sp>
        <p:nvSpPr>
          <p:cNvPr id="52229" name="TextBox 10"/>
          <p:cNvSpPr txBox="1">
            <a:spLocks noChangeArrowheads="1"/>
          </p:cNvSpPr>
          <p:nvPr/>
        </p:nvSpPr>
        <p:spPr bwMode="auto">
          <a:xfrm>
            <a:off x="533400" y="304800"/>
            <a:ext cx="2362200" cy="1354138"/>
          </a:xfrm>
          <a:prstGeom prst="rect">
            <a:avLst/>
          </a:prstGeom>
          <a:noFill/>
          <a:ln w="9525">
            <a:noFill/>
            <a:miter lim="800000"/>
            <a:headEnd/>
            <a:tailEnd/>
          </a:ln>
        </p:spPr>
        <p:txBody>
          <a:bodyPr>
            <a:prstTxWarp prst="textNoShape">
              <a:avLst/>
            </a:prstTxWarp>
            <a:spAutoFit/>
          </a:bodyPr>
          <a:lstStyle/>
          <a:p>
            <a:r>
              <a:rPr lang="en-US">
                <a:latin typeface="Marker Felt" pitchFamily="-108" charset="0"/>
                <a:ea typeface="Marker Felt" pitchFamily="-108" charset="0"/>
                <a:cs typeface="Marker Felt" pitchFamily="-108" charset="0"/>
              </a:rPr>
              <a:t>Task Planning</a:t>
            </a:r>
          </a:p>
          <a:p>
            <a:r>
              <a:rPr lang="en-US" sz="2400">
                <a:latin typeface="Marker Felt" pitchFamily="-108" charset="0"/>
                <a:ea typeface="Marker Felt" pitchFamily="-108" charset="0"/>
                <a:cs typeface="Marker Felt" pitchFamily="-108" charset="0"/>
              </a:rPr>
              <a:t>Technique</a:t>
            </a:r>
          </a:p>
          <a:p>
            <a:r>
              <a:rPr lang="en-US" sz="4000">
                <a:latin typeface="Marker Felt" pitchFamily="-108" charset="0"/>
                <a:ea typeface="Marker Felt" pitchFamily="-108" charset="0"/>
                <a:cs typeface="Marker Felt" pitchFamily="-108" charset="0"/>
              </a:rPr>
              <a:t> # 8</a:t>
            </a:r>
          </a:p>
        </p:txBody>
      </p:sp>
    </p:spTree>
  </p:cSld>
  <p:clrMapOvr>
    <a:masterClrMapping/>
  </p:clrMapOvr>
  <p:transition xmlns:p14="http://schemas.microsoft.com/office/powerpoint/2010/main" advTm="20000"/>
  <p:timing>
    <p:tnLst>
      <p:par>
        <p:cTn xmlns:p14="http://schemas.microsoft.com/office/powerpoint/2010/main" id="1" dur="indefinite" restart="never" nodeType="tmRoot"/>
      </p:par>
    </p:tnLst>
  </p:timing>
</p:sld>
</file>

<file path=ppt/theme/theme1.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800" b="0" i="0" u="none" strike="noStrike" cap="none" normalizeH="0" baseline="0">
            <a:ln>
              <a:noFill/>
            </a:ln>
            <a:solidFill>
              <a:schemeClr val="tx1"/>
            </a:solidFill>
            <a:effectLst/>
            <a:latin typeface="Lucida Calligraphy"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800" b="0" i="0" u="none" strike="noStrike" cap="none" normalizeH="0" baseline="0">
            <a:ln>
              <a:noFill/>
            </a:ln>
            <a:solidFill>
              <a:schemeClr val="tx1"/>
            </a:solidFill>
            <a:effectLst/>
            <a:latin typeface="Lucida Calligraphy" pitchFamily="-106"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1994</TotalTime>
  <Words>2435</Words>
  <Application>Microsoft Macintosh PowerPoint</Application>
  <PresentationFormat>On-screen Show (4:3)</PresentationFormat>
  <Paragraphs>687</Paragraphs>
  <Slides>101</Slides>
  <Notes>84</Notes>
  <HiddenSlides>0</HiddenSlides>
  <MMClips>17</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101</vt:i4>
      </vt:variant>
    </vt:vector>
  </HeadingPairs>
  <TitlesOfParts>
    <vt:vector size="103" baseType="lpstr">
      <vt:lpstr>Gesture</vt:lpstr>
      <vt:lpstr>Document</vt:lpstr>
      <vt:lpstr>Think Ahead: </vt:lpstr>
      <vt:lpstr>Think Ahead: </vt:lpstr>
      <vt:lpstr>PowerPoint Presentation</vt:lpstr>
      <vt:lpstr>PowerPoint Presentation</vt:lpstr>
      <vt:lpstr>PowerPoint Presentation</vt:lpstr>
      <vt:lpstr>PowerPoint Presentation</vt:lpstr>
      <vt:lpstr>A story you know.</vt:lpstr>
      <vt:lpstr>Romeo &amp; Juliet</vt:lpstr>
      <vt:lpstr>PowerPoint Presentation</vt:lpstr>
      <vt:lpstr>The  problem:</vt:lpstr>
      <vt:lpstr>PowerPoint Presentation</vt:lpstr>
      <vt:lpstr>Think time </vt:lpstr>
      <vt:lpstr>Think time </vt:lpstr>
      <vt:lpstr>Think time </vt:lpstr>
      <vt:lpstr>Think time </vt:lpstr>
      <vt:lpstr>PowerPoint Presentation</vt:lpstr>
      <vt:lpstr>PowerPoint Presentation</vt:lpstr>
      <vt:lpstr>   The smilie scale  J = interesting   K = not bad but        not great   L = boring</vt:lpstr>
      <vt:lpstr>PowerPoint Presentation</vt:lpstr>
      <vt:lpstr>PowerPoint Presentation</vt:lpstr>
      <vt:lpstr>PowerPoint Presentation</vt:lpstr>
      <vt:lpstr>PowerPoint Presentation</vt:lpstr>
      <vt:lpstr>PowerPoint Presentation</vt:lpstr>
      <vt:lpstr>PowerPoint Presentation</vt:lpstr>
      <vt:lpstr>  Where does pronunciation begin?</vt:lpstr>
      <vt:lpstr>  Where does pronunciation begin?</vt:lpstr>
      <vt:lpstr>  Where does pronunciation begin?</vt:lpstr>
      <vt:lpstr>PowerPoint Presentation</vt:lpstr>
      <vt:lpstr>PowerPoint Presentation</vt:lpstr>
      <vt:lpstr>PowerPoint Presentation</vt:lpstr>
      <vt:lpstr>Q: What’s this?</vt:lpstr>
      <vt:lpstr>PowerPoint Presentation</vt:lpstr>
      <vt:lpstr>PowerPoint Presentation</vt:lpstr>
      <vt:lpstr>PowerPoint Presentation</vt:lpstr>
      <vt:lpstr>The senses</vt:lpstr>
      <vt:lpstr>The senses</vt:lpstr>
      <vt:lpstr>PowerPoint Presentation</vt:lpstr>
      <vt:lpstr>    preferred (primary) sensory modality?  .</vt:lpstr>
      <vt:lpstr>PowerPoint Presentation</vt:lpstr>
      <vt:lpstr>PowerPoint Presentation</vt:lpstr>
      <vt:lpstr>PowerPoint Presentation</vt:lpstr>
      <vt:lpstr>Well, maybe  not Spike.</vt:lpstr>
      <vt:lpstr>PowerPoint Presentation</vt:lpstr>
      <vt:lpstr>Capacity hypothesis</vt:lpstr>
      <vt:lpstr>Mr. Osborne,  may I  be excused? </vt:lpstr>
      <vt:lpstr>PowerPoint Presentation</vt:lpstr>
      <vt:lpstr>PowerPoint Presentation</vt:lpstr>
      <vt:lpstr>PowerPoint Presentation</vt:lpstr>
      <vt:lpstr>PowerPoint Presentation</vt:lpstr>
      <vt:lpstr>My life – in 6 words</vt:lpstr>
      <vt:lpstr>PowerPoint Presentation</vt:lpstr>
      <vt:lpstr>Line up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Task Recycling</vt:lpstr>
      <vt:lpstr>PowerPoint Presentation</vt:lpstr>
      <vt:lpstr>Mind maps  &amp; other  graphic organizers</vt:lpstr>
      <vt:lpstr>Seattle timesn</vt:lpstr>
      <vt:lpstr>PowerPoint Presentation</vt:lpstr>
      <vt:lpstr>Mind maps</vt:lpstr>
      <vt:lpstr>Mind maps</vt:lpstr>
      <vt:lpstr>PowerPoint Presentation</vt:lpstr>
      <vt:lpstr>PowerPoint Presentation</vt:lpstr>
      <vt:lpstr>Remember Miss Teen South Carolina?</vt:lpstr>
      <vt:lpstr>PowerPoint Presentation</vt:lpstr>
      <vt:lpstr>PowerPoint Presentation</vt:lpstr>
      <vt:lpstr>PowerPoint Presentation</vt:lpstr>
      <vt:lpstr>Think Ahead: </vt:lpstr>
      <vt:lpstr>Think Ahead: </vt:lpstr>
      <vt:lpstr>PowerPoint Presentation</vt:lpstr>
      <vt:lpstr>PowerPoint Presentation</vt:lpstr>
      <vt:lpstr>Think Ahead: </vt:lpstr>
      <vt:lpstr>Think Ahead: </vt:lpstr>
      <vt:lpstr>A story you know.</vt:lpstr>
      <vt:lpstr>Romeo &amp; Juliet</vt:lpstr>
      <vt:lpstr>PowerPoint Presentation</vt:lpstr>
      <vt:lpstr>PowerPoint Presentation</vt:lpstr>
      <vt:lpstr>Think time </vt:lpstr>
      <vt:lpstr>Think time </vt:lpstr>
      <vt:lpstr>Think time </vt:lpstr>
      <vt:lpstr>Think time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Think Ahead: </vt:lpstr>
    </vt:vector>
  </TitlesOfParts>
  <Company>Miyagi Gakuin Women's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dc:title>
  <cp:lastModifiedBy>Helgesen Marc</cp:lastModifiedBy>
  <cp:revision>304</cp:revision>
  <cp:lastPrinted>2010-02-18T03:50:24Z</cp:lastPrinted>
  <dcterms:created xsi:type="dcterms:W3CDTF">2012-08-15T01:32:12Z</dcterms:created>
  <dcterms:modified xsi:type="dcterms:W3CDTF">2012-09-16T23:51:28Z</dcterms:modified>
</cp:coreProperties>
</file>