
<file path=[Content_Types].xml><?xml version="1.0" encoding="utf-8"?>
<Types xmlns="http://schemas.openxmlformats.org/package/2006/content-types">
  <Override PartName="/ppt/slides/slide41.xml" ContentType="application/vnd.openxmlformats-officedocument.presentationml.slide+xml"/>
  <Override PartName="/ppt/slideLayouts/slideLayout4.xml" ContentType="application/vnd.openxmlformats-officedocument.presentationml.slideLayout+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slides/slide47.xml" ContentType="application/vnd.openxmlformats-officedocument.presentationml.slide+xml"/>
  <Override PartName="/ppt/notesSlides/notesSlide55.xml" ContentType="application/vnd.openxmlformats-officedocument.presentationml.notesSlide+xml"/>
  <Override PartName="/ppt/slides/slide56.xml" ContentType="application/vnd.openxmlformats-officedocument.presentationml.slide+xml"/>
  <Override PartName="/ppt/notesMasters/notesMaster1.xml" ContentType="application/vnd.openxmlformats-officedocument.presentationml.notesMaster+xml"/>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108.xml" ContentType="application/vnd.openxmlformats-officedocument.presentationml.slide+xml"/>
  <Override PartName="/ppt/slides/slide42.xml" ContentType="application/vnd.openxmlformats-officedocument.presentationml.slide+xml"/>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notesSlides/notesSlide46.xml" ContentType="application/vnd.openxmlformats-officedocument.presentationml.notes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Default Extension="emf" ContentType="image/x-emf"/>
  <Override PartName="/ppt/slides/slide86.xml" ContentType="application/vnd.openxmlformats-officedocument.presentationml.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notesSlides/notesSlide41.xml" ContentType="application/vnd.openxmlformats-officedocument.presentationml.notesSlide+xml"/>
  <Override PartName="/ppt/notesSlides/notesSlide18.xml" ContentType="application/vnd.openxmlformats-officedocument.presentationml.notesSlide+xml"/>
  <Override PartName="/ppt/notesSlides/notesSlide51.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Layouts/slideLayout1.xml" ContentType="application/vnd.openxmlformats-officedocument.presentationml.slideLayout+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42.xml" ContentType="application/vnd.openxmlformats-officedocument.presentationml.notesSlide+xml"/>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52.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s/slide63.xml" ContentType="application/vnd.openxmlformats-officedocument.presentationml.slide+xml"/>
  <Override PartName="/ppt/notesSlides/notesSlide38.xml" ContentType="application/vnd.openxmlformats-officedocument.presentationml.notesSlide+xml"/>
  <Override PartName="/ppt/slides/slide72.xml" ContentType="application/vnd.openxmlformats-officedocument.presentationml.slide+xml"/>
  <Override PartName="/ppt/notesSlides/notesSlide48.xml" ContentType="application/vnd.openxmlformats-officedocument.presentationml.notesSlide+xml"/>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s/slide100.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slides/slide105.xml" ContentType="application/vnd.openxmlformats-officedocument.presentationml.slide+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notesSlides/notesSlide24.xml" ContentType="application/vnd.openxmlformats-officedocument.presentationml.notesSlide+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notesSlides/notesSlide43.xml" ContentType="application/vnd.openxmlformats-officedocument.presentationml.notesSlide+xml"/>
  <Override PartName="/ppt/slideLayouts/slideLayout8.xml" ContentType="application/vnd.openxmlformats-officedocument.presentationml.slideLayout+xml"/>
  <Override PartName="/ppt/slides/slide45.xml" ContentType="application/vnd.openxmlformats-officedocument.presentationml.slide+xml"/>
  <Override PartName="/ppt/notesSlides/notesSlide53.xml" ContentType="application/vnd.openxmlformats-officedocument.presentationml.notesSlide+xml"/>
  <Override PartName="/ppt/slides/slide54.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73.xml" ContentType="application/vnd.openxmlformats-officedocument.presentationml.slide+xml"/>
  <Override PartName="/ppt/presentation.xml" ContentType="application/vnd.openxmlformats-officedocument.presentationml.presentation.main+xml"/>
  <Override PartName="/ppt/notesSlides/notesSlide49.xml" ContentType="application/vnd.openxmlformats-officedocument.presentationml.notesSlide+xml"/>
  <Override PartName="/ppt/slides/slide83.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s/slide106.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media/audio1.bin" ContentType="audio/unknown"/>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s/slide46.xml" ContentType="application/vnd.openxmlformats-officedocument.presentationml.slide+xml"/>
  <Override PartName="/ppt/notesSlides/notesSlide54.xml" ContentType="application/vnd.openxmlformats-officedocument.presentationml.notesSlide+xml"/>
  <Override PartName="/ppt/slides/slide55.xml" ContentType="application/vnd.openxmlformats-officedocument.presentationml.slide+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Default Extension="mov" ContentType="video/unknown"/>
  <Override PartName="/ppt/slides/slide84.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slides/slide99.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s/slide107.xml" ContentType="application/vnd.openxmlformats-officedocument.presentationml.slide+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10"/>
  </p:notesMasterIdLst>
  <p:sldIdLst>
    <p:sldId id="328" r:id="rId2"/>
    <p:sldId id="371" r:id="rId3"/>
    <p:sldId id="373" r:id="rId4"/>
    <p:sldId id="288" r:id="rId5"/>
    <p:sldId id="370" r:id="rId6"/>
    <p:sldId id="287" r:id="rId7"/>
    <p:sldId id="289" r:id="rId8"/>
    <p:sldId id="319" r:id="rId9"/>
    <p:sldId id="382" r:id="rId10"/>
    <p:sldId id="390" r:id="rId11"/>
    <p:sldId id="387" r:id="rId12"/>
    <p:sldId id="389" r:id="rId13"/>
    <p:sldId id="290" r:id="rId14"/>
    <p:sldId id="291" r:id="rId15"/>
    <p:sldId id="392" r:id="rId16"/>
    <p:sldId id="394" r:id="rId17"/>
    <p:sldId id="257" r:id="rId18"/>
    <p:sldId id="292" r:id="rId19"/>
    <p:sldId id="293" r:id="rId20"/>
    <p:sldId id="343" r:id="rId21"/>
    <p:sldId id="344" r:id="rId22"/>
    <p:sldId id="294" r:id="rId23"/>
    <p:sldId id="384" r:id="rId24"/>
    <p:sldId id="399" r:id="rId25"/>
    <p:sldId id="398" r:id="rId26"/>
    <p:sldId id="375" r:id="rId27"/>
    <p:sldId id="376" r:id="rId28"/>
    <p:sldId id="377" r:id="rId29"/>
    <p:sldId id="295" r:id="rId30"/>
    <p:sldId id="345" r:id="rId31"/>
    <p:sldId id="282" r:id="rId32"/>
    <p:sldId id="297" r:id="rId33"/>
    <p:sldId id="298" r:id="rId34"/>
    <p:sldId id="299" r:id="rId35"/>
    <p:sldId id="300" r:id="rId36"/>
    <p:sldId id="401" r:id="rId37"/>
    <p:sldId id="301" r:id="rId38"/>
    <p:sldId id="277" r:id="rId39"/>
    <p:sldId id="281" r:id="rId40"/>
    <p:sldId id="302" r:id="rId41"/>
    <p:sldId id="400" r:id="rId42"/>
    <p:sldId id="324" r:id="rId43"/>
    <p:sldId id="325" r:id="rId44"/>
    <p:sldId id="262" r:id="rId45"/>
    <p:sldId id="303" r:id="rId46"/>
    <p:sldId id="304" r:id="rId47"/>
    <p:sldId id="305" r:id="rId48"/>
    <p:sldId id="306" r:id="rId49"/>
    <p:sldId id="307" r:id="rId50"/>
    <p:sldId id="285" r:id="rId51"/>
    <p:sldId id="273" r:id="rId52"/>
    <p:sldId id="308" r:id="rId53"/>
    <p:sldId id="309" r:id="rId54"/>
    <p:sldId id="263" r:id="rId55"/>
    <p:sldId id="310" r:id="rId56"/>
    <p:sldId id="311" r:id="rId57"/>
    <p:sldId id="315" r:id="rId58"/>
    <p:sldId id="393" r:id="rId59"/>
    <p:sldId id="312" r:id="rId60"/>
    <p:sldId id="313" r:id="rId61"/>
    <p:sldId id="314" r:id="rId62"/>
    <p:sldId id="264" r:id="rId63"/>
    <p:sldId id="326" r:id="rId64"/>
    <p:sldId id="329" r:id="rId65"/>
    <p:sldId id="391" r:id="rId66"/>
    <p:sldId id="280" r:id="rId67"/>
    <p:sldId id="395" r:id="rId68"/>
    <p:sldId id="346" r:id="rId69"/>
    <p:sldId id="333" r:id="rId70"/>
    <p:sldId id="334" r:id="rId71"/>
    <p:sldId id="396" r:id="rId72"/>
    <p:sldId id="397" r:id="rId73"/>
    <p:sldId id="335" r:id="rId74"/>
    <p:sldId id="339" r:id="rId75"/>
    <p:sldId id="337" r:id="rId76"/>
    <p:sldId id="338" r:id="rId77"/>
    <p:sldId id="330" r:id="rId78"/>
    <p:sldId id="331" r:id="rId79"/>
    <p:sldId id="266" r:id="rId80"/>
    <p:sldId id="350" r:id="rId81"/>
    <p:sldId id="347" r:id="rId82"/>
    <p:sldId id="348" r:id="rId83"/>
    <p:sldId id="381" r:id="rId84"/>
    <p:sldId id="378" r:id="rId85"/>
    <p:sldId id="349" r:id="rId86"/>
    <p:sldId id="320" r:id="rId87"/>
    <p:sldId id="321" r:id="rId88"/>
    <p:sldId id="322" r:id="rId89"/>
    <p:sldId id="323" r:id="rId90"/>
    <p:sldId id="267" r:id="rId91"/>
    <p:sldId id="360" r:id="rId92"/>
    <p:sldId id="369" r:id="rId93"/>
    <p:sldId id="361" r:id="rId94"/>
    <p:sldId id="351" r:id="rId95"/>
    <p:sldId id="352" r:id="rId96"/>
    <p:sldId id="359" r:id="rId97"/>
    <p:sldId id="368" r:id="rId98"/>
    <p:sldId id="367" r:id="rId99"/>
    <p:sldId id="354" r:id="rId100"/>
    <p:sldId id="363" r:id="rId101"/>
    <p:sldId id="362" r:id="rId102"/>
    <p:sldId id="365" r:id="rId103"/>
    <p:sldId id="366" r:id="rId104"/>
    <p:sldId id="364" r:id="rId105"/>
    <p:sldId id="341" r:id="rId106"/>
    <p:sldId id="258" r:id="rId107"/>
    <p:sldId id="379" r:id="rId108"/>
    <p:sldId id="383" r:id="rId1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171D13"/>
    <a:srgbClr val="202917"/>
    <a:srgbClr val="293519"/>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napToGrid="0" snapToObjects="1">
      <p:cViewPr>
        <p:scale>
          <a:sx n="75" d="100"/>
          <a:sy n="75" d="100"/>
        </p:scale>
        <p:origin x="-3416" y="-16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168"/>
    </p:cViewPr>
  </p:sorterViewPr>
  <p:gridSpacing cx="73736200" cy="7373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notesMaster" Target="notesMasters/notesMaster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printerSettings" Target="printerSettings/printerSettings1.bin"/><Relationship Id="rId112" Type="http://schemas.openxmlformats.org/officeDocument/2006/relationships/presProps" Target="presProps.xml"/><Relationship Id="rId113" Type="http://schemas.openxmlformats.org/officeDocument/2006/relationships/viewProps" Target="viewProps.xml"/><Relationship Id="rId114" Type="http://schemas.openxmlformats.org/officeDocument/2006/relationships/theme" Target="theme/theme1.xml"/><Relationship Id="rId11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1AA02C-5F27-4B47-AD73-0B740E2822B4}" type="datetimeFigureOut">
              <a:rPr lang="en-US" smtClean="0"/>
              <a:pPr/>
              <a:t>10/30/15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C14F86-A8A5-4145-A7CE-4C239BA44C2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209154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 are the teachers here. </a:t>
            </a:r>
            <a:endParaRPr lang="en-US" dirty="0"/>
          </a:p>
        </p:txBody>
      </p:sp>
      <p:sp>
        <p:nvSpPr>
          <p:cNvPr id="4" name="Slide Number Placeholder 3"/>
          <p:cNvSpPr>
            <a:spLocks noGrp="1"/>
          </p:cNvSpPr>
          <p:nvPr>
            <p:ph type="sldNum" sz="quarter" idx="10"/>
          </p:nvPr>
        </p:nvSpPr>
        <p:spPr/>
        <p:txBody>
          <a:bodyPr/>
          <a:lstStyle/>
          <a:p>
            <a:fld id="{8CC14F86-A8A5-4145-A7CE-4C239BA44C20}" type="slidenum">
              <a:rPr lang="en-US" smtClean="0"/>
              <a:pPr/>
              <a:t>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02361145"/>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Relaxes people. </a:t>
            </a:r>
          </a:p>
          <a:p>
            <a:r>
              <a:rPr lang="en-US" dirty="0" smtClean="0"/>
              <a:t>Relaxed</a:t>
            </a:r>
            <a:r>
              <a:rPr lang="en-US" baseline="0" dirty="0" smtClean="0"/>
              <a:t> people learn up to 25% more. </a:t>
            </a:r>
          </a:p>
          <a:p>
            <a:endParaRPr lang="en-US" baseline="0" dirty="0" smtClean="0"/>
          </a:p>
          <a:p>
            <a:r>
              <a:rPr lang="en-US" baseline="0" dirty="0" smtClean="0"/>
              <a:t>Probably instrumental</a:t>
            </a:r>
            <a:endParaRPr lang="en-US" dirty="0"/>
          </a:p>
        </p:txBody>
      </p:sp>
      <p:sp>
        <p:nvSpPr>
          <p:cNvPr id="4" name="Slide Number Placeholder 3"/>
          <p:cNvSpPr>
            <a:spLocks noGrp="1"/>
          </p:cNvSpPr>
          <p:nvPr>
            <p:ph type="sldNum" sz="quarter" idx="10"/>
          </p:nvPr>
        </p:nvSpPr>
        <p:spPr/>
        <p:txBody>
          <a:bodyPr/>
          <a:lstStyle/>
          <a:p>
            <a:fld id="{8CC14F86-A8A5-4145-A7CE-4C239BA44C20}" type="slidenum">
              <a:rPr lang="en-US" smtClean="0"/>
              <a:pPr/>
              <a:t>29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3302630"/>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5"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72706" name="Rectangle 1027"/>
          <p:cNvSpPr>
            <a:spLocks noGrp="1" noChangeArrowheads="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spcBef>
                <a:spcPct val="0"/>
              </a:spcBef>
            </a:pPr>
            <a:r>
              <a:rPr kumimoji="0" lang="en-US" altLang="ja-JP">
                <a:latin typeface="Calibri" charset="0"/>
                <a:ea typeface="ＭＳ Ｐゴシック" charset="0"/>
                <a:cs typeface="ＭＳ Ｐゴシック" charset="0"/>
              </a:rPr>
              <a:t>How does she look?    (worried, nervous)</a:t>
            </a:r>
          </a:p>
          <a:p>
            <a:pPr eaLnBrk="1" hangingPunct="1">
              <a:spcBef>
                <a:spcPct val="0"/>
              </a:spcBef>
            </a:pPr>
            <a:r>
              <a:rPr kumimoji="0" lang="en-US" altLang="ja-JP">
                <a:latin typeface="Calibri" charset="0"/>
                <a:ea typeface="ＭＳ Ｐゴシック" charset="0"/>
                <a:cs typeface="ＭＳ Ｐゴシック" charset="0"/>
              </a:rPr>
              <a:t>#2 - relaxed.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30000" dirty="0" smtClean="0"/>
              <a:t>nd</a:t>
            </a:r>
            <a:r>
              <a:rPr lang="en-US" baseline="0" dirty="0" smtClean="0"/>
              <a:t> idea has to do with multi-tasking. </a:t>
            </a:r>
          </a:p>
          <a:p>
            <a:r>
              <a:rPr lang="en-US" baseline="0" dirty="0" smtClean="0"/>
              <a:t>How much time do you spend multi-tasking each day. </a:t>
            </a:r>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31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3799460"/>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29698"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Not on COGNITIVE stuff.    Yes, walk and talk.  Walking isn’t cognitive. </a:t>
            </a:r>
          </a:p>
          <a:p>
            <a:r>
              <a:rPr lang="en-US" dirty="0">
                <a:latin typeface="Calibri" charset="0"/>
                <a:ea typeface="ＭＳ Ｐゴシック" charset="0"/>
                <a:cs typeface="ＭＳ Ｐゴシック" charset="0"/>
              </a:rPr>
              <a:t>You can’t THINK about 2 things at the same time. </a:t>
            </a:r>
          </a:p>
        </p:txBody>
      </p:sp>
      <p:sp>
        <p:nvSpPr>
          <p:cNvPr id="29699" name="Slide Number Placehold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DE7C66-AA27-8F4C-A5CC-38FA7251109E}" type="slidenum">
              <a:rPr lang="en-US" sz="1200">
                <a:latin typeface="Calibri" charset="0"/>
              </a:rPr>
              <a:pPr eaLnBrk="1" hangingPunct="1"/>
              <a:t>34</a:t>
            </a:fld>
            <a:endParaRPr lang="en-US" sz="1200" dirty="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31746"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Rogers and Monsell (1995)  quoted on Brain rules website</a:t>
            </a:r>
          </a:p>
        </p:txBody>
      </p:sp>
      <p:sp>
        <p:nvSpPr>
          <p:cNvPr id="31747" name="Slide Number Placehold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1AC664-B528-454B-8DE6-59825880293C}" type="slidenum">
              <a:rPr lang="en-US" sz="1200">
                <a:latin typeface="Calibri" charset="0"/>
              </a:rPr>
              <a:pPr eaLnBrk="1" hangingPunct="1"/>
              <a:t>35</a:t>
            </a:fld>
            <a:endParaRPr lang="en-US" sz="1200" dirty="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31746"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Rogers and Monsell (1995)  quoted on Brain rules </a:t>
            </a:r>
            <a:r>
              <a:rPr lang="en-US" dirty="0" smtClean="0">
                <a:latin typeface="Calibri" charset="0"/>
                <a:ea typeface="ＭＳ Ｐゴシック" charset="0"/>
                <a:cs typeface="ＭＳ Ｐゴシック" charset="0"/>
              </a:rPr>
              <a:t>website</a:t>
            </a:r>
          </a:p>
          <a:p>
            <a:r>
              <a:rPr lang="en-US" dirty="0" smtClean="0">
                <a:latin typeface="Calibri" charset="0"/>
                <a:ea typeface="ＭＳ Ｐゴシック" charset="0"/>
                <a:cs typeface="ＭＳ Ｐゴシック" charset="0"/>
              </a:rPr>
              <a:t>When you try to write an email while doing a google</a:t>
            </a:r>
            <a:r>
              <a:rPr lang="en-US" baseline="0" dirty="0" smtClean="0">
                <a:latin typeface="Calibri" charset="0"/>
                <a:ea typeface="ＭＳ Ｐゴシック" charset="0"/>
                <a:cs typeface="ＭＳ Ｐゴシック" charset="0"/>
              </a:rPr>
              <a:t> search while making a phone call, it takes almost 3 time as much time. </a:t>
            </a:r>
          </a:p>
          <a:p>
            <a:endParaRPr lang="en-US" dirty="0">
              <a:latin typeface="Calibri" charset="0"/>
              <a:ea typeface="ＭＳ Ｐゴシック" charset="0"/>
              <a:cs typeface="ＭＳ Ｐゴシック" charset="0"/>
            </a:endParaRPr>
          </a:p>
        </p:txBody>
      </p:sp>
      <p:sp>
        <p:nvSpPr>
          <p:cNvPr id="31747" name="Slide Number Placehold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1AC664-B528-454B-8DE6-59825880293C}" type="slidenum">
              <a:rPr lang="en-US" sz="1200">
                <a:latin typeface="Calibri" charset="0"/>
              </a:rPr>
              <a:pPr eaLnBrk="1" hangingPunct="1"/>
              <a:t>36</a:t>
            </a:fld>
            <a:endParaRPr lang="en-US" sz="1200" dirty="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you study, turn off the other stuff. </a:t>
            </a:r>
          </a:p>
          <a:p>
            <a:r>
              <a:rPr lang="en-US" baseline="0" dirty="0" smtClean="0"/>
              <a:t>Does that mea no breaks?  NO.  You need breaks.  Take a break to walk or eat a piece of fruit or check email/</a:t>
            </a:r>
            <a:r>
              <a:rPr lang="en-US" baseline="0" dirty="0" err="1" smtClean="0"/>
              <a:t>facebook</a:t>
            </a:r>
            <a:r>
              <a:rPr lang="en-US" baseline="0" dirty="0" smtClean="0"/>
              <a:t>.  JUST separate time.   BTW, if you are stuck on a problem, good time for a break. </a:t>
            </a:r>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38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3799460"/>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39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3799460"/>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a:t>
            </a:r>
            <a:r>
              <a:rPr lang="en-US" baseline="0" dirty="0" smtClean="0"/>
              <a:t> a partner. </a:t>
            </a:r>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40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3799460"/>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41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3799460"/>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don’t think that is very good teaching. </a:t>
            </a:r>
          </a:p>
          <a:p>
            <a:r>
              <a:rPr lang="en-US" dirty="0" smtClean="0"/>
              <a:t>Guess what – those teachers don’t care what I think.  They are experts in their discipline. </a:t>
            </a:r>
          </a:p>
          <a:p>
            <a:r>
              <a:rPr lang="en-US" dirty="0" smtClean="0"/>
              <a:t>They may not be experts in TEACHING.  But in is none of my business.   </a:t>
            </a:r>
            <a:endParaRPr lang="en-US" dirty="0"/>
          </a:p>
        </p:txBody>
      </p:sp>
      <p:sp>
        <p:nvSpPr>
          <p:cNvPr id="4" name="Slide Number Placeholder 3"/>
          <p:cNvSpPr>
            <a:spLocks noGrp="1"/>
          </p:cNvSpPr>
          <p:nvPr>
            <p:ph type="sldNum" sz="quarter" idx="10"/>
          </p:nvPr>
        </p:nvSpPr>
        <p:spPr/>
        <p:txBody>
          <a:bodyPr/>
          <a:lstStyle/>
          <a:p>
            <a:fld id="{8CC14F86-A8A5-4145-A7CE-4C239BA44C20}" type="slidenum">
              <a:rPr lang="en-US" smtClean="0"/>
              <a:pPr/>
              <a:t>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38442819"/>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09A2A2-7630-084F-A416-E435EC46ED5F}" type="slidenum">
              <a:rPr lang="en-US" altLang="ja-JP" sz="1200">
                <a:latin typeface="Geneva" charset="0"/>
              </a:rPr>
              <a:pPr eaLnBrk="1" hangingPunct="1"/>
              <a:t>42</a:t>
            </a:fld>
            <a:endParaRPr lang="en-US" altLang="ja-JP" sz="1200">
              <a:latin typeface="Geneva" charset="0"/>
            </a:endParaRPr>
          </a:p>
        </p:txBody>
      </p:sp>
      <p:sp>
        <p:nvSpPr>
          <p:cNvPr id="18432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8432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pPr eaLnBrk="1" hangingPunct="1">
              <a:spcBef>
                <a:spcPct val="0"/>
              </a:spcBef>
            </a:pPr>
            <a:endParaRPr lang="ja-JP" altLang="en-US">
              <a:latin typeface="Geneva"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If the teacher is lecturing (just talking),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shadow silently (repeat silently).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This adds physical (haptic/kinesthetic) action plus additional auditory input.</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 And you are already watching so that is visual. </a:t>
            </a:r>
          </a:p>
          <a:p>
            <a:endParaRPr lang="en-US" dirty="0"/>
          </a:p>
        </p:txBody>
      </p:sp>
      <p:sp>
        <p:nvSpPr>
          <p:cNvPr id="4" name="Slide Number Placeholder 3"/>
          <p:cNvSpPr>
            <a:spLocks noGrp="1"/>
          </p:cNvSpPr>
          <p:nvPr>
            <p:ph type="sldNum" sz="quarter" idx="10"/>
          </p:nvPr>
        </p:nvSpPr>
        <p:spPr/>
        <p:txBody>
          <a:bodyPr/>
          <a:lstStyle/>
          <a:p>
            <a:fld id="{8CC14F86-A8A5-4145-A7CE-4C239BA44C20}" type="slidenum">
              <a:rPr lang="en-US" smtClean="0"/>
              <a:pPr/>
              <a:t>43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1554039"/>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44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3799460"/>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4CF17E-0E77-CE46-973C-5D494B7E5A09}" type="slidenum">
              <a:rPr lang="en-US" altLang="ja-JP"/>
              <a:pPr>
                <a:defRPr/>
              </a:pPr>
              <a:t>45</a:t>
            </a:fld>
            <a:endParaRPr lang="en-US" altLang="ja-JP" dirty="0"/>
          </a:p>
        </p:txBody>
      </p:sp>
      <p:sp>
        <p:nvSpPr>
          <p:cNvPr id="413698" name="Rectangle 2"/>
          <p:cNvSpPr>
            <a:spLocks noGrp="1" noRot="1" noChangeAspect="1" noChangeArrowheads="1" noTextEdit="1"/>
          </p:cNvSpPr>
          <p:nvPr>
            <p:ph type="sldImg"/>
          </p:nvPr>
        </p:nvSpPr>
        <p:spPr>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413699"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4CF17E-0E77-CE46-973C-5D494B7E5A09}" type="slidenum">
              <a:rPr lang="en-US" altLang="ja-JP"/>
              <a:pPr>
                <a:defRPr/>
              </a:pPr>
              <a:t>46</a:t>
            </a:fld>
            <a:endParaRPr lang="en-US" altLang="ja-JP" dirty="0"/>
          </a:p>
        </p:txBody>
      </p:sp>
      <p:sp>
        <p:nvSpPr>
          <p:cNvPr id="413698" name="Rectangle 2"/>
          <p:cNvSpPr>
            <a:spLocks noGrp="1" noRot="1" noChangeAspect="1" noChangeArrowheads="1" noTextEdit="1"/>
          </p:cNvSpPr>
          <p:nvPr>
            <p:ph type="sldImg"/>
          </p:nvPr>
        </p:nvSpPr>
        <p:spPr>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413699"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4CF17E-0E77-CE46-973C-5D494B7E5A09}" type="slidenum">
              <a:rPr lang="en-US" altLang="ja-JP"/>
              <a:pPr>
                <a:defRPr/>
              </a:pPr>
              <a:t>47</a:t>
            </a:fld>
            <a:endParaRPr lang="en-US" altLang="ja-JP" dirty="0"/>
          </a:p>
        </p:txBody>
      </p:sp>
      <p:sp>
        <p:nvSpPr>
          <p:cNvPr id="413698" name="Rectangle 2"/>
          <p:cNvSpPr>
            <a:spLocks noGrp="1" noRot="1" noChangeAspect="1" noChangeArrowheads="1" noTextEdit="1"/>
          </p:cNvSpPr>
          <p:nvPr>
            <p:ph type="sldImg"/>
          </p:nvPr>
        </p:nvSpPr>
        <p:spPr>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413699"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4CF17E-0E77-CE46-973C-5D494B7E5A09}" type="slidenum">
              <a:rPr lang="en-US" altLang="ja-JP"/>
              <a:pPr>
                <a:defRPr/>
              </a:pPr>
              <a:t>48</a:t>
            </a:fld>
            <a:endParaRPr lang="en-US" altLang="ja-JP" dirty="0"/>
          </a:p>
        </p:txBody>
      </p:sp>
      <p:sp>
        <p:nvSpPr>
          <p:cNvPr id="413698" name="Rectangle 2"/>
          <p:cNvSpPr>
            <a:spLocks noGrp="1" noRot="1" noChangeAspect="1" noChangeArrowheads="1" noTextEdit="1"/>
          </p:cNvSpPr>
          <p:nvPr>
            <p:ph type="sldImg"/>
          </p:nvPr>
        </p:nvSpPr>
        <p:spPr>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413699"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4CF17E-0E77-CE46-973C-5D494B7E5A09}" type="slidenum">
              <a:rPr lang="en-US" altLang="ja-JP"/>
              <a:pPr>
                <a:defRPr/>
              </a:pPr>
              <a:t>49</a:t>
            </a:fld>
            <a:endParaRPr lang="en-US" altLang="ja-JP" dirty="0"/>
          </a:p>
        </p:txBody>
      </p:sp>
      <p:sp>
        <p:nvSpPr>
          <p:cNvPr id="413698" name="Rectangle 2"/>
          <p:cNvSpPr>
            <a:spLocks noGrp="1" noRot="1" noChangeAspect="1" noChangeArrowheads="1" noTextEdit="1"/>
          </p:cNvSpPr>
          <p:nvPr>
            <p:ph type="sldImg"/>
          </p:nvPr>
        </p:nvSpPr>
        <p:spPr>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413699"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50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3799460"/>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51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3799460"/>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Hollywood</a:t>
            </a:r>
            <a:r>
              <a:rPr lang="en-US" baseline="0" dirty="0" smtClean="0"/>
              <a:t> loves emotion.</a:t>
            </a:r>
          </a:p>
          <a:p>
            <a:r>
              <a:rPr lang="en-US" baseline="0" dirty="0" smtClean="0"/>
              <a:t>TV loves emotion.</a:t>
            </a:r>
          </a:p>
          <a:p>
            <a:r>
              <a:rPr lang="en-US" baseline="0" dirty="0" smtClean="0"/>
              <a:t>Your ex-girlfriend/boyfriend loved emotion.</a:t>
            </a:r>
          </a:p>
          <a:p>
            <a:r>
              <a:rPr lang="en-US" baseline="0" dirty="0" smtClean="0"/>
              <a:t>Publishers don’t like emotion.</a:t>
            </a:r>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17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3799460"/>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52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3799460"/>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53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3799460"/>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54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3799460"/>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latin typeface="Gill Sans"/>
                <a:cs typeface="Gill Sans"/>
              </a:rPr>
              <a:t> Source: Medina, J.  (2014)</a:t>
            </a:r>
            <a:r>
              <a:rPr lang="en-US" sz="1200" i="1" dirty="0" smtClean="0">
                <a:solidFill>
                  <a:schemeClr val="bg1"/>
                </a:solidFill>
                <a:latin typeface="Gill Sans"/>
                <a:cs typeface="Gill Sans"/>
              </a:rPr>
              <a:t>  Brain Rules.  </a:t>
            </a:r>
          </a:p>
          <a:p>
            <a:r>
              <a:rPr lang="en-US" sz="1200" dirty="0" smtClean="0">
                <a:solidFill>
                  <a:schemeClr val="bg1"/>
                </a:solidFill>
                <a:latin typeface="Gill Sans"/>
                <a:cs typeface="Gill Sans"/>
              </a:rPr>
              <a:t>Seattle, WA: Pear Press</a:t>
            </a:r>
            <a:endParaRPr lang="en-US" sz="120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8CC14F86-A8A5-4145-A7CE-4C239BA44C20}" type="slidenum">
              <a:rPr lang="en-US" smtClean="0"/>
              <a:pPr/>
              <a:t>55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70521348"/>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26626"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Second brain:  separate nervous system.  So complex, like a 2</a:t>
            </a:r>
            <a:r>
              <a:rPr lang="en-US" baseline="30000" dirty="0">
                <a:latin typeface="Calibri" charset="0"/>
                <a:ea typeface="ＭＳ Ｐゴシック" charset="0"/>
                <a:cs typeface="ＭＳ Ｐゴシック" charset="0"/>
              </a:rPr>
              <a:t>nd</a:t>
            </a:r>
            <a:r>
              <a:rPr lang="en-US" dirty="0">
                <a:latin typeface="Calibri" charset="0"/>
                <a:ea typeface="ＭＳ Ｐゴシック" charset="0"/>
                <a:cs typeface="ＭＳ Ｐゴシック" charset="0"/>
              </a:rPr>
              <a:t> brain. </a:t>
            </a:r>
          </a:p>
          <a:p>
            <a:endParaRPr lang="en-US" dirty="0">
              <a:latin typeface="Calibri" charset="0"/>
              <a:ea typeface="ＭＳ Ｐゴシック" charset="0"/>
              <a:cs typeface="ＭＳ Ｐゴシック" charset="0"/>
            </a:endParaRPr>
          </a:p>
        </p:txBody>
      </p:sp>
      <p:sp>
        <p:nvSpPr>
          <p:cNvPr id="26627" name="Slide Number Placehold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F5115FAD-F4AF-5341-88E2-2E57EB637417}" type="slidenum">
              <a:rPr lang="en-US" sz="1200"/>
              <a:pPr/>
              <a:t>59</a:t>
            </a:fld>
            <a:endParaRPr lang="en-US" sz="12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26626"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Second brain:  separate nervous system.  So complex, like a 2</a:t>
            </a:r>
            <a:r>
              <a:rPr lang="en-US" baseline="30000" dirty="0">
                <a:latin typeface="Calibri" charset="0"/>
                <a:ea typeface="ＭＳ Ｐゴシック" charset="0"/>
                <a:cs typeface="ＭＳ Ｐゴシック" charset="0"/>
              </a:rPr>
              <a:t>nd</a:t>
            </a:r>
            <a:r>
              <a:rPr lang="en-US" dirty="0">
                <a:latin typeface="Calibri" charset="0"/>
                <a:ea typeface="ＭＳ Ｐゴシック" charset="0"/>
                <a:cs typeface="ＭＳ Ｐゴシック" charset="0"/>
              </a:rPr>
              <a:t> brain. </a:t>
            </a:r>
          </a:p>
          <a:p>
            <a:endParaRPr lang="en-US" dirty="0">
              <a:latin typeface="Calibri" charset="0"/>
              <a:ea typeface="ＭＳ Ｐゴシック" charset="0"/>
              <a:cs typeface="ＭＳ Ｐゴシック" charset="0"/>
            </a:endParaRPr>
          </a:p>
        </p:txBody>
      </p:sp>
      <p:sp>
        <p:nvSpPr>
          <p:cNvPr id="26627" name="Slide Number Placehold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F5115FAD-F4AF-5341-88E2-2E57EB637417}" type="slidenum">
              <a:rPr lang="en-US" sz="1200"/>
              <a:pPr/>
              <a:t>60</a:t>
            </a:fld>
            <a:endParaRPr lang="en-US" sz="12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28674"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http://neurosciencestuff.tumblr.com/post/38271759345/gut-instincts-the-secrets-of-your-second-brain </a:t>
            </a:r>
          </a:p>
        </p:txBody>
      </p:sp>
      <p:sp>
        <p:nvSpPr>
          <p:cNvPr id="28675" name="Slide Number Placehold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F3BCAA54-E311-6B40-907D-7314617B022C}" type="slidenum">
              <a:rPr lang="en-US" sz="1200"/>
              <a:pPr/>
              <a:t>61</a:t>
            </a:fld>
            <a:endParaRPr lang="en-US" sz="12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62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3799460"/>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auditory input (hearing),  adding visual.</a:t>
            </a:r>
            <a:r>
              <a:rPr lang="en-US" baseline="0" dirty="0" smtClean="0"/>
              <a:t> </a:t>
            </a:r>
          </a:p>
          <a:p>
            <a:r>
              <a:rPr lang="en-US" baseline="0" dirty="0" smtClean="0"/>
              <a:t>70% of neuron connected to visual. </a:t>
            </a:r>
            <a:endParaRPr lang="en-US" dirty="0"/>
          </a:p>
        </p:txBody>
      </p:sp>
      <p:sp>
        <p:nvSpPr>
          <p:cNvPr id="4" name="Slide Number Placeholder 3"/>
          <p:cNvSpPr>
            <a:spLocks noGrp="1"/>
          </p:cNvSpPr>
          <p:nvPr>
            <p:ph type="sldNum" sz="quarter" idx="10"/>
          </p:nvPr>
        </p:nvSpPr>
        <p:spPr/>
        <p:txBody>
          <a:bodyPr/>
          <a:lstStyle/>
          <a:p>
            <a:fld id="{8CC14F86-A8A5-4145-A7CE-4C239BA44C20}" type="slidenum">
              <a:rPr lang="en-US" smtClean="0"/>
              <a:pPr/>
              <a:t>63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67618021"/>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66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3799460"/>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you have a choice.</a:t>
            </a:r>
            <a:endParaRPr lang="en-US" dirty="0"/>
          </a:p>
        </p:txBody>
      </p:sp>
      <p:sp>
        <p:nvSpPr>
          <p:cNvPr id="4" name="Slide Number Placeholder 3"/>
          <p:cNvSpPr>
            <a:spLocks noGrp="1"/>
          </p:cNvSpPr>
          <p:nvPr>
            <p:ph type="sldNum" sz="quarter" idx="10"/>
          </p:nvPr>
        </p:nvSpPr>
        <p:spPr/>
        <p:txBody>
          <a:bodyPr/>
          <a:lstStyle/>
          <a:p>
            <a:fld id="{8CC14F86-A8A5-4145-A7CE-4C239BA44C20}" type="slidenum">
              <a:rPr lang="en-US" smtClean="0"/>
              <a:pPr/>
              <a:t>22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97627216"/>
      </p:ext>
    </p:extLst>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74754"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spcBef>
                <a:spcPct val="0"/>
              </a:spcBef>
            </a:pPr>
            <a:r>
              <a:rPr kumimoji="0" lang="en-US" altLang="ja-JP" dirty="0">
                <a:latin typeface="Calibri" charset="0"/>
                <a:ea typeface="ＭＳ Ｐゴシック" charset="0"/>
                <a:cs typeface="ＭＳ Ｐゴシック" charset="0"/>
              </a:rPr>
              <a:t>I teach for use before tests, (</a:t>
            </a:r>
            <a:r>
              <a:rPr kumimoji="0" lang="en-US" altLang="ja-JP" dirty="0" err="1">
                <a:latin typeface="Calibri" charset="0"/>
                <a:ea typeface="ＭＳ Ｐゴシック" charset="0"/>
                <a:cs typeface="ＭＳ Ｐゴシック" charset="0"/>
              </a:rPr>
              <a:t>inc.</a:t>
            </a:r>
            <a:r>
              <a:rPr kumimoji="0" lang="en-US" altLang="ja-JP" dirty="0">
                <a:latin typeface="Calibri" charset="0"/>
                <a:ea typeface="ＭＳ Ｐゴシック" charset="0"/>
                <a:cs typeface="ＭＳ Ｐゴシック" charset="0"/>
              </a:rPr>
              <a:t> TOIEC etc. </a:t>
            </a:r>
          </a:p>
          <a:p>
            <a:pPr eaLnBrk="1" hangingPunct="1">
              <a:spcBef>
                <a:spcPct val="0"/>
              </a:spcBef>
            </a:pPr>
            <a:endParaRPr kumimoji="0" lang="en-US" altLang="ja-JP" dirty="0">
              <a:latin typeface="Calibri" charset="0"/>
              <a:ea typeface="ＭＳ Ｐゴシック" charset="0"/>
              <a:cs typeface="ＭＳ Ｐゴシック" charset="0"/>
            </a:endParaRPr>
          </a:p>
          <a:p>
            <a:pPr eaLnBrk="1" hangingPunct="1">
              <a:spcBef>
                <a:spcPct val="0"/>
              </a:spcBef>
            </a:pPr>
            <a:r>
              <a:rPr kumimoji="0" lang="en-US" altLang="ja-JP" dirty="0">
                <a:latin typeface="Calibri" charset="0"/>
                <a:ea typeface="ＭＳ Ｐゴシック" charset="0"/>
                <a:cs typeface="ＭＳ Ｐゴシック" charset="0"/>
              </a:rPr>
              <a:t>Normal breathing: 300-500 </a:t>
            </a:r>
            <a:r>
              <a:rPr kumimoji="0" lang="en-US" altLang="ja-JP" dirty="0" smtClean="0">
                <a:latin typeface="Calibri" charset="0"/>
                <a:ea typeface="ＭＳ Ｐゴシック" charset="0"/>
                <a:cs typeface="ＭＳ Ｐゴシック" charset="0"/>
              </a:rPr>
              <a:t>CC </a:t>
            </a:r>
            <a:r>
              <a:rPr kumimoji="0" lang="en-US" altLang="ja-JP" dirty="0">
                <a:latin typeface="Calibri" charset="0"/>
                <a:ea typeface="ＭＳ Ｐゴシック" charset="0"/>
                <a:cs typeface="ＭＳ Ｐゴシック" charset="0"/>
              </a:rPr>
              <a:t>of air.    2500 </a:t>
            </a:r>
            <a:r>
              <a:rPr kumimoji="0" lang="en-US" altLang="ja-JP" dirty="0" smtClean="0">
                <a:latin typeface="Calibri" charset="0"/>
                <a:ea typeface="ＭＳ Ｐゴシック" charset="0"/>
                <a:cs typeface="ＭＳ Ｐゴシック" charset="0"/>
              </a:rPr>
              <a:t>CC </a:t>
            </a:r>
            <a:r>
              <a:rPr kumimoji="0" lang="en-US" altLang="ja-JP" dirty="0">
                <a:latin typeface="Calibri" charset="0"/>
                <a:ea typeface="ＭＳ Ｐゴシック" charset="0"/>
                <a:cs typeface="ＭＳ Ｐゴシック" charset="0"/>
              </a:rPr>
              <a:t>of residual air.  Trying to force that out. </a:t>
            </a:r>
            <a:r>
              <a:rPr kumimoji="0" lang="en-US" altLang="ja-JP" dirty="0" smtClean="0">
                <a:latin typeface="Calibri" charset="0"/>
                <a:ea typeface="ＭＳ Ｐゴシック" charset="0"/>
                <a:cs typeface="ＭＳ Ｐゴシック" charset="0"/>
              </a:rPr>
              <a:t> (ML)</a:t>
            </a:r>
            <a:endParaRPr kumimoji="0" lang="en-US" altLang="ja-JP" dirty="0">
              <a:latin typeface="Calibri" charset="0"/>
              <a:ea typeface="ＭＳ Ｐゴシック" charset="0"/>
              <a:cs typeface="ＭＳ Ｐゴシック" charset="0"/>
            </a:endParaRPr>
          </a:p>
          <a:p>
            <a:pPr eaLnBrk="1" hangingPunct="1">
              <a:spcBef>
                <a:spcPct val="0"/>
              </a:spcBef>
            </a:pPr>
            <a:endParaRPr kumimoji="0" lang="en-US" altLang="ja-JP" dirty="0">
              <a:latin typeface="Calibri" charset="0"/>
              <a:ea typeface="ＭＳ Ｐゴシック" charset="0"/>
              <a:cs typeface="ＭＳ Ｐゴシック" charset="0"/>
            </a:endParaRPr>
          </a:p>
          <a:p>
            <a:pPr eaLnBrk="1" hangingPunct="1">
              <a:spcBef>
                <a:spcPct val="0"/>
              </a:spcBef>
            </a:pPr>
            <a:endParaRPr kumimoji="0" lang="ja-JP" altLang="en-US" dirty="0">
              <a:latin typeface="Calibri" charset="0"/>
              <a:ea typeface="ＭＳ Ｐゴシック" charset="0"/>
              <a:cs typeface="ＭＳ Ｐゴシック" charset="0"/>
            </a:endParaRPr>
          </a:p>
        </p:txBody>
      </p:sp>
      <p:sp>
        <p:nvSpPr>
          <p:cNvPr id="74755" name="Slide Number Placehold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F6D290-15C5-4849-BFB7-FAD4E1EF1700}" type="slidenum">
              <a:rPr lang="en-US" altLang="ja-JP" sz="1200">
                <a:latin typeface="Calibri" charset="0"/>
              </a:rPr>
              <a:pPr eaLnBrk="1" hangingPunct="1"/>
              <a:t>75</a:t>
            </a:fld>
            <a:endParaRPr lang="en-US" altLang="ja-JP" sz="1200">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74754"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spcBef>
                <a:spcPct val="0"/>
              </a:spcBef>
            </a:pPr>
            <a:r>
              <a:rPr kumimoji="0" lang="en-US" altLang="ja-JP" dirty="0">
                <a:latin typeface="Calibri" charset="0"/>
                <a:ea typeface="ＭＳ Ｐゴシック" charset="0"/>
                <a:cs typeface="ＭＳ Ｐゴシック" charset="0"/>
              </a:rPr>
              <a:t>I teach for use before tests, (</a:t>
            </a:r>
            <a:r>
              <a:rPr kumimoji="0" lang="en-US" altLang="ja-JP" dirty="0" err="1">
                <a:latin typeface="Calibri" charset="0"/>
                <a:ea typeface="ＭＳ Ｐゴシック" charset="0"/>
                <a:cs typeface="ＭＳ Ｐゴシック" charset="0"/>
              </a:rPr>
              <a:t>inc.</a:t>
            </a:r>
            <a:r>
              <a:rPr kumimoji="0" lang="en-US" altLang="ja-JP" dirty="0">
                <a:latin typeface="Calibri" charset="0"/>
                <a:ea typeface="ＭＳ Ｐゴシック" charset="0"/>
                <a:cs typeface="ＭＳ Ｐゴシック" charset="0"/>
              </a:rPr>
              <a:t> </a:t>
            </a:r>
            <a:r>
              <a:rPr kumimoji="0" lang="en-US" altLang="ja-JP">
                <a:latin typeface="Calibri" charset="0"/>
                <a:ea typeface="ＭＳ Ｐゴシック" charset="0"/>
                <a:cs typeface="ＭＳ Ｐゴシック" charset="0"/>
              </a:rPr>
              <a:t>TOIEC etc. </a:t>
            </a:r>
          </a:p>
          <a:p>
            <a:pPr eaLnBrk="1" hangingPunct="1">
              <a:spcBef>
                <a:spcPct val="0"/>
              </a:spcBef>
            </a:pPr>
            <a:endParaRPr kumimoji="0" lang="en-US" altLang="ja-JP" dirty="0">
              <a:latin typeface="Calibri" charset="0"/>
              <a:ea typeface="ＭＳ Ｐゴシック" charset="0"/>
              <a:cs typeface="ＭＳ Ｐゴシック" charset="0"/>
            </a:endParaRPr>
          </a:p>
          <a:p>
            <a:pPr eaLnBrk="1" hangingPunct="1">
              <a:spcBef>
                <a:spcPct val="0"/>
              </a:spcBef>
            </a:pPr>
            <a:r>
              <a:rPr kumimoji="0" lang="en-US" altLang="ja-JP" dirty="0">
                <a:latin typeface="Calibri" charset="0"/>
                <a:ea typeface="ＭＳ Ｐゴシック" charset="0"/>
                <a:cs typeface="ＭＳ Ｐゴシック" charset="0"/>
              </a:rPr>
              <a:t>Normal breathing: 300-500 ML of air.    2500 ML of residual air.  Trying to force that out. </a:t>
            </a:r>
          </a:p>
          <a:p>
            <a:pPr eaLnBrk="1" hangingPunct="1">
              <a:spcBef>
                <a:spcPct val="0"/>
              </a:spcBef>
            </a:pPr>
            <a:endParaRPr kumimoji="0" lang="en-US" altLang="ja-JP" dirty="0">
              <a:latin typeface="Calibri" charset="0"/>
              <a:ea typeface="ＭＳ Ｐゴシック" charset="0"/>
              <a:cs typeface="ＭＳ Ｐゴシック" charset="0"/>
            </a:endParaRPr>
          </a:p>
          <a:p>
            <a:pPr eaLnBrk="1" hangingPunct="1">
              <a:spcBef>
                <a:spcPct val="0"/>
              </a:spcBef>
            </a:pPr>
            <a:endParaRPr kumimoji="0" lang="ja-JP" altLang="en-US" dirty="0">
              <a:latin typeface="Calibri" charset="0"/>
              <a:ea typeface="ＭＳ Ｐゴシック" charset="0"/>
              <a:cs typeface="ＭＳ Ｐゴシック" charset="0"/>
            </a:endParaRPr>
          </a:p>
        </p:txBody>
      </p:sp>
      <p:sp>
        <p:nvSpPr>
          <p:cNvPr id="74755" name="Slide Number Placehold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F6D290-15C5-4849-BFB7-FAD4E1EF1700}" type="slidenum">
              <a:rPr lang="en-US" altLang="ja-JP" sz="1200">
                <a:latin typeface="Calibri" charset="0"/>
              </a:rPr>
              <a:pPr eaLnBrk="1" hangingPunct="1"/>
              <a:t>76</a:t>
            </a:fld>
            <a:endParaRPr lang="en-US" altLang="ja-JP" sz="1200">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29026"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Pairwork, then teach other pair</a:t>
            </a:r>
          </a:p>
        </p:txBody>
      </p:sp>
      <p:sp>
        <p:nvSpPr>
          <p:cNvPr id="129027" name="Slide Number Placehold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B8DB9CB1-CD5A-2446-A7CD-FA1E1C2EE976}" type="slidenum">
              <a:rPr lang="en-US" sz="1200"/>
              <a:pPr/>
              <a:t>77</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31074"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Pairwork, then teach other pair</a:t>
            </a:r>
          </a:p>
        </p:txBody>
      </p:sp>
      <p:sp>
        <p:nvSpPr>
          <p:cNvPr id="131075" name="Slide Number Placehold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E3BD7B24-1A41-9A4A-8ECB-B1643CEE40E6}" type="slidenum">
              <a:rPr lang="en-US" sz="1200"/>
              <a:pPr/>
              <a:t>78</a:t>
            </a:fld>
            <a:endParaRPr 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don’t literally mean 10 minutes. </a:t>
            </a:r>
          </a:p>
          <a:p>
            <a:r>
              <a:rPr lang="en-US" baseline="0" dirty="0" smtClean="0"/>
              <a:t>That a good goal for teachers – but for you as a learner – when every you start to fade:</a:t>
            </a:r>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79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3799460"/>
      </p:ext>
    </p:extLst>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29026"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Pairwork, then teach other pair</a:t>
            </a:r>
          </a:p>
        </p:txBody>
      </p:sp>
      <p:sp>
        <p:nvSpPr>
          <p:cNvPr id="129027" name="Slide Number Placehold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B8DB9CB1-CD5A-2446-A7CD-FA1E1C2EE976}" type="slidenum">
              <a:rPr lang="en-US" sz="1200"/>
              <a:pPr/>
              <a:t>82</a:t>
            </a:fld>
            <a:endParaRPr 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If the teacher is lecturing (just talking),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shadow silently (repeat silently).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This adds physical (haptic/kinesthetic) action plus additional auditory input.</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 And you are already watching so that is visual. </a:t>
            </a:r>
          </a:p>
          <a:p>
            <a:endParaRPr lang="en-US" dirty="0"/>
          </a:p>
        </p:txBody>
      </p:sp>
      <p:sp>
        <p:nvSpPr>
          <p:cNvPr id="4" name="Slide Number Placeholder 3"/>
          <p:cNvSpPr>
            <a:spLocks noGrp="1"/>
          </p:cNvSpPr>
          <p:nvPr>
            <p:ph type="sldNum" sz="quarter" idx="10"/>
          </p:nvPr>
        </p:nvSpPr>
        <p:spPr/>
        <p:txBody>
          <a:bodyPr/>
          <a:lstStyle/>
          <a:p>
            <a:fld id="{8CC14F86-A8A5-4145-A7CE-4C239BA44C20}" type="slidenum">
              <a:rPr lang="en-US" smtClean="0"/>
              <a:pPr/>
              <a:t>83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1554039"/>
      </p:ext>
    </p:extLst>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14F86-A8A5-4145-A7CE-4C239BA44C20}" type="slidenum">
              <a:rPr lang="en-US" smtClean="0"/>
              <a:pPr/>
              <a:t>85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67618021"/>
      </p:ext>
    </p:extLst>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DA8CDFFC-786C-D249-8E55-B3184E9F9495}" type="slidenum">
              <a:rPr lang="en-US" sz="1200"/>
              <a:pPr/>
              <a:t>87</a:t>
            </a:fld>
            <a:endParaRPr lang="en-US" sz="1200"/>
          </a:p>
        </p:txBody>
      </p:sp>
      <p:sp>
        <p:nvSpPr>
          <p:cNvPr id="9113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9113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spcBef>
                <a:spcPct val="0"/>
              </a:spcBef>
            </a:pPr>
            <a:r>
              <a:rPr lang="en-US" sz="2400">
                <a:latin typeface="Calibri" charset="0"/>
                <a:ea typeface="ＭＳ Ｐゴシック" charset="0"/>
                <a:cs typeface="ＭＳ Ｐゴシック" charset="0"/>
              </a:rPr>
              <a:t>• This conference – what you have learned so far</a:t>
            </a:r>
          </a:p>
          <a:p>
            <a:pPr eaLnBrk="1" hangingPunct="1">
              <a:spcBef>
                <a:spcPct val="0"/>
              </a:spcBef>
            </a:pPr>
            <a:r>
              <a:rPr lang="en-US" sz="2400">
                <a:latin typeface="Calibri" charset="0"/>
                <a:ea typeface="ＭＳ Ｐゴシック" charset="0"/>
                <a:cs typeface="ＭＳ Ｐゴシック" charset="0"/>
              </a:rPr>
              <a:t>Or This room. </a:t>
            </a:r>
          </a:p>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20436318-71AA-484C-BD29-0CAE21EE5D26}" type="slidenum">
              <a:rPr lang="en-US" sz="1200"/>
              <a:pPr/>
              <a:t>89</a:t>
            </a:fld>
            <a:endParaRPr lang="en-US" sz="1200"/>
          </a:p>
        </p:txBody>
      </p:sp>
      <p:sp>
        <p:nvSpPr>
          <p:cNvPr id="9421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9421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spcBef>
                <a:spcPct val="0"/>
              </a:spcBef>
            </a:pPr>
            <a:r>
              <a:rPr lang="en-US">
                <a:latin typeface="Calibri" charset="0"/>
                <a:ea typeface="ＭＳ Ｐゴシック" charset="0"/>
                <a:cs typeface="ＭＳ Ｐゴシック" charset="0"/>
              </a:rPr>
              <a:t>What you do (as teacher or when student – that was physical).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you have </a:t>
            </a:r>
            <a:r>
              <a:rPr lang="en-US" baseline="0" smtClean="0"/>
              <a:t>a choice.</a:t>
            </a:r>
            <a:endParaRPr lang="en-US"/>
          </a:p>
        </p:txBody>
      </p:sp>
      <p:sp>
        <p:nvSpPr>
          <p:cNvPr id="4" name="Slide Number Placeholder 3"/>
          <p:cNvSpPr>
            <a:spLocks noGrp="1"/>
          </p:cNvSpPr>
          <p:nvPr>
            <p:ph type="sldNum" sz="quarter" idx="10"/>
          </p:nvPr>
        </p:nvSpPr>
        <p:spPr/>
        <p:txBody>
          <a:bodyPr/>
          <a:lstStyle/>
          <a:p>
            <a:fld id="{8CC14F86-A8A5-4145-A7CE-4C239BA44C20}" type="slidenum">
              <a:rPr lang="en-US" smtClean="0"/>
              <a:pPr/>
              <a:t>23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97627216"/>
      </p:ext>
    </p:extLst>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90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3799460"/>
      </p:ext>
    </p:extLst>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14F86-A8A5-4145-A7CE-4C239BA44C20}" type="slidenum">
              <a:rPr lang="en-US" smtClean="0"/>
              <a:pPr/>
              <a:t>98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1023479"/>
      </p:ext>
    </p:extLst>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campusmindworks.org</a:t>
            </a:r>
            <a:r>
              <a:rPr lang="en-US" dirty="0" smtClean="0"/>
              <a:t>/students/</a:t>
            </a:r>
            <a:r>
              <a:rPr lang="en-US" dirty="0" err="1" smtClean="0"/>
              <a:t>self_care</a:t>
            </a:r>
            <a:r>
              <a:rPr lang="en-US" dirty="0" smtClean="0"/>
              <a:t>/</a:t>
            </a:r>
            <a:r>
              <a:rPr lang="en-US" dirty="0" err="1" smtClean="0"/>
              <a:t>sleep.asp</a:t>
            </a:r>
            <a:endParaRPr lang="en-US" dirty="0"/>
          </a:p>
        </p:txBody>
      </p:sp>
      <p:sp>
        <p:nvSpPr>
          <p:cNvPr id="4" name="Slide Number Placeholder 3"/>
          <p:cNvSpPr>
            <a:spLocks noGrp="1"/>
          </p:cNvSpPr>
          <p:nvPr>
            <p:ph type="sldNum" sz="quarter" idx="10"/>
          </p:nvPr>
        </p:nvSpPr>
        <p:spPr/>
        <p:txBody>
          <a:bodyPr/>
          <a:lstStyle/>
          <a:p>
            <a:fld id="{8CC14F86-A8A5-4145-A7CE-4C239BA44C20}" type="slidenum">
              <a:rPr lang="en-US" smtClean="0"/>
              <a:pPr/>
              <a:t>100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2491704"/>
      </p:ext>
    </p:extLst>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Hollywood</a:t>
            </a:r>
            <a:r>
              <a:rPr lang="en-US" baseline="0" dirty="0" smtClean="0"/>
              <a:t> loves emotion.</a:t>
            </a:r>
          </a:p>
          <a:p>
            <a:r>
              <a:rPr lang="en-US" baseline="0" dirty="0" smtClean="0"/>
              <a:t>TV loves emotion.</a:t>
            </a:r>
          </a:p>
          <a:p>
            <a:r>
              <a:rPr lang="en-US" baseline="0" dirty="0" smtClean="0"/>
              <a:t>Your ex-girlfriend/boyfriend loved emotion.</a:t>
            </a:r>
          </a:p>
          <a:p>
            <a:r>
              <a:rPr lang="en-US" baseline="0" dirty="0" smtClean="0"/>
              <a:t>Publishers don’t like emotion.</a:t>
            </a:r>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105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3799460"/>
      </p:ext>
    </p:extLst>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Repeat to remember –</a:t>
            </a:r>
          </a:p>
          <a:p>
            <a:r>
              <a:rPr lang="en-US" dirty="0" smtClean="0"/>
              <a:t>Remember to repeat</a:t>
            </a:r>
          </a:p>
          <a:p>
            <a:r>
              <a:rPr lang="en-US" dirty="0" smtClean="0"/>
              <a:t>SPACED repetition</a:t>
            </a:r>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106</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8" name="Slide Image Placeholder 1"/>
          <p:cNvSpPr>
            <a:spLocks noGrp="1" noRot="1" noChangeAspec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9C339BEA-1A2D-E14F-A80B-545345F7B603}" type="slidenum">
              <a:rPr lang="en-US" smtClean="0"/>
              <a:pPr>
                <a:defRPr/>
              </a:pPr>
              <a:t>107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Slide Image Placeholder 1"/>
          <p:cNvSpPr>
            <a:spLocks noGrp="1" noRot="1" noChangeAspec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108" charset="0"/>
              </a:rPr>
              <a:t>Mihály Csíkszentmihályi’s sense. That experience when we’re totally engaged with what we’re doing. Energized. Loose track of time. You are challenged. It something is too easy, you get bored. This is when you are totally part of the moment. Athletes talk about being “in the zone.”</a:t>
            </a:r>
          </a:p>
          <a:p>
            <a:pPr eaLnBrk="1" hangingPunct="1">
              <a:spcBef>
                <a:spcPct val="0"/>
              </a:spcBef>
            </a:pPr>
            <a:r>
              <a:rPr lang="en-US" smtClean="0">
                <a:latin typeface="Arial" pitchFamily="-108" charset="0"/>
              </a:rPr>
              <a:t>	As Teachers, sometimes. And classes, sometimes (I hope), but harder to orchestrate as a teacher. For many Ss, English isn’t a natural flow experience. </a:t>
            </a:r>
          </a:p>
          <a:p>
            <a:pPr eaLnBrk="1" hangingPunct="1">
              <a:spcBef>
                <a:spcPct val="0"/>
              </a:spcBef>
            </a:pPr>
            <a:r>
              <a:rPr lang="en-US" smtClean="0">
                <a:latin typeface="Arial" pitchFamily="-108" charset="0"/>
              </a:rPr>
              <a:t>Bill Snyder (TC Columbia Uni – Tokyo) looking at identifying activities that are likely to produce flow. The topics related to happiness can be deeper so maybe likely to move some/many Ss there. (Think like kindness or good memories just naturally deeper than “what’s your favorite sport). Bill’s pointed out something like 4-3-2 might be more likely. You have a real challenge (double your speed), and it is personally produced content.  Seems to  </a:t>
            </a:r>
          </a:p>
        </p:txBody>
      </p:sp>
      <p:sp>
        <p:nvSpPr>
          <p:cNvPr id="352260" name="Slide Number Placeholder 3"/>
          <p:cNvSpPr>
            <a:spLocks noGrp="1"/>
          </p:cNvSpPr>
          <p:nvPr>
            <p:ph type="sldNum" sz="quarter" idx="5"/>
          </p:nvPr>
        </p:nvSpPr>
        <p:spPr bwMode="auto">
          <a:ln>
            <a:miter lim="800000"/>
            <a:headEnd/>
            <a:tailEnd/>
          </a:ln>
        </p:spPr>
        <p:txBody>
          <a:bodyPr/>
          <a:lstStyle/>
          <a:p>
            <a:pPr>
              <a:defRPr/>
            </a:pPr>
            <a:fld id="{B5E34379-B955-A146-A71F-CA46F803FFBB}" type="slidenum">
              <a:rPr lang="en-US"/>
              <a:pPr>
                <a:defRPr/>
              </a:pPr>
              <a:t>24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you have </a:t>
            </a:r>
            <a:r>
              <a:rPr lang="en-US" baseline="0" smtClean="0"/>
              <a:t>a choice.</a:t>
            </a:r>
            <a:endParaRPr lang="en-US"/>
          </a:p>
        </p:txBody>
      </p:sp>
      <p:sp>
        <p:nvSpPr>
          <p:cNvPr id="4" name="Slide Number Placeholder 3"/>
          <p:cNvSpPr>
            <a:spLocks noGrp="1"/>
          </p:cNvSpPr>
          <p:nvPr>
            <p:ph type="sldNum" sz="quarter" idx="10"/>
          </p:nvPr>
        </p:nvSpPr>
        <p:spPr/>
        <p:txBody>
          <a:bodyPr/>
          <a:lstStyle/>
          <a:p>
            <a:fld id="{8CC14F86-A8A5-4145-A7CE-4C239BA44C20}" type="slidenum">
              <a:rPr lang="en-US" smtClean="0"/>
              <a:pPr/>
              <a:t>25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97627216"/>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a:t>
            </a:r>
            <a:r>
              <a:rPr lang="en-US" baseline="0" dirty="0" smtClean="0"/>
              <a:t> fart sounds to </a:t>
            </a:r>
            <a:r>
              <a:rPr lang="en-US" baseline="0" dirty="0" smtClean="0">
                <a:sym typeface="Wingdings"/>
              </a:rPr>
              <a:t></a:t>
            </a:r>
          </a:p>
          <a:p>
            <a:endParaRPr lang="en-US" baseline="0" dirty="0" smtClean="0">
              <a:sym typeface="Wingdings"/>
            </a:endParaRPr>
          </a:p>
          <a:p>
            <a:r>
              <a:rPr lang="en-US" baseline="0" dirty="0" smtClean="0">
                <a:sym typeface="Wingdings"/>
              </a:rPr>
              <a:t>Do something challenging – if you think I’m crazy, </a:t>
            </a:r>
          </a:p>
          <a:p>
            <a:endParaRPr lang="en-US" dirty="0"/>
          </a:p>
        </p:txBody>
      </p:sp>
      <p:sp>
        <p:nvSpPr>
          <p:cNvPr id="4" name="Slide Number Placeholder 3"/>
          <p:cNvSpPr>
            <a:spLocks noGrp="1"/>
          </p:cNvSpPr>
          <p:nvPr>
            <p:ph type="sldNum" sz="quarter" idx="10"/>
          </p:nvPr>
        </p:nvSpPr>
        <p:spPr/>
        <p:txBody>
          <a:bodyPr/>
          <a:lstStyle/>
          <a:p>
            <a:fld id="{8CC14F86-A8A5-4145-A7CE-4C239BA44C20}" type="slidenum">
              <a:rPr lang="en-US" smtClean="0"/>
              <a:pPr/>
              <a:t>27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82637386"/>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14F86-A8A5-4145-A7CE-4C239BA44C20}" type="slidenum">
              <a:rPr lang="en-US" smtClean="0"/>
              <a:pPr/>
              <a:t>28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78182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AFCBCA-7E15-E94A-80F3-632F89FBC6FA}" type="datetimeFigureOut">
              <a:rPr lang="en-US" smtClean="0"/>
              <a:pPr/>
              <a:t>10/30/15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9599D8-C59F-5A4E-8DB0-31CFA67DF9C1}"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80672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AFCBCA-7E15-E94A-80F3-632F89FBC6FA}" type="datetimeFigureOut">
              <a:rPr lang="en-US" smtClean="0"/>
              <a:pPr/>
              <a:t>10/30/15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9599D8-C59F-5A4E-8DB0-31CFA67DF9C1}"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46270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AFCBCA-7E15-E94A-80F3-632F89FBC6FA}" type="datetimeFigureOut">
              <a:rPr lang="en-US" smtClean="0"/>
              <a:pPr/>
              <a:t>10/30/15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9599D8-C59F-5A4E-8DB0-31CFA67DF9C1}"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90244957"/>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AFCBCA-7E15-E94A-80F3-632F89FBC6FA}" type="datetimeFigureOut">
              <a:rPr lang="en-US" smtClean="0"/>
              <a:pPr/>
              <a:t>10/30/15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9599D8-C59F-5A4E-8DB0-31CFA67DF9C1}"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36531507"/>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FCBCA-7E15-E94A-80F3-632F89FBC6FA}" type="datetimeFigureOut">
              <a:rPr lang="en-US" smtClean="0"/>
              <a:pPr/>
              <a:t>10/30/15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9599D8-C59F-5A4E-8DB0-31CFA67DF9C1}"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1256628"/>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AFCBCA-7E15-E94A-80F3-632F89FBC6FA}" type="datetimeFigureOut">
              <a:rPr lang="en-US" smtClean="0"/>
              <a:pPr/>
              <a:t>10/30/15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9599D8-C59F-5A4E-8DB0-31CFA67DF9C1}"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6450236"/>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AFCBCA-7E15-E94A-80F3-632F89FBC6FA}" type="datetimeFigureOut">
              <a:rPr lang="en-US" smtClean="0"/>
              <a:pPr/>
              <a:t>10/30/15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9599D8-C59F-5A4E-8DB0-31CFA67DF9C1}"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65665419"/>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AFCBCA-7E15-E94A-80F3-632F89FBC6FA}" type="datetimeFigureOut">
              <a:rPr lang="en-US" smtClean="0"/>
              <a:pPr/>
              <a:t>10/30/15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9599D8-C59F-5A4E-8DB0-31CFA67DF9C1}"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00906414"/>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FCBCA-7E15-E94A-80F3-632F89FBC6FA}" type="datetimeFigureOut">
              <a:rPr lang="en-US" smtClean="0"/>
              <a:pPr/>
              <a:t>10/30/15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9599D8-C59F-5A4E-8DB0-31CFA67DF9C1}"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85338683"/>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FCBCA-7E15-E94A-80F3-632F89FBC6FA}" type="datetimeFigureOut">
              <a:rPr lang="en-US" smtClean="0"/>
              <a:pPr/>
              <a:t>10/30/15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9599D8-C59F-5A4E-8DB0-31CFA67DF9C1}"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92509522"/>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FCBCA-7E15-E94A-80F3-632F89FBC6FA}" type="datetimeFigureOut">
              <a:rPr lang="en-US" smtClean="0"/>
              <a:pPr/>
              <a:t>10/30/15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9599D8-C59F-5A4E-8DB0-31CFA67DF9C1}"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952890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FCBCA-7E15-E94A-80F3-632F89FBC6FA}" type="datetimeFigureOut">
              <a:rPr lang="en-US" smtClean="0"/>
              <a:pPr/>
              <a:t>10/30/15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599D8-C59F-5A4E-8DB0-31CFA67DF9C1}"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8047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hyperlink" Target="http://campusmindworks.org/" TargetMode="External"/><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10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47.png"/><Relationship Id="rId5"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106.xml.rels><?xml version="1.0" encoding="UTF-8" standalone="yes"?>
<Relationships xmlns="http://schemas.openxmlformats.org/package/2006/relationships"><Relationship Id="rId11" Type="http://schemas.openxmlformats.org/officeDocument/2006/relationships/image" Target="../media/image108.emf"/><Relationship Id="rId12" Type="http://schemas.openxmlformats.org/officeDocument/2006/relationships/image" Target="../media/image109.emf"/><Relationship Id="rId13" Type="http://schemas.openxmlformats.org/officeDocument/2006/relationships/image" Target="../media/image110.emf"/><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65.png"/><Relationship Id="rId4" Type="http://schemas.openxmlformats.org/officeDocument/2006/relationships/image" Target="../media/image64.png"/><Relationship Id="rId5" Type="http://schemas.openxmlformats.org/officeDocument/2006/relationships/image" Target="../media/image63.png"/><Relationship Id="rId6" Type="http://schemas.openxmlformats.org/officeDocument/2006/relationships/image" Target="../media/image103.emf"/><Relationship Id="rId7" Type="http://schemas.openxmlformats.org/officeDocument/2006/relationships/image" Target="../media/image104.emf"/><Relationship Id="rId8" Type="http://schemas.openxmlformats.org/officeDocument/2006/relationships/image" Target="../media/image105.emf"/><Relationship Id="rId9" Type="http://schemas.openxmlformats.org/officeDocument/2006/relationships/image" Target="../media/image106.emf"/><Relationship Id="rId10" Type="http://schemas.openxmlformats.org/officeDocument/2006/relationships/image" Target="../media/image107.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1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microsoft.com/office/2007/relationships/media" Target="../media/media2.mov"/><Relationship Id="rId4" Type="http://schemas.openxmlformats.org/officeDocument/2006/relationships/image" Target="../media/image6.png"/><Relationship Id="rId1" Type="http://schemas.openxmlformats.org/officeDocument/2006/relationships/video" Target="../media/media2.mov"/><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47.png"/><Relationship Id="rId5"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47.png"/><Relationship Id="rId5"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47.png"/><Relationship Id="rId5"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5.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 Id="rId3" Type="http://schemas.openxmlformats.org/officeDocument/2006/relationships/image" Target="../media/image84.png"/></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8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87.pn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9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 Id="rId3" Type="http://schemas.openxmlformats.org/officeDocument/2006/relationships/image" Target="../media/image9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rcRect t="27988" b="27988"/>
          <a:stretch>
            <a:fillRect/>
          </a:stretch>
        </p:blipFill>
        <p:spPr>
          <a:xfrm>
            <a:off x="-66278" y="-23732"/>
            <a:ext cx="9307040" cy="6881732"/>
          </a:xfrm>
        </p:spPr>
      </p:pic>
      <p:sp>
        <p:nvSpPr>
          <p:cNvPr id="5" name="TextBox 4"/>
          <p:cNvSpPr txBox="1"/>
          <p:nvPr/>
        </p:nvSpPr>
        <p:spPr>
          <a:xfrm>
            <a:off x="2411760" y="5180671"/>
            <a:ext cx="6537993" cy="1323439"/>
          </a:xfrm>
          <a:prstGeom prst="rect">
            <a:avLst/>
          </a:prstGeom>
          <a:noFill/>
        </p:spPr>
        <p:txBody>
          <a:bodyPr wrap="square" rtlCol="0">
            <a:spAutoFit/>
          </a:bodyPr>
          <a:lstStyle/>
          <a:p>
            <a:pPr algn="r"/>
            <a:endParaRPr lang="en-US" sz="80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52136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5300021" y="4524401"/>
            <a:ext cx="3234379" cy="1938992"/>
          </a:xfrm>
          <a:prstGeom prst="rect">
            <a:avLst/>
          </a:prstGeom>
        </p:spPr>
        <p:txBody>
          <a:bodyPr wrap="none">
            <a:spAutoFit/>
          </a:bodyPr>
          <a:lstStyle/>
          <a:p>
            <a:pPr algn="r"/>
            <a:r>
              <a:rPr lang="en-US" sz="6000" b="1" dirty="0" smtClean="0">
                <a:latin typeface="Gill Sans"/>
                <a:cs typeface="Gill Sans"/>
              </a:rPr>
              <a:t> </a:t>
            </a:r>
          </a:p>
          <a:p>
            <a:pPr algn="r"/>
            <a:r>
              <a:rPr lang="en-US" sz="6000" b="1" dirty="0" smtClean="0">
                <a:latin typeface="Gill Sans"/>
                <a:cs typeface="Gill Sans"/>
              </a:rPr>
              <a:t>In class</a:t>
            </a:r>
            <a:endParaRPr lang="en-US" sz="6000" b="1" dirty="0">
              <a:latin typeface="Gill Sans"/>
              <a:cs typeface="Gill Sans"/>
            </a:endParaRPr>
          </a:p>
        </p:txBody>
      </p:sp>
      <p:pic>
        <p:nvPicPr>
          <p:cNvPr id="5" name="Picture 4"/>
          <p:cNvPicPr>
            <a:picLocks noChangeAspect="1"/>
          </p:cNvPicPr>
          <p:nvPr/>
        </p:nvPicPr>
        <p:blipFill>
          <a:blip r:embed="rId2"/>
          <a:stretch>
            <a:fillRect/>
          </a:stretch>
        </p:blipFill>
        <p:spPr>
          <a:xfrm>
            <a:off x="0" y="-1"/>
            <a:ext cx="9301748" cy="480906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4960916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3500"/>
            <a:ext cx="12925250" cy="7955643"/>
          </a:xfrm>
          <a:prstGeom prst="rect">
            <a:avLst/>
          </a:prstGeom>
        </p:spPr>
      </p:pic>
      <p:sp>
        <p:nvSpPr>
          <p:cNvPr id="5" name="TextBox 4"/>
          <p:cNvSpPr txBox="1"/>
          <p:nvPr/>
        </p:nvSpPr>
        <p:spPr>
          <a:xfrm>
            <a:off x="120952" y="1149048"/>
            <a:ext cx="4737194" cy="2585323"/>
          </a:xfrm>
          <a:prstGeom prst="rect">
            <a:avLst/>
          </a:prstGeom>
          <a:noFill/>
        </p:spPr>
        <p:txBody>
          <a:bodyPr wrap="none" rtlCol="0">
            <a:spAutoFit/>
          </a:bodyPr>
          <a:lstStyle/>
          <a:p>
            <a:r>
              <a:rPr lang="en-US" sz="5400" b="1" dirty="0" smtClean="0">
                <a:latin typeface="Gill Sans"/>
                <a:cs typeface="Gill Sans"/>
              </a:rPr>
              <a:t>How to get a</a:t>
            </a:r>
          </a:p>
          <a:p>
            <a:r>
              <a:rPr lang="en-US" sz="5400" b="1" dirty="0" smtClean="0">
                <a:latin typeface="Gill Sans"/>
                <a:cs typeface="Gill Sans"/>
              </a:rPr>
              <a:t>good night’s</a:t>
            </a:r>
          </a:p>
          <a:p>
            <a:r>
              <a:rPr lang="en-US" sz="5400" b="1" dirty="0" smtClean="0">
                <a:latin typeface="Gill Sans"/>
                <a:cs typeface="Gill Sans"/>
              </a:rPr>
              <a:t>sleep</a:t>
            </a:r>
            <a:endParaRPr lang="en-US" sz="5400" b="1" dirty="0">
              <a:latin typeface="Gill Sans"/>
              <a:cs typeface="Gill Sans"/>
            </a:endParaRPr>
          </a:p>
        </p:txBody>
      </p:sp>
      <p:sp>
        <p:nvSpPr>
          <p:cNvPr id="6" name="Rectangle 5"/>
          <p:cNvSpPr/>
          <p:nvPr/>
        </p:nvSpPr>
        <p:spPr>
          <a:xfrm>
            <a:off x="0" y="6055972"/>
            <a:ext cx="4572000" cy="646331"/>
          </a:xfrm>
          <a:prstGeom prst="rect">
            <a:avLst/>
          </a:prstGeom>
        </p:spPr>
        <p:txBody>
          <a:bodyPr>
            <a:spAutoFit/>
          </a:bodyPr>
          <a:lstStyle/>
          <a:p>
            <a:r>
              <a:rPr lang="en-US" dirty="0">
                <a:hlinkClick r:id="rId4"/>
              </a:rPr>
              <a:t>http://campusmindworks.org</a:t>
            </a:r>
            <a:r>
              <a:rPr lang="en-US" dirty="0" smtClean="0">
                <a:hlinkClick r:id="rId4"/>
              </a:rPr>
              <a:t>/</a:t>
            </a:r>
            <a:endParaRPr lang="en-US" dirty="0" smtClean="0"/>
          </a:p>
          <a:p>
            <a:r>
              <a:rPr lang="en-US" dirty="0" smtClean="0"/>
              <a:t>students</a:t>
            </a:r>
            <a:r>
              <a:rPr lang="en-US" dirty="0"/>
              <a:t>/</a:t>
            </a:r>
            <a:r>
              <a:rPr lang="en-US" dirty="0" err="1"/>
              <a:t>self_care</a:t>
            </a:r>
            <a:r>
              <a:rPr lang="en-US" dirty="0"/>
              <a:t>/</a:t>
            </a:r>
            <a:r>
              <a:rPr lang="en-US" dirty="0" err="1"/>
              <a:t>sleep.asp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83003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4531945" cy="6858000"/>
          </a:xfrm>
          <a:prstGeom prst="rect">
            <a:avLst/>
          </a:prstGeom>
        </p:spPr>
      </p:pic>
      <p:sp>
        <p:nvSpPr>
          <p:cNvPr id="5" name="TextBox 4"/>
          <p:cNvSpPr txBox="1"/>
          <p:nvPr/>
        </p:nvSpPr>
        <p:spPr>
          <a:xfrm>
            <a:off x="4465916" y="4414761"/>
            <a:ext cx="4678084" cy="1938992"/>
          </a:xfrm>
          <a:prstGeom prst="rect">
            <a:avLst/>
          </a:prstGeom>
          <a:noFill/>
        </p:spPr>
        <p:txBody>
          <a:bodyPr wrap="none" rtlCol="0">
            <a:spAutoFit/>
          </a:bodyPr>
          <a:lstStyle/>
          <a:p>
            <a:pPr algn="r"/>
            <a:r>
              <a:rPr lang="en-US" sz="6000" b="1" dirty="0" smtClean="0">
                <a:latin typeface="Gill Sans"/>
                <a:cs typeface="Gill Sans"/>
              </a:rPr>
              <a:t>No caffeine</a:t>
            </a:r>
          </a:p>
          <a:p>
            <a:pPr algn="r"/>
            <a:r>
              <a:rPr lang="en-US" sz="6000" b="1" dirty="0">
                <a:latin typeface="Gill Sans"/>
                <a:cs typeface="Gill Sans"/>
              </a:rPr>
              <a:t>a</a:t>
            </a:r>
            <a:r>
              <a:rPr lang="en-US" sz="6000" b="1" dirty="0" smtClean="0">
                <a:latin typeface="Gill Sans"/>
                <a:cs typeface="Gill Sans"/>
              </a:rPr>
              <a:t>fter 3 pm</a:t>
            </a:r>
            <a:r>
              <a:rPr lang="en-US" dirty="0" smtClean="0"/>
              <a:t> </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2559993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1"/>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0"/>
            <a:ext cx="9144000" cy="6946295"/>
          </a:xfrm>
          <a:prstGeom prst="rect">
            <a:avLst/>
          </a:prstGeom>
        </p:spPr>
      </p:pic>
      <p:sp>
        <p:nvSpPr>
          <p:cNvPr id="8" name="TextBox 7"/>
          <p:cNvSpPr txBox="1"/>
          <p:nvPr/>
        </p:nvSpPr>
        <p:spPr>
          <a:xfrm>
            <a:off x="5962443" y="295135"/>
            <a:ext cx="3060603" cy="2554545"/>
          </a:xfrm>
          <a:prstGeom prst="rect">
            <a:avLst/>
          </a:prstGeom>
          <a:noFill/>
        </p:spPr>
        <p:txBody>
          <a:bodyPr wrap="none" rtlCol="0">
            <a:spAutoFit/>
          </a:bodyPr>
          <a:lstStyle/>
          <a:p>
            <a:pPr algn="r"/>
            <a:r>
              <a:rPr lang="en-US" sz="4000" b="1" dirty="0" smtClean="0">
                <a:latin typeface="Gill Sans"/>
                <a:cs typeface="Gill Sans"/>
              </a:rPr>
              <a:t>No </a:t>
            </a:r>
          </a:p>
          <a:p>
            <a:pPr algn="r"/>
            <a:r>
              <a:rPr lang="en-US" sz="4000" b="1" dirty="0" smtClean="0">
                <a:latin typeface="Gill Sans"/>
                <a:cs typeface="Gill Sans"/>
              </a:rPr>
              <a:t>technology</a:t>
            </a:r>
          </a:p>
          <a:p>
            <a:pPr algn="r"/>
            <a:r>
              <a:rPr lang="en-US" sz="4000" b="1" dirty="0" smtClean="0">
                <a:latin typeface="Gill Sans"/>
                <a:cs typeface="Gill Sans"/>
              </a:rPr>
              <a:t>30 minutes </a:t>
            </a:r>
          </a:p>
          <a:p>
            <a:pPr algn="r"/>
            <a:r>
              <a:rPr lang="en-US" sz="4000" b="1" dirty="0" smtClean="0">
                <a:latin typeface="Gill Sans"/>
                <a:cs typeface="Gill Sans"/>
              </a:rPr>
              <a:t>before bed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904159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144001" cy="685799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721944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14476" y="556382"/>
            <a:ext cx="4139441" cy="4765524"/>
          </a:xfrm>
          <a:prstGeom prst="rect">
            <a:avLst/>
          </a:prstGeom>
        </p:spPr>
      </p:pic>
      <p:sp>
        <p:nvSpPr>
          <p:cNvPr id="7" name="TextBox 6"/>
          <p:cNvSpPr txBox="1"/>
          <p:nvPr/>
        </p:nvSpPr>
        <p:spPr>
          <a:xfrm>
            <a:off x="653867" y="3072199"/>
            <a:ext cx="8389634" cy="3785652"/>
          </a:xfrm>
          <a:prstGeom prst="rect">
            <a:avLst/>
          </a:prstGeom>
          <a:noFill/>
        </p:spPr>
        <p:txBody>
          <a:bodyPr wrap="none" rtlCol="0">
            <a:spAutoFit/>
          </a:bodyPr>
          <a:lstStyle/>
          <a:p>
            <a:pPr algn="r"/>
            <a:endParaRPr lang="en-US" sz="6000" b="1" dirty="0" smtClean="0">
              <a:latin typeface="Gill Sans"/>
              <a:cs typeface="Gill Sans"/>
            </a:endParaRPr>
          </a:p>
          <a:p>
            <a:pPr algn="r"/>
            <a:r>
              <a:rPr lang="en-US" sz="6000" b="1" dirty="0" smtClean="0">
                <a:latin typeface="Gill Sans"/>
                <a:cs typeface="Gill Sans"/>
              </a:rPr>
              <a:t>Sleep only </a:t>
            </a:r>
          </a:p>
          <a:p>
            <a:pPr algn="r"/>
            <a:r>
              <a:rPr lang="en-US" sz="6000" b="1" dirty="0" smtClean="0">
                <a:latin typeface="Gill Sans"/>
                <a:cs typeface="Gill Sans"/>
              </a:rPr>
              <a:t>1 hour </a:t>
            </a:r>
          </a:p>
          <a:p>
            <a:pPr algn="r"/>
            <a:r>
              <a:rPr lang="en-US" sz="6000" b="1" dirty="0">
                <a:latin typeface="Gill Sans"/>
                <a:cs typeface="Gill Sans"/>
              </a:rPr>
              <a:t>l</a:t>
            </a:r>
            <a:r>
              <a:rPr lang="en-US" sz="6000" b="1" dirty="0" smtClean="0">
                <a:latin typeface="Gill Sans"/>
                <a:cs typeface="Gill Sans"/>
              </a:rPr>
              <a:t>onger on weekends.</a:t>
            </a:r>
            <a:endParaRPr lang="en-US" sz="6000" b="1" dirty="0">
              <a:latin typeface="Gill Sans"/>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7805924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796" y="102967"/>
            <a:ext cx="7772400" cy="1470025"/>
          </a:xfrm>
        </p:spPr>
        <p:txBody>
          <a:bodyPr>
            <a:normAutofit fontScale="90000"/>
          </a:bodyPr>
          <a:lstStyle/>
          <a:p>
            <a:pPr algn="r"/>
            <a:r>
              <a:rPr lang="en-US" sz="5400" b="1" dirty="0" smtClean="0">
                <a:solidFill>
                  <a:srgbClr val="800000"/>
                </a:solidFill>
                <a:latin typeface="Gill Sans"/>
                <a:cs typeface="Gill Sans"/>
              </a:rPr>
              <a:t/>
            </a:r>
            <a:br>
              <a:rPr lang="en-US" sz="5400" b="1" dirty="0" smtClean="0">
                <a:solidFill>
                  <a:srgbClr val="800000"/>
                </a:solidFill>
                <a:latin typeface="Gill Sans"/>
                <a:cs typeface="Gill Sans"/>
              </a:rPr>
            </a:br>
            <a:r>
              <a:rPr lang="en-US" sz="8900" b="1" dirty="0" smtClean="0">
                <a:solidFill>
                  <a:srgbClr val="800000"/>
                </a:solidFill>
                <a:latin typeface="Gill Sans"/>
                <a:cs typeface="Gill Sans"/>
              </a:rPr>
              <a:t>Spaced</a:t>
            </a:r>
            <a:br>
              <a:rPr lang="en-US" sz="8900" b="1" dirty="0" smtClean="0">
                <a:solidFill>
                  <a:srgbClr val="800000"/>
                </a:solidFill>
                <a:latin typeface="Gill Sans"/>
                <a:cs typeface="Gill Sans"/>
              </a:rPr>
            </a:br>
            <a:r>
              <a:rPr lang="en-US" sz="8900" b="1" dirty="0">
                <a:solidFill>
                  <a:srgbClr val="800000"/>
                </a:solidFill>
                <a:latin typeface="Gill Sans"/>
                <a:cs typeface="Gill Sans"/>
              </a:rPr>
              <a:t>r</a:t>
            </a:r>
            <a:r>
              <a:rPr lang="en-US" sz="8900" b="1" dirty="0" smtClean="0">
                <a:solidFill>
                  <a:srgbClr val="800000"/>
                </a:solidFill>
                <a:latin typeface="Gill Sans"/>
                <a:cs typeface="Gill Sans"/>
              </a:rPr>
              <a:t>epetition</a:t>
            </a:r>
            <a:endParaRPr lang="en-US" sz="8900" b="1" dirty="0">
              <a:solidFill>
                <a:srgbClr val="800000"/>
              </a:solidFill>
              <a:latin typeface="Gill Sans"/>
              <a:cs typeface="Gill Sans"/>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63036" y="232138"/>
            <a:ext cx="2422097" cy="1664162"/>
          </a:xfrm>
          <a:prstGeom prst="rect">
            <a:avLst/>
          </a:prstGeom>
        </p:spPr>
      </p:pic>
      <p:sp>
        <p:nvSpPr>
          <p:cNvPr id="5" name="Rectangle 4"/>
          <p:cNvSpPr/>
          <p:nvPr/>
        </p:nvSpPr>
        <p:spPr>
          <a:xfrm>
            <a:off x="0" y="2572346"/>
            <a:ext cx="9144000" cy="4818772"/>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239776" y="2556668"/>
            <a:ext cx="3443378" cy="2272744"/>
          </a:xfrm>
          <a:prstGeom prst="rect">
            <a:avLst/>
          </a:prstGeom>
        </p:spPr>
      </p:pic>
      <p:pic>
        <p:nvPicPr>
          <p:cNvPr id="8" name="Picture 7"/>
          <p:cNvPicPr>
            <a:picLocks noChangeAspect="1"/>
          </p:cNvPicPr>
          <p:nvPr/>
        </p:nvPicPr>
        <p:blipFill>
          <a:blip r:embed="rId5"/>
          <a:stretch>
            <a:fillRect/>
          </a:stretch>
        </p:blipFill>
        <p:spPr>
          <a:xfrm>
            <a:off x="6137892" y="4026002"/>
            <a:ext cx="2727324" cy="2831998"/>
          </a:xfrm>
          <a:prstGeom prst="rect">
            <a:avLst/>
          </a:prstGeom>
        </p:spPr>
      </p:pic>
      <p:sp>
        <p:nvSpPr>
          <p:cNvPr id="9" name="Title 1"/>
          <p:cNvSpPr txBox="1">
            <a:spLocks/>
          </p:cNvSpPr>
          <p:nvPr/>
        </p:nvSpPr>
        <p:spPr>
          <a:xfrm>
            <a:off x="-2408007" y="456353"/>
            <a:ext cx="7772400"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8000" b="1" dirty="0" smtClean="0">
                <a:solidFill>
                  <a:srgbClr val="800000"/>
                </a:solidFill>
                <a:latin typeface="Gill Sans"/>
                <a:cs typeface="Gill Sans"/>
              </a:rPr>
              <a:t>S</a:t>
            </a:r>
            <a:br>
              <a:rPr lang="en-US" sz="8000" b="1" dirty="0" smtClean="0">
                <a:solidFill>
                  <a:srgbClr val="800000"/>
                </a:solidFill>
                <a:latin typeface="Gill Sans"/>
                <a:cs typeface="Gill Sans"/>
              </a:rPr>
            </a:br>
            <a:endParaRPr lang="en-US" sz="8000" b="1" dirty="0">
              <a:solidFill>
                <a:srgbClr val="800000"/>
              </a:solidFill>
              <a:latin typeface="Gill Sans"/>
              <a:cs typeface="Gill Sans"/>
            </a:endParaRPr>
          </a:p>
        </p:txBody>
      </p:sp>
      <p:sp>
        <p:nvSpPr>
          <p:cNvPr id="6" name="TextBox 5"/>
          <p:cNvSpPr txBox="1"/>
          <p:nvPr/>
        </p:nvSpPr>
        <p:spPr>
          <a:xfrm>
            <a:off x="2973432" y="1149054"/>
            <a:ext cx="697627" cy="1323439"/>
          </a:xfrm>
          <a:prstGeom prst="rect">
            <a:avLst/>
          </a:prstGeom>
          <a:noFill/>
        </p:spPr>
        <p:txBody>
          <a:bodyPr wrap="none" rtlCol="0">
            <a:spAutoFit/>
          </a:bodyPr>
          <a:lstStyle/>
          <a:p>
            <a:r>
              <a:rPr lang="en-US" sz="8000" b="1" dirty="0">
                <a:solidFill>
                  <a:srgbClr val="800000"/>
                </a:solidFill>
                <a:latin typeface="Gill Sans"/>
                <a:cs typeface="Gill Sans"/>
              </a:rPr>
              <a:t>r</a:t>
            </a:r>
            <a:endParaRPr lang="en-US" sz="80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619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1"/>
      <p:bldP spid="6" grpId="0"/>
    </p:bld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ounded Rectangle 20"/>
          <p:cNvSpPr/>
          <p:nvPr/>
        </p:nvSpPr>
        <p:spPr>
          <a:xfrm>
            <a:off x="411882" y="2293688"/>
            <a:ext cx="2334000" cy="2175378"/>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ounded Rectangle 21"/>
          <p:cNvSpPr/>
          <p:nvPr/>
        </p:nvSpPr>
        <p:spPr>
          <a:xfrm>
            <a:off x="6036827" y="65674"/>
            <a:ext cx="2334000" cy="2048700"/>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ounded Rectangle 29"/>
          <p:cNvSpPr/>
          <p:nvPr/>
        </p:nvSpPr>
        <p:spPr>
          <a:xfrm>
            <a:off x="6043350" y="2220179"/>
            <a:ext cx="2334000" cy="2175378"/>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1" name="Picture 4"/>
          <p:cNvPicPr>
            <a:picLocks noChangeAspect="1" noChangeArrowheads="1"/>
          </p:cNvPicPr>
          <p:nvPr/>
        </p:nvPicPr>
        <p:blipFill>
          <a:blip r:embed="rId3"/>
          <a:srcRect/>
          <a:stretch>
            <a:fillRect/>
          </a:stretch>
        </p:blipFill>
        <p:spPr bwMode="auto">
          <a:xfrm>
            <a:off x="6043350" y="2254643"/>
            <a:ext cx="1327626" cy="883881"/>
          </a:xfrm>
          <a:prstGeom prst="rect">
            <a:avLst/>
          </a:prstGeom>
          <a:ln>
            <a:noFill/>
          </a:ln>
          <a:effectLst>
            <a:softEdge rad="112500"/>
          </a:effectLst>
        </p:spPr>
      </p:pic>
      <p:pic>
        <p:nvPicPr>
          <p:cNvPr id="32" name="Picture 6"/>
          <p:cNvPicPr>
            <a:picLocks noChangeAspect="1" noChangeArrowheads="1"/>
          </p:cNvPicPr>
          <p:nvPr/>
        </p:nvPicPr>
        <p:blipFill>
          <a:blip r:embed="rId4"/>
          <a:srcRect/>
          <a:stretch>
            <a:fillRect/>
          </a:stretch>
        </p:blipFill>
        <p:spPr bwMode="auto">
          <a:xfrm>
            <a:off x="7370976" y="2286516"/>
            <a:ext cx="999809" cy="1531475"/>
          </a:xfrm>
          <a:prstGeom prst="rect">
            <a:avLst/>
          </a:prstGeom>
          <a:ln>
            <a:noFill/>
          </a:ln>
          <a:effectLst>
            <a:softEdge rad="112500"/>
          </a:effectLst>
        </p:spPr>
      </p:pic>
      <p:pic>
        <p:nvPicPr>
          <p:cNvPr id="33" name="Picture 32"/>
          <p:cNvPicPr>
            <a:picLocks noChangeAspect="1" noChangeArrowheads="1"/>
          </p:cNvPicPr>
          <p:nvPr/>
        </p:nvPicPr>
        <p:blipFill>
          <a:blip r:embed="rId5"/>
          <a:srcRect/>
          <a:stretch>
            <a:fillRect/>
          </a:stretch>
        </p:blipFill>
        <p:spPr bwMode="auto">
          <a:xfrm>
            <a:off x="6222943" y="3138524"/>
            <a:ext cx="1452261" cy="997661"/>
          </a:xfrm>
          <a:prstGeom prst="rect">
            <a:avLst/>
          </a:prstGeom>
          <a:ln>
            <a:noFill/>
          </a:ln>
          <a:effectLst>
            <a:softEdge rad="112500"/>
          </a:effectLst>
        </p:spPr>
      </p:pic>
      <p:sp>
        <p:nvSpPr>
          <p:cNvPr id="27" name="TextBox 26"/>
          <p:cNvSpPr txBox="1"/>
          <p:nvPr/>
        </p:nvSpPr>
        <p:spPr>
          <a:xfrm>
            <a:off x="6287252" y="1304172"/>
            <a:ext cx="2723086" cy="830997"/>
          </a:xfrm>
          <a:prstGeom prst="rect">
            <a:avLst/>
          </a:prstGeom>
          <a:noFill/>
        </p:spPr>
        <p:txBody>
          <a:bodyPr wrap="square" rtlCol="0">
            <a:spAutoFit/>
          </a:bodyPr>
          <a:lstStyle/>
          <a:p>
            <a:r>
              <a:rPr lang="en-US" sz="2400" b="1" dirty="0" smtClean="0">
                <a:solidFill>
                  <a:srgbClr val="800000"/>
                </a:solidFill>
                <a:latin typeface="Gill Sans"/>
                <a:cs typeface="Gill Sans"/>
              </a:rPr>
              <a:t>Remember </a:t>
            </a:r>
          </a:p>
          <a:p>
            <a:r>
              <a:rPr lang="en-US" sz="2400" b="1" dirty="0" smtClean="0">
                <a:solidFill>
                  <a:srgbClr val="800000"/>
                </a:solidFill>
                <a:latin typeface="Gill Sans"/>
                <a:cs typeface="Gill Sans"/>
              </a:rPr>
              <a:t>to repeat</a:t>
            </a:r>
            <a:endParaRPr lang="en-US" sz="2400" b="1" dirty="0">
              <a:solidFill>
                <a:srgbClr val="800000"/>
              </a:solidFill>
              <a:latin typeface="Gill Sans"/>
              <a:cs typeface="Gill Sans"/>
            </a:endParaRPr>
          </a:p>
        </p:txBody>
      </p:sp>
      <p:sp>
        <p:nvSpPr>
          <p:cNvPr id="34" name="TextBox 33"/>
          <p:cNvSpPr txBox="1"/>
          <p:nvPr/>
        </p:nvSpPr>
        <p:spPr>
          <a:xfrm>
            <a:off x="676398" y="3653944"/>
            <a:ext cx="2084661" cy="830997"/>
          </a:xfrm>
          <a:prstGeom prst="rect">
            <a:avLst/>
          </a:prstGeom>
          <a:noFill/>
        </p:spPr>
        <p:txBody>
          <a:bodyPr wrap="square" rtlCol="0">
            <a:spAutoFit/>
          </a:bodyPr>
          <a:lstStyle/>
          <a:p>
            <a:r>
              <a:rPr lang="en-US" sz="2400" b="1" dirty="0" smtClean="0">
                <a:solidFill>
                  <a:srgbClr val="800000"/>
                </a:solidFill>
                <a:latin typeface="Gill Sans"/>
                <a:cs typeface="Gill Sans"/>
              </a:rPr>
              <a:t>Spaced</a:t>
            </a:r>
          </a:p>
          <a:p>
            <a:r>
              <a:rPr lang="en-US" sz="2400" b="1" dirty="0" smtClean="0">
                <a:solidFill>
                  <a:srgbClr val="800000"/>
                </a:solidFill>
                <a:latin typeface="Gill Sans"/>
                <a:cs typeface="Gill Sans"/>
              </a:rPr>
              <a:t>repetition</a:t>
            </a:r>
            <a:endParaRPr lang="en-US" sz="2400" b="1" dirty="0">
              <a:solidFill>
                <a:srgbClr val="800000"/>
              </a:solidFill>
              <a:latin typeface="Gill Sans"/>
              <a:cs typeface="Gill Sans"/>
            </a:endParaRPr>
          </a:p>
        </p:txBody>
      </p:sp>
      <p:sp>
        <p:nvSpPr>
          <p:cNvPr id="35" name="TextBox 34"/>
          <p:cNvSpPr txBox="1"/>
          <p:nvPr/>
        </p:nvSpPr>
        <p:spPr>
          <a:xfrm>
            <a:off x="3809042" y="3898856"/>
            <a:ext cx="1699015" cy="461665"/>
          </a:xfrm>
          <a:prstGeom prst="rect">
            <a:avLst/>
          </a:prstGeom>
          <a:noFill/>
        </p:spPr>
        <p:txBody>
          <a:bodyPr wrap="square" rtlCol="0">
            <a:spAutoFit/>
          </a:bodyPr>
          <a:lstStyle/>
          <a:p>
            <a:r>
              <a:rPr lang="en-US" sz="2400" b="1" dirty="0" smtClean="0">
                <a:solidFill>
                  <a:srgbClr val="800000"/>
                </a:solidFill>
                <a:latin typeface="Gill Sans"/>
                <a:cs typeface="Gill Sans"/>
              </a:rPr>
              <a:t>Move!</a:t>
            </a:r>
            <a:endParaRPr lang="en-US" sz="2400" b="1" dirty="0">
              <a:solidFill>
                <a:srgbClr val="800000"/>
              </a:solidFill>
              <a:latin typeface="Gill Sans"/>
              <a:cs typeface="Gill Sans"/>
            </a:endParaRPr>
          </a:p>
        </p:txBody>
      </p:sp>
      <p:sp>
        <p:nvSpPr>
          <p:cNvPr id="36" name="TextBox 35"/>
          <p:cNvSpPr txBox="1"/>
          <p:nvPr/>
        </p:nvSpPr>
        <p:spPr>
          <a:xfrm>
            <a:off x="6659078" y="3883779"/>
            <a:ext cx="1699015" cy="461665"/>
          </a:xfrm>
          <a:prstGeom prst="rect">
            <a:avLst/>
          </a:prstGeom>
          <a:noFill/>
        </p:spPr>
        <p:txBody>
          <a:bodyPr wrap="square" rtlCol="0">
            <a:spAutoFit/>
          </a:bodyPr>
          <a:lstStyle/>
          <a:p>
            <a:r>
              <a:rPr lang="en-US" sz="2400" b="1" dirty="0" smtClean="0">
                <a:solidFill>
                  <a:srgbClr val="800000"/>
                </a:solidFill>
                <a:latin typeface="Gill Sans"/>
                <a:cs typeface="Gill Sans"/>
              </a:rPr>
              <a:t>Senses</a:t>
            </a:r>
            <a:endParaRPr lang="en-US" sz="2400" b="1" dirty="0">
              <a:solidFill>
                <a:srgbClr val="800000"/>
              </a:solidFill>
              <a:latin typeface="Gill Sans"/>
              <a:cs typeface="Gill Sans"/>
            </a:endParaRPr>
          </a:p>
        </p:txBody>
      </p:sp>
      <p:sp>
        <p:nvSpPr>
          <p:cNvPr id="37" name="TextBox 36"/>
          <p:cNvSpPr txBox="1"/>
          <p:nvPr/>
        </p:nvSpPr>
        <p:spPr>
          <a:xfrm>
            <a:off x="0" y="5941193"/>
            <a:ext cx="2969713" cy="830997"/>
          </a:xfrm>
          <a:prstGeom prst="rect">
            <a:avLst/>
          </a:prstGeom>
          <a:noFill/>
        </p:spPr>
        <p:txBody>
          <a:bodyPr wrap="square" rtlCol="0">
            <a:spAutoFit/>
          </a:bodyPr>
          <a:lstStyle/>
          <a:p>
            <a:pPr algn="ctr"/>
            <a:r>
              <a:rPr lang="en-US" sz="2400" b="1" dirty="0" smtClean="0">
                <a:solidFill>
                  <a:srgbClr val="800000"/>
                </a:solidFill>
                <a:latin typeface="Gill Sans"/>
                <a:cs typeface="Gill Sans"/>
              </a:rPr>
              <a:t>Deal with </a:t>
            </a:r>
          </a:p>
          <a:p>
            <a:pPr algn="ctr"/>
            <a:r>
              <a:rPr lang="en-US" sz="2400" b="1" dirty="0" smtClean="0">
                <a:solidFill>
                  <a:srgbClr val="800000"/>
                </a:solidFill>
                <a:latin typeface="Gill Sans"/>
                <a:cs typeface="Gill Sans"/>
              </a:rPr>
              <a:t>stress</a:t>
            </a:r>
            <a:endParaRPr lang="en-US" sz="2400" b="1" dirty="0">
              <a:solidFill>
                <a:srgbClr val="800000"/>
              </a:solidFill>
              <a:latin typeface="Gill Sans"/>
              <a:cs typeface="Gill Sans"/>
            </a:endParaRPr>
          </a:p>
        </p:txBody>
      </p:sp>
      <p:sp>
        <p:nvSpPr>
          <p:cNvPr id="38" name="TextBox 37"/>
          <p:cNvSpPr txBox="1"/>
          <p:nvPr/>
        </p:nvSpPr>
        <p:spPr>
          <a:xfrm>
            <a:off x="3139848" y="6187753"/>
            <a:ext cx="2454868" cy="461665"/>
          </a:xfrm>
          <a:prstGeom prst="rect">
            <a:avLst/>
          </a:prstGeom>
          <a:noFill/>
        </p:spPr>
        <p:txBody>
          <a:bodyPr wrap="square" rtlCol="0">
            <a:spAutoFit/>
          </a:bodyPr>
          <a:lstStyle/>
          <a:p>
            <a:r>
              <a:rPr lang="en-US" sz="2400" b="1" dirty="0" smtClean="0">
                <a:solidFill>
                  <a:srgbClr val="800000"/>
                </a:solidFill>
                <a:latin typeface="Gill Sans"/>
                <a:cs typeface="Gill Sans"/>
              </a:rPr>
              <a:t>10-min chunks</a:t>
            </a:r>
            <a:endParaRPr lang="en-US" sz="2400" b="1" dirty="0">
              <a:solidFill>
                <a:srgbClr val="800000"/>
              </a:solidFill>
              <a:latin typeface="Gill Sans"/>
              <a:cs typeface="Gill Sans"/>
            </a:endParaRPr>
          </a:p>
        </p:txBody>
      </p:sp>
      <p:sp>
        <p:nvSpPr>
          <p:cNvPr id="39" name="TextBox 38"/>
          <p:cNvSpPr txBox="1"/>
          <p:nvPr/>
        </p:nvSpPr>
        <p:spPr>
          <a:xfrm>
            <a:off x="6707309" y="6208358"/>
            <a:ext cx="2616690" cy="461665"/>
          </a:xfrm>
          <a:prstGeom prst="rect">
            <a:avLst/>
          </a:prstGeom>
          <a:noFill/>
        </p:spPr>
        <p:txBody>
          <a:bodyPr wrap="square" rtlCol="0">
            <a:spAutoFit/>
          </a:bodyPr>
          <a:lstStyle/>
          <a:p>
            <a:r>
              <a:rPr lang="en-US" sz="2400" b="1" dirty="0" smtClean="0">
                <a:solidFill>
                  <a:srgbClr val="800000"/>
                </a:solidFill>
                <a:latin typeface="Gill Sans"/>
                <a:cs typeface="Gill Sans"/>
              </a:rPr>
              <a:t>Sleep</a:t>
            </a:r>
            <a:endParaRPr lang="en-US" sz="2400" b="1" dirty="0">
              <a:solidFill>
                <a:srgbClr val="800000"/>
              </a:solidFill>
              <a:latin typeface="Gill Sans"/>
              <a:cs typeface="Gill Sans"/>
            </a:endParaRPr>
          </a:p>
        </p:txBody>
      </p:sp>
      <p:pic>
        <p:nvPicPr>
          <p:cNvPr id="7" name="Picture 6"/>
          <p:cNvPicPr>
            <a:picLocks noChangeAspect="1"/>
          </p:cNvPicPr>
          <p:nvPr/>
        </p:nvPicPr>
        <p:blipFill>
          <a:blip r:embed="rId6"/>
          <a:stretch>
            <a:fillRect/>
          </a:stretch>
        </p:blipFill>
        <p:spPr>
          <a:xfrm>
            <a:off x="386139" y="54090"/>
            <a:ext cx="2315359" cy="17714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ight Triangle 7"/>
          <p:cNvSpPr/>
          <p:nvPr/>
        </p:nvSpPr>
        <p:spPr>
          <a:xfrm rot="10800000">
            <a:off x="8215484" y="-32150"/>
            <a:ext cx="253982" cy="337576"/>
          </a:xfrm>
          <a:prstGeom prst="rtTriangl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ight Triangle 10"/>
          <p:cNvSpPr/>
          <p:nvPr/>
        </p:nvSpPr>
        <p:spPr>
          <a:xfrm rot="4977986">
            <a:off x="5793726" y="-23392"/>
            <a:ext cx="358824" cy="459128"/>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ounded Rectangle 40"/>
          <p:cNvSpPr/>
          <p:nvPr/>
        </p:nvSpPr>
        <p:spPr>
          <a:xfrm>
            <a:off x="386139" y="-3060"/>
            <a:ext cx="2334000" cy="2175378"/>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TextBox 42"/>
          <p:cNvSpPr txBox="1"/>
          <p:nvPr/>
        </p:nvSpPr>
        <p:spPr>
          <a:xfrm>
            <a:off x="810103" y="1700734"/>
            <a:ext cx="1699015" cy="461665"/>
          </a:xfrm>
          <a:prstGeom prst="rect">
            <a:avLst/>
          </a:prstGeom>
          <a:noFill/>
        </p:spPr>
        <p:txBody>
          <a:bodyPr wrap="square" rtlCol="0">
            <a:spAutoFit/>
          </a:bodyPr>
          <a:lstStyle/>
          <a:p>
            <a:r>
              <a:rPr lang="en-US" sz="2400" b="1" dirty="0">
                <a:solidFill>
                  <a:srgbClr val="800000"/>
                </a:solidFill>
                <a:latin typeface="Gill Sans"/>
                <a:cs typeface="Gill Sans"/>
              </a:rPr>
              <a:t>E</a:t>
            </a:r>
            <a:r>
              <a:rPr lang="en-US" sz="2400" b="1" dirty="0" smtClean="0">
                <a:solidFill>
                  <a:srgbClr val="800000"/>
                </a:solidFill>
                <a:latin typeface="Gill Sans"/>
                <a:cs typeface="Gill Sans"/>
              </a:rPr>
              <a:t>motion</a:t>
            </a:r>
            <a:endParaRPr lang="en-US" sz="2400" b="1" dirty="0">
              <a:solidFill>
                <a:srgbClr val="800000"/>
              </a:solidFill>
              <a:latin typeface="Gill Sans"/>
              <a:cs typeface="Gill Sans"/>
            </a:endParaRPr>
          </a:p>
        </p:txBody>
      </p:sp>
      <p:sp>
        <p:nvSpPr>
          <p:cNvPr id="44" name="TextBox 43"/>
          <p:cNvSpPr txBox="1"/>
          <p:nvPr/>
        </p:nvSpPr>
        <p:spPr>
          <a:xfrm>
            <a:off x="3268464" y="1397871"/>
            <a:ext cx="2176111" cy="830997"/>
          </a:xfrm>
          <a:prstGeom prst="rect">
            <a:avLst/>
          </a:prstGeom>
          <a:noFill/>
        </p:spPr>
        <p:txBody>
          <a:bodyPr wrap="square" rtlCol="0">
            <a:spAutoFit/>
          </a:bodyPr>
          <a:lstStyle/>
          <a:p>
            <a:r>
              <a:rPr lang="en-US" sz="2400" b="1" dirty="0" smtClean="0">
                <a:solidFill>
                  <a:srgbClr val="800000"/>
                </a:solidFill>
                <a:latin typeface="Gill Sans"/>
                <a:cs typeface="Gill Sans"/>
              </a:rPr>
              <a:t>Brain can’t </a:t>
            </a:r>
          </a:p>
          <a:p>
            <a:r>
              <a:rPr lang="en-US" sz="2400" b="1" dirty="0" smtClean="0">
                <a:solidFill>
                  <a:srgbClr val="800000"/>
                </a:solidFill>
                <a:latin typeface="Gill Sans"/>
                <a:cs typeface="Gill Sans"/>
              </a:rPr>
              <a:t>Multi-task</a:t>
            </a:r>
            <a:endParaRPr lang="en-US" sz="2400" b="1" dirty="0">
              <a:solidFill>
                <a:srgbClr val="800000"/>
              </a:solidFill>
              <a:latin typeface="Gill Sans"/>
              <a:cs typeface="Gill Sans"/>
            </a:endParaRPr>
          </a:p>
        </p:txBody>
      </p:sp>
      <p:pic>
        <p:nvPicPr>
          <p:cNvPr id="2" name="Picture 1"/>
          <p:cNvPicPr>
            <a:picLocks noChangeAspect="1"/>
          </p:cNvPicPr>
          <p:nvPr/>
        </p:nvPicPr>
        <p:blipFill>
          <a:blip r:embed="rId7"/>
          <a:stretch>
            <a:fillRect/>
          </a:stretch>
        </p:blipFill>
        <p:spPr>
          <a:xfrm>
            <a:off x="3110500" y="81949"/>
            <a:ext cx="2286163" cy="1317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8"/>
          <a:stretch>
            <a:fillRect/>
          </a:stretch>
        </p:blipFill>
        <p:spPr>
          <a:xfrm>
            <a:off x="6104230" y="551755"/>
            <a:ext cx="2173206" cy="563992"/>
          </a:xfrm>
          <a:prstGeom prst="rect">
            <a:avLst/>
          </a:prstGeom>
        </p:spPr>
      </p:pic>
      <p:sp>
        <p:nvSpPr>
          <p:cNvPr id="40" name="Rounded Rectangle 39"/>
          <p:cNvSpPr/>
          <p:nvPr/>
        </p:nvSpPr>
        <p:spPr>
          <a:xfrm>
            <a:off x="3060184" y="51590"/>
            <a:ext cx="2334000" cy="2175378"/>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9"/>
          <a:stretch>
            <a:fillRect/>
          </a:stretch>
        </p:blipFill>
        <p:spPr>
          <a:xfrm>
            <a:off x="3206106" y="2302269"/>
            <a:ext cx="2299717" cy="15157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10"/>
          <a:stretch>
            <a:fillRect/>
          </a:stretch>
        </p:blipFill>
        <p:spPr>
          <a:xfrm>
            <a:off x="428043" y="4662198"/>
            <a:ext cx="2350717" cy="13272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11"/>
          <a:stretch>
            <a:fillRect/>
          </a:stretch>
        </p:blipFill>
        <p:spPr>
          <a:xfrm>
            <a:off x="3257388" y="4630049"/>
            <a:ext cx="2257954" cy="15873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a:picLocks noChangeAspect="1"/>
          </p:cNvPicPr>
          <p:nvPr/>
        </p:nvPicPr>
        <p:blipFill>
          <a:blip r:embed="rId12"/>
          <a:stretch>
            <a:fillRect/>
          </a:stretch>
        </p:blipFill>
        <p:spPr>
          <a:xfrm>
            <a:off x="6091580" y="4547688"/>
            <a:ext cx="2285770" cy="17876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p:cNvPicPr>
            <a:picLocks noChangeAspect="1"/>
          </p:cNvPicPr>
          <p:nvPr/>
        </p:nvPicPr>
        <p:blipFill>
          <a:blip r:embed="rId13"/>
          <a:stretch>
            <a:fillRect/>
          </a:stretch>
        </p:blipFill>
        <p:spPr>
          <a:xfrm>
            <a:off x="411882" y="2318233"/>
            <a:ext cx="2289616" cy="1108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5" name="Rounded Rectangle 44"/>
          <p:cNvSpPr/>
          <p:nvPr/>
        </p:nvSpPr>
        <p:spPr>
          <a:xfrm>
            <a:off x="6034347" y="4545188"/>
            <a:ext cx="2334000" cy="2175378"/>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ounded Rectangle 45"/>
          <p:cNvSpPr/>
          <p:nvPr/>
        </p:nvSpPr>
        <p:spPr>
          <a:xfrm>
            <a:off x="3210427" y="4595984"/>
            <a:ext cx="2334000" cy="2175378"/>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ounded Rectangle 46"/>
          <p:cNvSpPr/>
          <p:nvPr/>
        </p:nvSpPr>
        <p:spPr>
          <a:xfrm>
            <a:off x="424579" y="4609802"/>
            <a:ext cx="2334000" cy="2175378"/>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ounded Rectangle 47"/>
          <p:cNvSpPr/>
          <p:nvPr/>
        </p:nvSpPr>
        <p:spPr>
          <a:xfrm>
            <a:off x="3156573" y="2284279"/>
            <a:ext cx="2334000" cy="2175378"/>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quot;No&quot; Symbol 2"/>
          <p:cNvSpPr/>
          <p:nvPr/>
        </p:nvSpPr>
        <p:spPr>
          <a:xfrm>
            <a:off x="3606800" y="305426"/>
            <a:ext cx="1253067" cy="1092445"/>
          </a:xfrm>
          <a:prstGeom prst="noSmoking">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3520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4" grpId="0"/>
      <p:bldP spid="35" grpId="0"/>
      <p:bldP spid="36" grpId="0"/>
      <p:bldP spid="37" grpId="0"/>
      <p:bldP spid="38" grpId="0"/>
      <p:bldP spid="39" grpId="0"/>
      <p:bldP spid="43" grpId="0"/>
      <p:bldP spid="44" grpId="0"/>
      <p:bldP spid="3" grpId="0" animBg="1"/>
    </p:bld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normAutofit fontScale="90000"/>
          </a:bodyPr>
          <a:lstStyle/>
          <a:p>
            <a:r>
              <a:rPr lang="en-US" dirty="0" smtClean="0"/>
              <a:t>P</a:t>
            </a:r>
            <a:br>
              <a:rPr lang="en-US" dirty="0" smtClean="0"/>
            </a:br>
            <a:r>
              <a:rPr lang="en-US" dirty="0"/>
              <a:t> </a:t>
            </a:r>
          </a:p>
        </p:txBody>
      </p:sp>
      <p:sp>
        <p:nvSpPr>
          <p:cNvPr id="177155" name="TextBox 7"/>
          <p:cNvSpPr txBox="1">
            <a:spLocks noChangeArrowheads="1"/>
          </p:cNvSpPr>
          <p:nvPr/>
        </p:nvSpPr>
        <p:spPr bwMode="auto">
          <a:xfrm>
            <a:off x="7467600" y="6488113"/>
            <a:ext cx="1259479" cy="369332"/>
          </a:xfrm>
          <a:prstGeom prst="rect">
            <a:avLst/>
          </a:prstGeom>
          <a:noFill/>
          <a:ln w="9525">
            <a:noFill/>
            <a:miter lim="800000"/>
            <a:headEnd/>
            <a:tailEnd/>
          </a:ln>
        </p:spPr>
        <p:txBody>
          <a:bodyPr wrap="none">
            <a:prstTxWarp prst="textNoShape">
              <a:avLst/>
            </a:prstTxWarp>
            <a:spAutoFit/>
          </a:bodyPr>
          <a:lstStyle/>
          <a:p>
            <a:r>
              <a:rPr lang="en-US" dirty="0">
                <a:solidFill>
                  <a:srgbClr val="FFFF00"/>
                </a:solidFill>
              </a:rPr>
              <a:t>Achor 2010</a:t>
            </a:r>
          </a:p>
        </p:txBody>
      </p:sp>
      <p:sp>
        <p:nvSpPr>
          <p:cNvPr id="177156" name="Content Placeholder 7"/>
          <p:cNvSpPr>
            <a:spLocks noGrp="1"/>
          </p:cNvSpPr>
          <p:nvPr>
            <p:ph idx="1"/>
          </p:nvPr>
        </p:nvSpPr>
        <p:spPr/>
        <p:txBody>
          <a:bodyPr/>
          <a:lstStyle/>
          <a:p>
            <a:endParaRPr lang="en-US" dirty="0"/>
          </a:p>
        </p:txBody>
      </p:sp>
      <p:pic>
        <p:nvPicPr>
          <p:cNvPr id="177157" name="Picture 8"/>
          <p:cNvPicPr>
            <a:picLocks noChangeAspect="1"/>
          </p:cNvPicPr>
          <p:nvPr/>
        </p:nvPicPr>
        <p:blipFill>
          <a:blip r:embed="rId3"/>
          <a:srcRect/>
          <a:stretch>
            <a:fillRect/>
          </a:stretch>
        </p:blipFill>
        <p:spPr bwMode="auto">
          <a:xfrm>
            <a:off x="0" y="0"/>
            <a:ext cx="9144000" cy="7189788"/>
          </a:xfrm>
          <a:prstGeom prst="rect">
            <a:avLst/>
          </a:prstGeom>
          <a:noFill/>
          <a:ln w="9525">
            <a:noFill/>
            <a:miter lim="800000"/>
            <a:headEnd/>
            <a:tailEnd/>
          </a:ln>
        </p:spPr>
      </p:pic>
      <p:sp>
        <p:nvSpPr>
          <p:cNvPr id="10" name="Oval 9"/>
          <p:cNvSpPr/>
          <p:nvPr/>
        </p:nvSpPr>
        <p:spPr>
          <a:xfrm>
            <a:off x="2438400" y="1219200"/>
            <a:ext cx="304800" cy="609600"/>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 name="Arc 12"/>
          <p:cNvSpPr/>
          <p:nvPr/>
        </p:nvSpPr>
        <p:spPr>
          <a:xfrm flipV="1">
            <a:off x="3429000" y="2438400"/>
            <a:ext cx="2590800" cy="1341438"/>
          </a:xfrm>
          <a:prstGeom prst="arc">
            <a:avLst>
              <a:gd name="adj1" fmla="val 10868535"/>
              <a:gd name="adj2" fmla="val 0"/>
            </a:avLst>
          </a:prstGeom>
          <a:ln w="762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177160" name="TextBox 13"/>
          <p:cNvSpPr txBox="1">
            <a:spLocks noChangeArrowheads="1"/>
          </p:cNvSpPr>
          <p:nvPr/>
        </p:nvSpPr>
        <p:spPr bwMode="auto">
          <a:xfrm>
            <a:off x="4495800" y="4648200"/>
            <a:ext cx="4953000" cy="1108075"/>
          </a:xfrm>
          <a:prstGeom prst="rect">
            <a:avLst/>
          </a:prstGeom>
          <a:noFill/>
          <a:ln w="9525">
            <a:noFill/>
            <a:miter lim="800000"/>
            <a:headEnd/>
            <a:tailEnd/>
          </a:ln>
        </p:spPr>
        <p:txBody>
          <a:bodyPr>
            <a:prstTxWarp prst="textNoShape">
              <a:avLst/>
            </a:prstTxWarp>
            <a:spAutoFit/>
          </a:bodyPr>
          <a:lstStyle/>
          <a:p>
            <a:r>
              <a:rPr lang="en-US" sz="6600" b="1" dirty="0">
                <a:solidFill>
                  <a:srgbClr val="FFFF00"/>
                </a:solidFill>
                <a:latin typeface="Bradley Hand ITC TT-Bold" pitchFamily="-108" charset="0"/>
                <a:ea typeface="Gill Sans" pitchFamily="-108" charset="0"/>
                <a:cs typeface="Gill Sans" pitchFamily="-108" charset="0"/>
              </a:rPr>
              <a:t>Thank you.</a:t>
            </a:r>
          </a:p>
          <a:p>
            <a:endParaRPr lang="en-US" dirty="0"/>
          </a:p>
        </p:txBody>
      </p:sp>
      <p:sp>
        <p:nvSpPr>
          <p:cNvPr id="15" name="Oval 14"/>
          <p:cNvSpPr/>
          <p:nvPr/>
        </p:nvSpPr>
        <p:spPr>
          <a:xfrm>
            <a:off x="6553200" y="1219200"/>
            <a:ext cx="304800" cy="609600"/>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717170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15"/>
                                        </p:tgtEl>
                                        <p:attrNameLst>
                                          <p:attrName>style.visibility</p:attrName>
                                        </p:attrNameLst>
                                      </p:cBhvr>
                                      <p:to>
                                        <p:strVal val="visible"/>
                                      </p:to>
                                    </p:set>
                                  </p:childTnLst>
                                </p:cTn>
                              </p:par>
                            </p:childTnLst>
                          </p:cTn>
                        </p:par>
                        <p:par>
                          <p:cTn id="9" fill="hold">
                            <p:stCondLst>
                              <p:cond delay="2000"/>
                            </p:stCondLst>
                            <p:childTnLst>
                              <p:par>
                                <p:cTn id="10" presetID="2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932063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076782"/>
          </a:xfrm>
          <a:prstGeom prst="rect">
            <a:avLst/>
          </a:prstGeom>
        </p:spPr>
      </p:pic>
      <p:sp>
        <p:nvSpPr>
          <p:cNvPr id="2" name="Rectangle 1"/>
          <p:cNvSpPr/>
          <p:nvPr/>
        </p:nvSpPr>
        <p:spPr>
          <a:xfrm>
            <a:off x="3472347" y="4524401"/>
            <a:ext cx="5062053" cy="1938992"/>
          </a:xfrm>
          <a:prstGeom prst="rect">
            <a:avLst/>
          </a:prstGeom>
        </p:spPr>
        <p:txBody>
          <a:bodyPr wrap="none">
            <a:spAutoFit/>
          </a:bodyPr>
          <a:lstStyle/>
          <a:p>
            <a:pPr algn="r"/>
            <a:r>
              <a:rPr lang="en-US" sz="6000" b="1" dirty="0" smtClean="0">
                <a:latin typeface="Gill Sans"/>
                <a:cs typeface="Gill Sans"/>
              </a:rPr>
              <a:t>Studying </a:t>
            </a:r>
          </a:p>
          <a:p>
            <a:pPr algn="r"/>
            <a:r>
              <a:rPr lang="en-US" sz="6000" b="1" dirty="0">
                <a:latin typeface="Gill Sans"/>
                <a:cs typeface="Gill Sans"/>
              </a:rPr>
              <a:t>o</a:t>
            </a:r>
            <a:r>
              <a:rPr lang="en-US" sz="6000" b="1" dirty="0" smtClean="0">
                <a:latin typeface="Gill Sans"/>
                <a:cs typeface="Gill Sans"/>
              </a:rPr>
              <a:t>n your own</a:t>
            </a:r>
            <a:endParaRPr lang="en-US" sz="6000" b="1" dirty="0">
              <a:latin typeface="Gill Sans"/>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430416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5438681" y="4524401"/>
            <a:ext cx="3095719" cy="1938992"/>
          </a:xfrm>
          <a:prstGeom prst="rect">
            <a:avLst/>
          </a:prstGeom>
        </p:spPr>
        <p:txBody>
          <a:bodyPr wrap="none">
            <a:spAutoFit/>
          </a:bodyPr>
          <a:lstStyle/>
          <a:p>
            <a:pPr algn="r"/>
            <a:r>
              <a:rPr lang="en-US" sz="6000" b="1" dirty="0" smtClean="0">
                <a:latin typeface="Gill Sans"/>
                <a:cs typeface="Gill Sans"/>
              </a:rPr>
              <a:t>Taking </a:t>
            </a:r>
          </a:p>
          <a:p>
            <a:pPr algn="r"/>
            <a:r>
              <a:rPr lang="en-US" sz="6000" b="1" dirty="0">
                <a:latin typeface="Gill Sans"/>
                <a:cs typeface="Gill Sans"/>
              </a:rPr>
              <a:t>a</a:t>
            </a:r>
            <a:r>
              <a:rPr lang="en-US" sz="6000" b="1" dirty="0" smtClean="0">
                <a:latin typeface="Gill Sans"/>
                <a:cs typeface="Gill Sans"/>
              </a:rPr>
              <a:t> break</a:t>
            </a:r>
            <a:endParaRPr lang="en-US" sz="6000" b="1" dirty="0">
              <a:latin typeface="Gill Sans"/>
              <a:cs typeface="Gill Sans"/>
            </a:endParaRPr>
          </a:p>
        </p:txBody>
      </p:sp>
      <p:pic>
        <p:nvPicPr>
          <p:cNvPr id="5" name="Picture 4"/>
          <p:cNvPicPr>
            <a:picLocks noChangeAspect="1"/>
          </p:cNvPicPr>
          <p:nvPr/>
        </p:nvPicPr>
        <p:blipFill>
          <a:blip r:embed="rId2"/>
          <a:stretch>
            <a:fillRect/>
          </a:stretch>
        </p:blipFill>
        <p:spPr>
          <a:xfrm>
            <a:off x="0" y="0"/>
            <a:ext cx="452903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62408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452361"/>
            <a:ext cx="8686800" cy="51181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241945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96900"/>
            <a:ext cx="9144000" cy="565252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709256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812800" y="626536"/>
            <a:ext cx="6231467" cy="5604933"/>
          </a:xfrm>
          <a:prstGeom prst="roundRect">
            <a:avLst/>
          </a:prstGeom>
          <a:noFill/>
          <a:ln w="809625">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371601" y="1134533"/>
            <a:ext cx="4590422" cy="1015663"/>
          </a:xfrm>
          <a:prstGeom prst="rect">
            <a:avLst/>
          </a:prstGeom>
          <a:noFill/>
        </p:spPr>
        <p:txBody>
          <a:bodyPr wrap="none" rtlCol="0">
            <a:spAutoFit/>
          </a:bodyPr>
          <a:lstStyle/>
          <a:p>
            <a:r>
              <a:rPr lang="en-US" sz="6000" dirty="0" smtClean="0">
                <a:latin typeface="Chalkduster"/>
                <a:cs typeface="Chalkduster"/>
              </a:rPr>
              <a:t>Your idea</a:t>
            </a:r>
            <a:endParaRPr lang="en-US" sz="6000" dirty="0">
              <a:latin typeface="Chalkduster"/>
              <a:cs typeface="Chalkduster"/>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34979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539551" y="774419"/>
            <a:ext cx="4760581" cy="6076319"/>
          </a:xfrm>
          <a:prstGeom prst="rect">
            <a:avLst/>
          </a:prstGeom>
        </p:spPr>
      </p:pic>
      <p:sp>
        <p:nvSpPr>
          <p:cNvPr id="7" name="TextBox 6"/>
          <p:cNvSpPr txBox="1"/>
          <p:nvPr/>
        </p:nvSpPr>
        <p:spPr>
          <a:xfrm>
            <a:off x="1330463" y="3403603"/>
            <a:ext cx="2941867" cy="1938992"/>
          </a:xfrm>
          <a:prstGeom prst="rect">
            <a:avLst/>
          </a:prstGeom>
          <a:noFill/>
        </p:spPr>
        <p:txBody>
          <a:bodyPr wrap="none" rtlCol="0">
            <a:spAutoFit/>
          </a:bodyPr>
          <a:lstStyle/>
          <a:p>
            <a:r>
              <a:rPr lang="en-US" sz="6000" dirty="0" smtClean="0">
                <a:solidFill>
                  <a:srgbClr val="FF0000"/>
                </a:solidFill>
                <a:latin typeface="Chalkduster"/>
                <a:cs typeface="Chalkduster"/>
              </a:rPr>
              <a:t>Slow</a:t>
            </a:r>
          </a:p>
          <a:p>
            <a:r>
              <a:rPr lang="en-US" sz="1600" dirty="0">
                <a:solidFill>
                  <a:srgbClr val="FF0000"/>
                </a:solidFill>
                <a:latin typeface="Chalkduster"/>
                <a:cs typeface="Chalkduster"/>
              </a:rPr>
              <a:t> </a:t>
            </a:r>
            <a:r>
              <a:rPr lang="en-US" sz="6000" dirty="0" smtClean="0">
                <a:solidFill>
                  <a:srgbClr val="FF0000"/>
                </a:solidFill>
                <a:latin typeface="Chalkduster"/>
                <a:cs typeface="Chalkduster"/>
              </a:rPr>
              <a:t>down!</a:t>
            </a:r>
            <a:endParaRPr lang="en-US" sz="6000" dirty="0">
              <a:solidFill>
                <a:srgbClr val="FF0000"/>
              </a:solidFill>
              <a:latin typeface="Chalkduster"/>
              <a:cs typeface="Chalkduster"/>
            </a:endParaRPr>
          </a:p>
        </p:txBody>
      </p:sp>
      <p:pic>
        <p:nvPicPr>
          <p:cNvPr id="8" name="Picture 7"/>
          <p:cNvPicPr>
            <a:picLocks noChangeAspect="1"/>
          </p:cNvPicPr>
          <p:nvPr/>
        </p:nvPicPr>
        <p:blipFill>
          <a:blip r:embed="rId3"/>
          <a:stretch>
            <a:fillRect/>
          </a:stretch>
        </p:blipFill>
        <p:spPr>
          <a:xfrm>
            <a:off x="1093395" y="774419"/>
            <a:ext cx="2941867" cy="7254167"/>
          </a:xfrm>
          <a:prstGeom prst="rect">
            <a:avLst/>
          </a:prstGeom>
        </p:spPr>
      </p:pic>
      <p:sp>
        <p:nvSpPr>
          <p:cNvPr id="9" name="TextBox 8"/>
          <p:cNvSpPr txBox="1"/>
          <p:nvPr/>
        </p:nvSpPr>
        <p:spPr>
          <a:xfrm>
            <a:off x="5300132" y="774419"/>
            <a:ext cx="3205425" cy="4154983"/>
          </a:xfrm>
          <a:prstGeom prst="rect">
            <a:avLst/>
          </a:prstGeom>
          <a:noFill/>
        </p:spPr>
        <p:txBody>
          <a:bodyPr wrap="none" rtlCol="0">
            <a:spAutoFit/>
          </a:bodyPr>
          <a:lstStyle/>
          <a:p>
            <a:pPr algn="r"/>
            <a:r>
              <a:rPr lang="en-US" sz="8800" b="1" dirty="0" smtClean="0">
                <a:solidFill>
                  <a:schemeClr val="bg1"/>
                </a:solidFill>
                <a:latin typeface="Gill Sans"/>
                <a:cs typeface="Gill Sans"/>
              </a:rPr>
              <a:t>one</a:t>
            </a:r>
          </a:p>
          <a:p>
            <a:pPr algn="r"/>
            <a:r>
              <a:rPr lang="en-US" sz="8800" b="1" dirty="0">
                <a:solidFill>
                  <a:schemeClr val="bg1"/>
                </a:solidFill>
                <a:latin typeface="Gill Sans"/>
                <a:cs typeface="Gill Sans"/>
              </a:rPr>
              <a:t>m</a:t>
            </a:r>
            <a:r>
              <a:rPr lang="en-US" sz="8800" b="1" dirty="0" smtClean="0">
                <a:solidFill>
                  <a:schemeClr val="bg1"/>
                </a:solidFill>
                <a:latin typeface="Gill Sans"/>
                <a:cs typeface="Gill Sans"/>
              </a:rPr>
              <a:t>ore</a:t>
            </a:r>
          </a:p>
          <a:p>
            <a:pPr algn="r"/>
            <a:r>
              <a:rPr lang="en-US" sz="8800" b="1" dirty="0" smtClean="0">
                <a:solidFill>
                  <a:schemeClr val="bg1"/>
                </a:solidFill>
                <a:latin typeface="Gill Sans"/>
                <a:cs typeface="Gill Sans"/>
              </a:rPr>
              <a:t>thing</a:t>
            </a:r>
            <a:endParaRPr lang="en-US" sz="8800" b="1" dirty="0">
              <a:solidFill>
                <a:schemeClr val="bg1"/>
              </a:solidFill>
              <a:latin typeface="Gill Sans"/>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6381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796" y="102967"/>
            <a:ext cx="7772400" cy="1470025"/>
          </a:xfrm>
        </p:spPr>
        <p:txBody>
          <a:bodyPr>
            <a:normAutofit fontScale="90000"/>
          </a:bodyPr>
          <a:lstStyle/>
          <a:p>
            <a:pPr algn="r"/>
            <a:r>
              <a:rPr lang="en-US" sz="6000" b="1" dirty="0" smtClean="0">
                <a:solidFill>
                  <a:srgbClr val="800000"/>
                </a:solidFill>
                <a:latin typeface="Gill Sans"/>
                <a:cs typeface="Gill Sans"/>
              </a:rPr>
              <a:t>Go for</a:t>
            </a:r>
            <a:r>
              <a:rPr lang="en-US" sz="5400" b="1" dirty="0" smtClean="0">
                <a:solidFill>
                  <a:srgbClr val="800000"/>
                </a:solidFill>
                <a:latin typeface="Gill Sans"/>
                <a:cs typeface="Gill Sans"/>
              </a:rPr>
              <a:t/>
            </a:r>
            <a:br>
              <a:rPr lang="en-US" sz="5400" b="1" dirty="0" smtClean="0">
                <a:solidFill>
                  <a:srgbClr val="800000"/>
                </a:solidFill>
                <a:latin typeface="Gill Sans"/>
                <a:cs typeface="Gill Sans"/>
              </a:rPr>
            </a:br>
            <a:r>
              <a:rPr lang="en-US" sz="8800" b="1" dirty="0" smtClean="0">
                <a:solidFill>
                  <a:srgbClr val="800000"/>
                </a:solidFill>
                <a:latin typeface="Gill Sans"/>
                <a:cs typeface="Gill Sans"/>
              </a:rPr>
              <a:t>Emotion</a:t>
            </a:r>
            <a:endParaRPr lang="en-US" sz="8800" b="1" dirty="0">
              <a:solidFill>
                <a:srgbClr val="800000"/>
              </a:solidFill>
              <a:latin typeface="Gill Sans"/>
              <a:cs typeface="Gill Sans"/>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63036" y="232138"/>
            <a:ext cx="2422097" cy="1664162"/>
          </a:xfrm>
          <a:prstGeom prst="rect">
            <a:avLst/>
          </a:prstGeom>
        </p:spPr>
      </p:pic>
      <p:pic>
        <p:nvPicPr>
          <p:cNvPr id="6" name="Picture 5"/>
          <p:cNvPicPr>
            <a:picLocks noChangeAspect="1"/>
          </p:cNvPicPr>
          <p:nvPr/>
        </p:nvPicPr>
        <p:blipFill>
          <a:blip r:embed="rId4"/>
          <a:stretch>
            <a:fillRect/>
          </a:stretch>
        </p:blipFill>
        <p:spPr>
          <a:xfrm>
            <a:off x="1046867" y="2039228"/>
            <a:ext cx="5344011" cy="4569814"/>
          </a:xfrm>
          <a:prstGeom prst="rect">
            <a:avLst/>
          </a:prstGeom>
        </p:spPr>
      </p:pic>
      <p:sp>
        <p:nvSpPr>
          <p:cNvPr id="5" name="Rectangle 4"/>
          <p:cNvSpPr/>
          <p:nvPr/>
        </p:nvSpPr>
        <p:spPr>
          <a:xfrm>
            <a:off x="0" y="2039228"/>
            <a:ext cx="9144000" cy="4818772"/>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emotion masks alphed.pn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10164" y="2051051"/>
            <a:ext cx="5396045" cy="473310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384890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84667"/>
            <a:ext cx="4200414" cy="6858000"/>
          </a:xfrm>
          <a:prstGeom prst="rect">
            <a:avLst/>
          </a:prstGeom>
        </p:spPr>
      </p:pic>
      <p:pic>
        <p:nvPicPr>
          <p:cNvPr id="5" name="Picture 4"/>
          <p:cNvPicPr>
            <a:picLocks noChangeAspect="1"/>
          </p:cNvPicPr>
          <p:nvPr/>
        </p:nvPicPr>
        <p:blipFill>
          <a:blip r:embed="rId3"/>
          <a:stretch>
            <a:fillRect/>
          </a:stretch>
        </p:blipFill>
        <p:spPr>
          <a:xfrm>
            <a:off x="4565650" y="274638"/>
            <a:ext cx="4432300" cy="3911600"/>
          </a:xfrm>
          <a:prstGeom prst="rect">
            <a:avLst/>
          </a:prstGeom>
        </p:spPr>
      </p:pic>
      <p:sp>
        <p:nvSpPr>
          <p:cNvPr id="6" name="TextBox 5"/>
          <p:cNvSpPr txBox="1"/>
          <p:nvPr/>
        </p:nvSpPr>
        <p:spPr>
          <a:xfrm>
            <a:off x="4200414" y="4162048"/>
            <a:ext cx="4053664" cy="1015663"/>
          </a:xfrm>
          <a:prstGeom prst="rect">
            <a:avLst/>
          </a:prstGeom>
          <a:noFill/>
        </p:spPr>
        <p:txBody>
          <a:bodyPr wrap="none" rtlCol="0">
            <a:spAutoFit/>
          </a:bodyPr>
          <a:lstStyle/>
          <a:p>
            <a:r>
              <a:rPr lang="en-US" sz="6000" b="1" dirty="0" smtClean="0">
                <a:solidFill>
                  <a:srgbClr val="800000"/>
                </a:solidFill>
                <a:latin typeface="Gill Sans"/>
                <a:cs typeface="Gill Sans"/>
              </a:rPr>
              <a:t>dopamine</a:t>
            </a:r>
            <a:endParaRPr lang="en-US" sz="6000" b="1" dirty="0">
              <a:solidFill>
                <a:srgbClr val="800000"/>
              </a:solidFill>
              <a:latin typeface="Gill Sans"/>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3119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84667"/>
            <a:ext cx="4200414" cy="6858000"/>
          </a:xfrm>
          <a:prstGeom prst="rect">
            <a:avLst/>
          </a:prstGeom>
        </p:spPr>
      </p:pic>
      <p:pic>
        <p:nvPicPr>
          <p:cNvPr id="5" name="Picture 4"/>
          <p:cNvPicPr>
            <a:picLocks noChangeAspect="1"/>
          </p:cNvPicPr>
          <p:nvPr/>
        </p:nvPicPr>
        <p:blipFill>
          <a:blip r:embed="rId3"/>
          <a:stretch>
            <a:fillRect/>
          </a:stretch>
        </p:blipFill>
        <p:spPr>
          <a:xfrm>
            <a:off x="4565650" y="274638"/>
            <a:ext cx="4432300" cy="3911600"/>
          </a:xfrm>
          <a:prstGeom prst="rect">
            <a:avLst/>
          </a:prstGeom>
        </p:spPr>
      </p:pic>
      <p:sp>
        <p:nvSpPr>
          <p:cNvPr id="7" name="TextBox 6"/>
          <p:cNvSpPr txBox="1"/>
          <p:nvPr/>
        </p:nvSpPr>
        <p:spPr>
          <a:xfrm>
            <a:off x="3812306" y="4162048"/>
            <a:ext cx="4502254" cy="1938992"/>
          </a:xfrm>
          <a:prstGeom prst="rect">
            <a:avLst/>
          </a:prstGeom>
          <a:noFill/>
        </p:spPr>
        <p:txBody>
          <a:bodyPr wrap="none" rtlCol="0">
            <a:spAutoFit/>
          </a:bodyPr>
          <a:lstStyle/>
          <a:p>
            <a:pPr algn="r"/>
            <a:r>
              <a:rPr lang="en-US" sz="6000" b="1" dirty="0">
                <a:solidFill>
                  <a:srgbClr val="0000FF"/>
                </a:solidFill>
                <a:latin typeface="Gill Sans"/>
                <a:cs typeface="Gill Sans"/>
              </a:rPr>
              <a:t>m</a:t>
            </a:r>
            <a:r>
              <a:rPr lang="en-US" sz="6000" b="1" dirty="0" smtClean="0">
                <a:solidFill>
                  <a:srgbClr val="0000FF"/>
                </a:solidFill>
                <a:latin typeface="Gill Sans"/>
                <a:cs typeface="Gill Sans"/>
              </a:rPr>
              <a:t>emory &amp;</a:t>
            </a:r>
          </a:p>
          <a:p>
            <a:pPr algn="r"/>
            <a:r>
              <a:rPr lang="en-US" sz="6000" b="1" dirty="0" smtClean="0">
                <a:solidFill>
                  <a:srgbClr val="0000FF"/>
                </a:solidFill>
                <a:latin typeface="Gill Sans"/>
                <a:cs typeface="Gill Sans"/>
              </a:rPr>
              <a:t>motivation</a:t>
            </a:r>
            <a:endParaRPr lang="en-US" sz="6000" dirty="0">
              <a:solidFill>
                <a:srgbClr val="0000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8786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532190" y="1303644"/>
            <a:ext cx="7595810" cy="4247317"/>
          </a:xfrm>
          <a:prstGeom prst="rect">
            <a:avLst/>
          </a:prstGeom>
        </p:spPr>
        <p:txBody>
          <a:bodyPr wrap="square">
            <a:spAutoFit/>
          </a:bodyPr>
          <a:lstStyle/>
          <a:p>
            <a:r>
              <a:rPr lang="en-US" sz="5400" b="1" dirty="0">
                <a:latin typeface="Gill Sans"/>
                <a:cs typeface="Gill Sans"/>
              </a:rPr>
              <a:t>A students’ DIY guide for </a:t>
            </a:r>
            <a:endParaRPr lang="en-US" sz="5400" b="1" dirty="0" smtClean="0">
              <a:latin typeface="Gill Sans"/>
              <a:cs typeface="Gill Sans"/>
            </a:endParaRPr>
          </a:p>
          <a:p>
            <a:r>
              <a:rPr lang="en-US" sz="5400" b="1" dirty="0" smtClean="0">
                <a:latin typeface="Gill Sans"/>
                <a:cs typeface="Gill Sans"/>
              </a:rPr>
              <a:t>making </a:t>
            </a:r>
          </a:p>
          <a:p>
            <a:r>
              <a:rPr lang="en-US" sz="5400" b="1" dirty="0">
                <a:latin typeface="Gill Sans"/>
                <a:cs typeface="Gill Sans"/>
              </a:rPr>
              <a:t>c</a:t>
            </a:r>
            <a:r>
              <a:rPr lang="en-US" sz="5400" b="1" dirty="0" smtClean="0">
                <a:latin typeface="Gill Sans"/>
                <a:cs typeface="Gill Sans"/>
              </a:rPr>
              <a:t>lasses more </a:t>
            </a:r>
          </a:p>
          <a:p>
            <a:r>
              <a:rPr lang="en-US" sz="5400" b="1" dirty="0" smtClean="0">
                <a:latin typeface="Gill Sans"/>
                <a:cs typeface="Gill Sans"/>
              </a:rPr>
              <a:t>brain</a:t>
            </a:r>
            <a:r>
              <a:rPr lang="en-US" sz="5400" b="1" dirty="0">
                <a:latin typeface="Gill Sans"/>
                <a:cs typeface="Gill Sans"/>
              </a:rPr>
              <a:t>-friendly </a:t>
            </a:r>
            <a:endParaRPr lang="en-US" sz="5400" dirty="0">
              <a:latin typeface="Gill Sans"/>
              <a:cs typeface="Gill Sans"/>
            </a:endParaRPr>
          </a:p>
        </p:txBody>
      </p:sp>
      <p:pic>
        <p:nvPicPr>
          <p:cNvPr id="10" name="Picture 9"/>
          <p:cNvPicPr>
            <a:picLocks noChangeAspect="1"/>
          </p:cNvPicPr>
          <p:nvPr/>
        </p:nvPicPr>
        <p:blipFill>
          <a:blip r:embed="rId2"/>
          <a:stretch>
            <a:fillRect/>
          </a:stretch>
        </p:blipFill>
        <p:spPr>
          <a:xfrm>
            <a:off x="4409555" y="2053549"/>
            <a:ext cx="4863994" cy="4330096"/>
          </a:xfrm>
          <a:prstGeom prst="rect">
            <a:avLst/>
          </a:prstGeom>
        </p:spPr>
      </p:pic>
      <p:pic>
        <p:nvPicPr>
          <p:cNvPr id="11" name="Picture 10"/>
          <p:cNvPicPr>
            <a:picLocks noChangeAspect="1"/>
          </p:cNvPicPr>
          <p:nvPr/>
        </p:nvPicPr>
        <p:blipFill>
          <a:blip r:embed="rId3"/>
          <a:stretch>
            <a:fillRect/>
          </a:stretch>
        </p:blipFill>
        <p:spPr>
          <a:xfrm>
            <a:off x="4964065" y="2053549"/>
            <a:ext cx="1010378" cy="107405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6044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a:defRPr/>
            </a:pPr>
            <a:endParaRPr lang="en-US" dirty="0"/>
          </a:p>
        </p:txBody>
      </p:sp>
      <p:sp>
        <p:nvSpPr>
          <p:cNvPr id="60418" name="Subtitle 2"/>
          <p:cNvSpPr>
            <a:spLocks noGrp="1"/>
          </p:cNvSpPr>
          <p:nvPr>
            <p:ph type="subTitle" idx="1"/>
          </p:nvPr>
        </p:nvSpPr>
        <p:spPr bwMode="auto">
          <a:noFill/>
          <a:ln>
            <a:miter lim="800000"/>
            <a:headEnd/>
            <a:tailEnd/>
          </a:ln>
        </p:spPr>
        <p:txBody>
          <a:bodyPr wrap="square" lIns="91435" tIns="45718" rIns="91435" bIns="45718" numCol="1" anchor="t" anchorCtr="0" compatLnSpc="1">
            <a:prstTxWarp prst="textNoShape">
              <a:avLst/>
            </a:prstTxWarp>
          </a:bodyPr>
          <a:lstStyle/>
          <a:p>
            <a:pPr eaLnBrk="1"/>
            <a:endParaRPr lang="en-US" dirty="0"/>
          </a:p>
        </p:txBody>
      </p:sp>
      <p:pic>
        <p:nvPicPr>
          <p:cNvPr id="60419" name="Picture 3"/>
          <p:cNvPicPr>
            <a:picLocks noChangeAspect="1"/>
          </p:cNvPicPr>
          <p:nvPr/>
        </p:nvPicPr>
        <p:blipFill>
          <a:blip r:embed="rId2"/>
          <a:srcRect/>
          <a:stretch>
            <a:fillRect/>
          </a:stretch>
        </p:blipFill>
        <p:spPr bwMode="auto">
          <a:xfrm>
            <a:off x="0" y="-3349"/>
            <a:ext cx="9144000" cy="6858001"/>
          </a:xfrm>
          <a:prstGeom prst="rect">
            <a:avLst/>
          </a:prstGeom>
          <a:noFill/>
          <a:ln w="9525">
            <a:noFill/>
            <a:miter lim="800000"/>
            <a:headEnd/>
            <a:tailEnd/>
          </a:ln>
        </p:spPr>
      </p:pic>
      <p:pic>
        <p:nvPicPr>
          <p:cNvPr id="60420" name="Picture 4"/>
          <p:cNvPicPr>
            <a:picLocks noChangeAspect="1"/>
          </p:cNvPicPr>
          <p:nvPr/>
        </p:nvPicPr>
        <p:blipFill>
          <a:blip r:embed="rId3"/>
          <a:srcRect/>
          <a:stretch>
            <a:fillRect/>
          </a:stretch>
        </p:blipFill>
        <p:spPr bwMode="auto">
          <a:xfrm>
            <a:off x="0" y="0"/>
            <a:ext cx="3046140" cy="2940100"/>
          </a:xfrm>
          <a:prstGeom prst="rect">
            <a:avLst/>
          </a:prstGeom>
          <a:noFill/>
          <a:ln w="9525">
            <a:noFill/>
            <a:miter lim="800000"/>
            <a:headEnd/>
            <a:tailEnd/>
          </a:ln>
        </p:spPr>
      </p:pic>
      <p:pic>
        <p:nvPicPr>
          <p:cNvPr id="60421" name="Picture 5"/>
          <p:cNvPicPr>
            <a:picLocks noChangeAspect="1"/>
          </p:cNvPicPr>
          <p:nvPr/>
        </p:nvPicPr>
        <p:blipFill>
          <a:blip r:embed="rId4"/>
          <a:srcRect/>
          <a:stretch>
            <a:fillRect/>
          </a:stretch>
        </p:blipFill>
        <p:spPr bwMode="auto">
          <a:xfrm>
            <a:off x="6017494" y="-3349"/>
            <a:ext cx="3161109" cy="2943449"/>
          </a:xfrm>
          <a:prstGeom prst="rect">
            <a:avLst/>
          </a:prstGeom>
          <a:noFill/>
          <a:ln w="9525">
            <a:noFill/>
            <a:miter lim="800000"/>
            <a:headEnd/>
            <a:tailEnd/>
          </a:ln>
        </p:spPr>
      </p:pic>
      <p:pic>
        <p:nvPicPr>
          <p:cNvPr id="60422" name="Picture 6"/>
          <p:cNvPicPr>
            <a:picLocks noChangeAspect="1"/>
          </p:cNvPicPr>
          <p:nvPr/>
        </p:nvPicPr>
        <p:blipFill>
          <a:blip r:embed="rId5"/>
          <a:srcRect/>
          <a:stretch>
            <a:fillRect/>
          </a:stretch>
        </p:blipFill>
        <p:spPr bwMode="auto">
          <a:xfrm>
            <a:off x="2933403" y="-3349"/>
            <a:ext cx="3225850" cy="2943449"/>
          </a:xfrm>
          <a:prstGeom prst="rect">
            <a:avLst/>
          </a:prstGeom>
          <a:noFill/>
          <a:ln w="9525">
            <a:noFill/>
            <a:miter lim="800000"/>
            <a:headEnd/>
            <a:tailEnd/>
          </a:ln>
        </p:spPr>
      </p:pic>
      <p:sp>
        <p:nvSpPr>
          <p:cNvPr id="8" name="Rounded Rectangle 7"/>
          <p:cNvSpPr/>
          <p:nvPr/>
        </p:nvSpPr>
        <p:spPr>
          <a:xfrm>
            <a:off x="472158" y="3591967"/>
            <a:ext cx="5545336" cy="2491383"/>
          </a:xfrm>
          <a:prstGeom prst="roundRect">
            <a:avLst/>
          </a:prstGeom>
          <a:solidFill>
            <a:schemeClr val="bg1">
              <a:lumMod val="95000"/>
              <a:alpha val="66000"/>
            </a:schemeClr>
          </a:solidFill>
          <a:ln>
            <a:noFill/>
          </a:ln>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dirty="0"/>
          </a:p>
        </p:txBody>
      </p:sp>
      <p:sp>
        <p:nvSpPr>
          <p:cNvPr id="60424" name="TextBox 8"/>
          <p:cNvSpPr txBox="1">
            <a:spLocks noChangeArrowheads="1"/>
          </p:cNvSpPr>
          <p:nvPr/>
        </p:nvSpPr>
        <p:spPr bwMode="auto">
          <a:xfrm>
            <a:off x="472158" y="3595316"/>
            <a:ext cx="5545336" cy="2462208"/>
          </a:xfrm>
          <a:prstGeom prst="rect">
            <a:avLst/>
          </a:prstGeom>
          <a:noFill/>
          <a:ln w="9525">
            <a:noFill/>
            <a:miter lim="800000"/>
            <a:headEnd/>
            <a:tailEnd/>
          </a:ln>
        </p:spPr>
        <p:txBody>
          <a:bodyPr lIns="91435" tIns="45718" rIns="91435" bIns="45718">
            <a:prstTxWarp prst="textNoShape">
              <a:avLst/>
            </a:prstTxWarp>
            <a:spAutoFit/>
          </a:bodyPr>
          <a:lstStyle/>
          <a:p>
            <a:r>
              <a:rPr lang="en-US" sz="6600" b="1" dirty="0">
                <a:solidFill>
                  <a:srgbClr val="800000"/>
                </a:solidFill>
                <a:latin typeface="Gill Sans" charset="0"/>
                <a:ea typeface="Gill Sans" charset="0"/>
                <a:cs typeface="Gill Sans" charset="0"/>
              </a:rPr>
              <a:t>Emotion </a:t>
            </a:r>
            <a:r>
              <a:rPr lang="en-US" sz="6600" b="1" dirty="0">
                <a:solidFill>
                  <a:srgbClr val="FF0000"/>
                </a:solidFill>
                <a:latin typeface="Gill Sans" charset="0"/>
                <a:ea typeface="Gill Sans" charset="0"/>
                <a:cs typeface="Gill Sans" charset="0"/>
              </a:rPr>
              <a:t>=</a:t>
            </a:r>
            <a:r>
              <a:rPr lang="en-US" sz="6600" b="1" dirty="0">
                <a:solidFill>
                  <a:srgbClr val="800000"/>
                </a:solidFill>
                <a:latin typeface="Gill Sans" charset="0"/>
                <a:ea typeface="Gill Sans" charset="0"/>
                <a:cs typeface="Gill Sans" charset="0"/>
              </a:rPr>
              <a:t> </a:t>
            </a:r>
          </a:p>
          <a:p>
            <a:r>
              <a:rPr lang="en-US" sz="6600" b="1" dirty="0">
                <a:solidFill>
                  <a:srgbClr val="800000"/>
                </a:solidFill>
                <a:latin typeface="Gill Sans" charset="0"/>
                <a:ea typeface="Gill Sans" charset="0"/>
                <a:cs typeface="Gill Sans" charset="0"/>
              </a:rPr>
              <a:t>    cognition</a:t>
            </a:r>
          </a:p>
          <a:p>
            <a:r>
              <a:rPr lang="en-US" sz="2200" b="1" dirty="0">
                <a:solidFill>
                  <a:srgbClr val="800000"/>
                </a:solidFill>
                <a:latin typeface="Gill Sans" charset="0"/>
                <a:ea typeface="Gill Sans" charset="0"/>
                <a:cs typeface="Gill Sans" charset="0"/>
              </a:rPr>
              <a:t>                                     </a:t>
            </a:r>
            <a:r>
              <a:rPr lang="en-US" sz="2200" dirty="0">
                <a:solidFill>
                  <a:srgbClr val="800000"/>
                </a:solidFill>
                <a:latin typeface="Gill Sans" charset="0"/>
                <a:ea typeface="Gill Sans" charset="0"/>
                <a:cs typeface="Gill Sans" charset="0"/>
              </a:rPr>
              <a:t>Pessoa, 2012</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782030"/>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a:defRPr/>
            </a:pPr>
            <a:endParaRPr lang="en-US" dirty="0"/>
          </a:p>
        </p:txBody>
      </p:sp>
      <p:sp>
        <p:nvSpPr>
          <p:cNvPr id="60418" name="Subtitle 2"/>
          <p:cNvSpPr>
            <a:spLocks noGrp="1"/>
          </p:cNvSpPr>
          <p:nvPr>
            <p:ph type="subTitle" idx="1"/>
          </p:nvPr>
        </p:nvSpPr>
        <p:spPr bwMode="auto">
          <a:noFill/>
          <a:ln>
            <a:miter lim="800000"/>
            <a:headEnd/>
            <a:tailEnd/>
          </a:ln>
        </p:spPr>
        <p:txBody>
          <a:bodyPr wrap="square" lIns="91435" tIns="45718" rIns="91435" bIns="45718" numCol="1" anchor="t" anchorCtr="0" compatLnSpc="1">
            <a:prstTxWarp prst="textNoShape">
              <a:avLst/>
            </a:prstTxWarp>
          </a:bodyPr>
          <a:lstStyle/>
          <a:p>
            <a:pPr eaLnBrk="1"/>
            <a:endParaRPr lang="en-US" dirty="0"/>
          </a:p>
        </p:txBody>
      </p:sp>
      <p:pic>
        <p:nvPicPr>
          <p:cNvPr id="60419" name="Picture 3"/>
          <p:cNvPicPr>
            <a:picLocks noChangeAspect="1"/>
          </p:cNvPicPr>
          <p:nvPr/>
        </p:nvPicPr>
        <p:blipFill>
          <a:blip r:embed="rId2"/>
          <a:srcRect/>
          <a:stretch>
            <a:fillRect/>
          </a:stretch>
        </p:blipFill>
        <p:spPr bwMode="auto">
          <a:xfrm>
            <a:off x="0" y="-3349"/>
            <a:ext cx="9144000" cy="6858001"/>
          </a:xfrm>
          <a:prstGeom prst="rect">
            <a:avLst/>
          </a:prstGeom>
          <a:noFill/>
          <a:ln w="9525">
            <a:noFill/>
            <a:miter lim="800000"/>
            <a:headEnd/>
            <a:tailEnd/>
          </a:ln>
        </p:spPr>
      </p:pic>
      <p:pic>
        <p:nvPicPr>
          <p:cNvPr id="60420" name="Picture 4"/>
          <p:cNvPicPr>
            <a:picLocks noChangeAspect="1"/>
          </p:cNvPicPr>
          <p:nvPr/>
        </p:nvPicPr>
        <p:blipFill>
          <a:blip r:embed="rId3"/>
          <a:srcRect/>
          <a:stretch>
            <a:fillRect/>
          </a:stretch>
        </p:blipFill>
        <p:spPr bwMode="auto">
          <a:xfrm>
            <a:off x="0" y="0"/>
            <a:ext cx="3046140" cy="2940100"/>
          </a:xfrm>
          <a:prstGeom prst="rect">
            <a:avLst/>
          </a:prstGeom>
          <a:noFill/>
          <a:ln w="9525">
            <a:noFill/>
            <a:miter lim="800000"/>
            <a:headEnd/>
            <a:tailEnd/>
          </a:ln>
        </p:spPr>
      </p:pic>
      <p:pic>
        <p:nvPicPr>
          <p:cNvPr id="60421" name="Picture 5"/>
          <p:cNvPicPr>
            <a:picLocks noChangeAspect="1"/>
          </p:cNvPicPr>
          <p:nvPr/>
        </p:nvPicPr>
        <p:blipFill>
          <a:blip r:embed="rId4"/>
          <a:srcRect/>
          <a:stretch>
            <a:fillRect/>
          </a:stretch>
        </p:blipFill>
        <p:spPr bwMode="auto">
          <a:xfrm>
            <a:off x="6017494" y="-3349"/>
            <a:ext cx="3161109" cy="2943449"/>
          </a:xfrm>
          <a:prstGeom prst="rect">
            <a:avLst/>
          </a:prstGeom>
          <a:noFill/>
          <a:ln w="9525">
            <a:noFill/>
            <a:miter lim="800000"/>
            <a:headEnd/>
            <a:tailEnd/>
          </a:ln>
        </p:spPr>
      </p:pic>
      <p:pic>
        <p:nvPicPr>
          <p:cNvPr id="60422" name="Picture 6"/>
          <p:cNvPicPr>
            <a:picLocks noChangeAspect="1"/>
          </p:cNvPicPr>
          <p:nvPr/>
        </p:nvPicPr>
        <p:blipFill>
          <a:blip r:embed="rId5"/>
          <a:srcRect/>
          <a:stretch>
            <a:fillRect/>
          </a:stretch>
        </p:blipFill>
        <p:spPr bwMode="auto">
          <a:xfrm>
            <a:off x="2933403" y="-3349"/>
            <a:ext cx="3225850" cy="2943449"/>
          </a:xfrm>
          <a:prstGeom prst="rect">
            <a:avLst/>
          </a:prstGeom>
          <a:noFill/>
          <a:ln w="9525">
            <a:noFill/>
            <a:miter lim="800000"/>
            <a:headEnd/>
            <a:tailEnd/>
          </a:ln>
        </p:spPr>
      </p:pic>
      <p:sp>
        <p:nvSpPr>
          <p:cNvPr id="8" name="Rounded Rectangle 7"/>
          <p:cNvSpPr/>
          <p:nvPr/>
        </p:nvSpPr>
        <p:spPr>
          <a:xfrm>
            <a:off x="472158" y="3591967"/>
            <a:ext cx="5545336" cy="2491383"/>
          </a:xfrm>
          <a:prstGeom prst="roundRect">
            <a:avLst/>
          </a:prstGeom>
          <a:solidFill>
            <a:schemeClr val="bg1">
              <a:lumMod val="95000"/>
              <a:alpha val="66000"/>
            </a:schemeClr>
          </a:solidFill>
          <a:ln>
            <a:noFill/>
          </a:ln>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dirty="0"/>
          </a:p>
        </p:txBody>
      </p:sp>
      <p:sp>
        <p:nvSpPr>
          <p:cNvPr id="60424" name="TextBox 8"/>
          <p:cNvSpPr txBox="1">
            <a:spLocks noChangeArrowheads="1"/>
          </p:cNvSpPr>
          <p:nvPr/>
        </p:nvSpPr>
        <p:spPr bwMode="auto">
          <a:xfrm>
            <a:off x="472157" y="3595316"/>
            <a:ext cx="5865747" cy="2923873"/>
          </a:xfrm>
          <a:prstGeom prst="rect">
            <a:avLst/>
          </a:prstGeom>
          <a:noFill/>
          <a:ln w="9525">
            <a:noFill/>
            <a:miter lim="800000"/>
            <a:headEnd/>
            <a:tailEnd/>
          </a:ln>
        </p:spPr>
        <p:txBody>
          <a:bodyPr wrap="square" lIns="91435" tIns="45718" rIns="91435" bIns="45718">
            <a:prstTxWarp prst="textNoShape">
              <a:avLst/>
            </a:prstTxWarp>
            <a:spAutoFit/>
          </a:bodyPr>
          <a:lstStyle/>
          <a:p>
            <a:r>
              <a:rPr lang="en-US" sz="6600" b="1" dirty="0">
                <a:solidFill>
                  <a:srgbClr val="800000"/>
                </a:solidFill>
                <a:latin typeface="Gill Sans" charset="0"/>
                <a:ea typeface="Gill Sans" charset="0"/>
                <a:cs typeface="Gill Sans" charset="0"/>
              </a:rPr>
              <a:t>Emotion </a:t>
            </a:r>
            <a:r>
              <a:rPr lang="en-US" sz="6600" b="1" dirty="0">
                <a:solidFill>
                  <a:srgbClr val="FF0000"/>
                </a:solidFill>
                <a:latin typeface="Gill Sans" charset="0"/>
                <a:ea typeface="Gill Sans" charset="0"/>
                <a:cs typeface="Gill Sans" charset="0"/>
              </a:rPr>
              <a:t>=</a:t>
            </a:r>
            <a:r>
              <a:rPr lang="en-US" sz="6600" b="1" dirty="0">
                <a:solidFill>
                  <a:srgbClr val="800000"/>
                </a:solidFill>
                <a:latin typeface="Gill Sans" charset="0"/>
                <a:ea typeface="Gill Sans" charset="0"/>
                <a:cs typeface="Gill Sans" charset="0"/>
              </a:rPr>
              <a:t> </a:t>
            </a:r>
          </a:p>
          <a:p>
            <a:r>
              <a:rPr lang="en-US" sz="4800" b="1" dirty="0">
                <a:solidFill>
                  <a:srgbClr val="800000"/>
                </a:solidFill>
                <a:latin typeface="Gill Sans" charset="0"/>
                <a:ea typeface="Gill Sans" charset="0"/>
                <a:cs typeface="Gill Sans" charset="0"/>
              </a:rPr>
              <a:t>    </a:t>
            </a:r>
            <a:r>
              <a:rPr lang="en-US" sz="4800" b="1" dirty="0" smtClean="0">
                <a:solidFill>
                  <a:srgbClr val="800000"/>
                </a:solidFill>
                <a:latin typeface="Gill Sans" charset="0"/>
                <a:ea typeface="Gill Sans" charset="0"/>
                <a:cs typeface="Gill Sans" charset="0"/>
              </a:rPr>
              <a:t>thinking/  </a:t>
            </a:r>
          </a:p>
          <a:p>
            <a:r>
              <a:rPr lang="en-US" sz="4800" b="1" dirty="0">
                <a:solidFill>
                  <a:srgbClr val="800000"/>
                </a:solidFill>
                <a:latin typeface="Gill Sans" charset="0"/>
                <a:ea typeface="Gill Sans" charset="0"/>
                <a:cs typeface="Gill Sans" charset="0"/>
              </a:rPr>
              <a:t> </a:t>
            </a:r>
            <a:r>
              <a:rPr lang="en-US" sz="4800" b="1" dirty="0" smtClean="0">
                <a:solidFill>
                  <a:srgbClr val="800000"/>
                </a:solidFill>
                <a:latin typeface="Gill Sans" charset="0"/>
                <a:ea typeface="Gill Sans" charset="0"/>
                <a:cs typeface="Gill Sans" charset="0"/>
              </a:rPr>
              <a:t>   understanding</a:t>
            </a:r>
            <a:endParaRPr lang="en-US" sz="4800" b="1" dirty="0">
              <a:solidFill>
                <a:srgbClr val="800000"/>
              </a:solidFill>
              <a:latin typeface="Gill Sans" charset="0"/>
              <a:ea typeface="Gill Sans" charset="0"/>
              <a:cs typeface="Gill Sans" charset="0"/>
            </a:endParaRPr>
          </a:p>
          <a:p>
            <a:r>
              <a:rPr lang="en-US" sz="2200" b="1" dirty="0">
                <a:solidFill>
                  <a:srgbClr val="800000"/>
                </a:solidFill>
                <a:latin typeface="Gill Sans" charset="0"/>
                <a:ea typeface="Gill Sans" charset="0"/>
                <a:cs typeface="Gill Sans" charset="0"/>
              </a:rPr>
              <a:t>                                     </a:t>
            </a:r>
            <a:r>
              <a:rPr lang="en-US" sz="2200" dirty="0">
                <a:solidFill>
                  <a:srgbClr val="800000"/>
                </a:solidFill>
                <a:latin typeface="Gill Sans" charset="0"/>
                <a:ea typeface="Gill Sans" charset="0"/>
                <a:cs typeface="Gill Sans" charset="0"/>
              </a:rPr>
              <a:t>Pessoa, 2012</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125305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827889" y="1707528"/>
            <a:ext cx="3316111" cy="5150472"/>
          </a:xfrm>
          <a:prstGeom prst="rect">
            <a:avLst/>
          </a:prstGeom>
        </p:spPr>
      </p:pic>
      <p:sp>
        <p:nvSpPr>
          <p:cNvPr id="6" name="Title 1"/>
          <p:cNvSpPr txBox="1">
            <a:spLocks/>
          </p:cNvSpPr>
          <p:nvPr/>
        </p:nvSpPr>
        <p:spPr>
          <a:xfrm>
            <a:off x="669128" y="413326"/>
            <a:ext cx="7772400" cy="2225113"/>
          </a:xfrm>
          <a:prstGeom prst="rect">
            <a:avLst/>
          </a:prstGeom>
        </p:spPr>
        <p:txBody>
          <a:bodyPr vert="horz" lIns="91440" tIns="45720" rIns="91440" bIns="45720" rtlCol="0" anchor="ctr">
            <a:normAutofit fontScale="90000" lnSpcReduction="10000"/>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8205" b="1" i="0" u="none" strike="noStrike" kern="1200" cap="none" spc="0" normalizeH="0" baseline="0" noProof="0" dirty="0" smtClean="0">
                <a:ln>
                  <a:noFill/>
                </a:ln>
                <a:solidFill>
                  <a:srgbClr val="800000"/>
                </a:solidFill>
                <a:effectLst/>
                <a:uLnTx/>
                <a:uFillTx/>
                <a:latin typeface="Gill Sans"/>
                <a:ea typeface="+mj-ea"/>
                <a:cs typeface="Gill Sans"/>
              </a:rPr>
              <a:t>Challenge</a:t>
            </a:r>
          </a:p>
          <a:p>
            <a:pPr marL="0" marR="0" lvl="0" indent="0" defTabSz="457200" rtl="0" eaLnBrk="1" fontAlgn="auto" latinLnBrk="0" hangingPunct="1">
              <a:lnSpc>
                <a:spcPct val="100000"/>
              </a:lnSpc>
              <a:spcBef>
                <a:spcPct val="0"/>
              </a:spcBef>
              <a:spcAft>
                <a:spcPts val="0"/>
              </a:spcAft>
              <a:buClrTx/>
              <a:buSzTx/>
              <a:buFontTx/>
              <a:buNone/>
              <a:tabLst/>
              <a:defRPr/>
            </a:pPr>
            <a:r>
              <a:rPr lang="en-US" sz="8205" b="1" dirty="0" smtClean="0">
                <a:solidFill>
                  <a:srgbClr val="800000"/>
                </a:solidFill>
                <a:latin typeface="Gill Sans"/>
                <a:ea typeface="+mj-ea"/>
                <a:cs typeface="Gill Sans"/>
              </a:rPr>
              <a:t>yourself</a:t>
            </a:r>
            <a:endParaRPr kumimoji="0" lang="en-US" sz="8205" b="1" i="0" u="none" strike="noStrike" kern="1200" cap="none" spc="0" normalizeH="0" baseline="0" noProof="0" dirty="0" smtClean="0">
              <a:ln>
                <a:noFill/>
              </a:ln>
              <a:solidFill>
                <a:srgbClr val="800000"/>
              </a:solidFill>
              <a:effectLst/>
              <a:uLnTx/>
              <a:uFillTx/>
              <a:latin typeface="Gill Sans"/>
              <a:ea typeface="+mj-ea"/>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3798789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827889" y="1707528"/>
            <a:ext cx="3316111" cy="5150472"/>
          </a:xfrm>
          <a:prstGeom prst="rect">
            <a:avLst/>
          </a:prstGeom>
        </p:spPr>
      </p:pic>
      <p:sp>
        <p:nvSpPr>
          <p:cNvPr id="6" name="Title 1"/>
          <p:cNvSpPr txBox="1">
            <a:spLocks/>
          </p:cNvSpPr>
          <p:nvPr/>
        </p:nvSpPr>
        <p:spPr>
          <a:xfrm>
            <a:off x="364328" y="210126"/>
            <a:ext cx="7772400" cy="2225113"/>
          </a:xfrm>
          <a:prstGeom prst="rect">
            <a:avLst/>
          </a:prstGeom>
        </p:spPr>
        <p:txBody>
          <a:bodyPr vert="horz" lIns="91440" tIns="45720" rIns="91440" bIns="45720" rtlCol="0" anchor="ctr">
            <a:normAutofit fontScale="82500" lnSpcReduction="10000"/>
          </a:bodyPr>
          <a:lstStyle/>
          <a:p>
            <a:pPr marL="0" marR="0" lvl="0" indent="0" defTabSz="457200" rtl="0" eaLnBrk="1" fontAlgn="auto" latinLnBrk="0" hangingPunct="1">
              <a:lnSpc>
                <a:spcPct val="100000"/>
              </a:lnSpc>
              <a:spcBef>
                <a:spcPct val="0"/>
              </a:spcBef>
              <a:spcAft>
                <a:spcPts val="0"/>
              </a:spcAft>
              <a:buClrTx/>
              <a:buSzTx/>
              <a:buFontTx/>
              <a:buNone/>
              <a:tabLst/>
              <a:defRPr/>
            </a:pPr>
            <a:r>
              <a:rPr lang="en-US" sz="8205" b="1" dirty="0" smtClean="0">
                <a:solidFill>
                  <a:srgbClr val="800000"/>
                </a:solidFill>
                <a:latin typeface="Gill Sans"/>
                <a:ea typeface="+mj-ea"/>
                <a:cs typeface="Gill Sans"/>
              </a:rPr>
              <a:t>When you have</a:t>
            </a:r>
          </a:p>
          <a:p>
            <a:pPr marL="0" marR="0" lvl="0" indent="0" defTabSz="457200" rtl="0" eaLnBrk="1" fontAlgn="auto" latinLnBrk="0" hangingPunct="1">
              <a:lnSpc>
                <a:spcPct val="100000"/>
              </a:lnSpc>
              <a:spcBef>
                <a:spcPct val="0"/>
              </a:spcBef>
              <a:spcAft>
                <a:spcPts val="0"/>
              </a:spcAft>
              <a:buClrTx/>
              <a:buSzTx/>
              <a:buFontTx/>
              <a:buNone/>
              <a:tabLst/>
              <a:defRPr/>
            </a:pPr>
            <a:r>
              <a:rPr lang="en-US" sz="8205" b="1" dirty="0">
                <a:solidFill>
                  <a:srgbClr val="800000"/>
                </a:solidFill>
                <a:latin typeface="Gill Sans"/>
                <a:ea typeface="+mj-ea"/>
                <a:cs typeface="Gill Sans"/>
              </a:rPr>
              <a:t>a</a:t>
            </a:r>
            <a:r>
              <a:rPr kumimoji="0" lang="en-US" sz="8205" b="1" i="0" u="none" strike="noStrike" kern="1200" cap="none" spc="0" normalizeH="0" noProof="0" dirty="0" smtClean="0">
                <a:ln>
                  <a:noFill/>
                </a:ln>
                <a:solidFill>
                  <a:srgbClr val="800000"/>
                </a:solidFill>
                <a:effectLst/>
                <a:uLnTx/>
                <a:uFillTx/>
                <a:latin typeface="Gill Sans"/>
                <a:ea typeface="+mj-ea"/>
                <a:cs typeface="Gill Sans"/>
              </a:rPr>
              <a:t> choice of tasks</a:t>
            </a:r>
            <a:endParaRPr kumimoji="0" lang="en-US" sz="8205" b="1" i="0" u="none" strike="noStrike" kern="1200" cap="none" spc="0" normalizeH="0" baseline="0" noProof="0" dirty="0" smtClean="0">
              <a:ln>
                <a:noFill/>
              </a:ln>
              <a:solidFill>
                <a:srgbClr val="800000"/>
              </a:solidFill>
              <a:effectLst/>
              <a:uLnTx/>
              <a:uFillTx/>
              <a:latin typeface="Gill Sans"/>
              <a:ea typeface="+mj-ea"/>
              <a:cs typeface="Gill Sans"/>
            </a:endParaRPr>
          </a:p>
        </p:txBody>
      </p:sp>
      <p:sp>
        <p:nvSpPr>
          <p:cNvPr id="2" name="TextBox 1"/>
          <p:cNvSpPr txBox="1"/>
          <p:nvPr/>
        </p:nvSpPr>
        <p:spPr>
          <a:xfrm rot="20731368">
            <a:off x="139147" y="2986380"/>
            <a:ext cx="7197178" cy="1938992"/>
          </a:xfrm>
          <a:prstGeom prst="rect">
            <a:avLst/>
          </a:prstGeom>
          <a:noFill/>
        </p:spPr>
        <p:txBody>
          <a:bodyPr wrap="none" rtlCol="0">
            <a:spAutoFit/>
          </a:bodyPr>
          <a:lstStyle/>
          <a:p>
            <a:r>
              <a:rPr lang="en-US" sz="6000" b="1" dirty="0">
                <a:solidFill>
                  <a:srgbClr val="171D13"/>
                </a:solidFill>
                <a:latin typeface="Gill Sans"/>
                <a:cs typeface="Gill Sans"/>
              </a:rPr>
              <a:t>g</a:t>
            </a:r>
            <a:r>
              <a:rPr lang="en-US" sz="6000" b="1" dirty="0" smtClean="0">
                <a:solidFill>
                  <a:srgbClr val="171D13"/>
                </a:solidFill>
                <a:latin typeface="Gill Sans"/>
                <a:cs typeface="Gill Sans"/>
              </a:rPr>
              <a:t>o for interesting, </a:t>
            </a:r>
          </a:p>
          <a:p>
            <a:r>
              <a:rPr lang="en-US" sz="6000" b="1" dirty="0">
                <a:solidFill>
                  <a:srgbClr val="171D13"/>
                </a:solidFill>
                <a:latin typeface="Gill Sans"/>
                <a:cs typeface="Gill Sans"/>
              </a:rPr>
              <a:t>n</a:t>
            </a:r>
            <a:r>
              <a:rPr lang="en-US" sz="6000" b="1" dirty="0" smtClean="0">
                <a:solidFill>
                  <a:srgbClr val="171D13"/>
                </a:solidFill>
                <a:latin typeface="Gill Sans"/>
                <a:cs typeface="Gill Sans"/>
              </a:rPr>
              <a:t>ot easy</a:t>
            </a:r>
            <a:endParaRPr lang="en-US" sz="6000" dirty="0">
              <a:solidFill>
                <a:srgbClr val="171D13"/>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74744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pPr eaLnBrk="1" hangingPunct="1"/>
            <a:endParaRPr lang="en-US" smtClean="0"/>
          </a:p>
        </p:txBody>
      </p:sp>
      <p:sp>
        <p:nvSpPr>
          <p:cNvPr id="147459" name="Content Placeholder 2"/>
          <p:cNvSpPr>
            <a:spLocks noGrp="1"/>
          </p:cNvSpPr>
          <p:nvPr>
            <p:ph idx="1"/>
          </p:nvPr>
        </p:nvSpPr>
        <p:spPr/>
        <p:txBody>
          <a:bodyPr/>
          <a:lstStyle/>
          <a:p>
            <a:pPr eaLnBrk="1" hangingPunct="1"/>
            <a:endParaRPr lang="en-US" smtClean="0"/>
          </a:p>
        </p:txBody>
      </p:sp>
      <p:pic>
        <p:nvPicPr>
          <p:cNvPr id="147460" name="Picture 3"/>
          <p:cNvPicPr>
            <a:picLocks noChangeAspect="1"/>
          </p:cNvPicPr>
          <p:nvPr/>
        </p:nvPicPr>
        <p:blipFill>
          <a:blip r:embed="rId3"/>
          <a:srcRect/>
          <a:stretch>
            <a:fillRect/>
          </a:stretch>
        </p:blipFill>
        <p:spPr bwMode="auto">
          <a:xfrm>
            <a:off x="-1174750" y="0"/>
            <a:ext cx="10318750" cy="6858000"/>
          </a:xfrm>
          <a:prstGeom prst="rect">
            <a:avLst/>
          </a:prstGeom>
          <a:noFill/>
          <a:ln w="9525">
            <a:noFill/>
            <a:miter lim="800000"/>
            <a:headEnd/>
            <a:tailEnd/>
          </a:ln>
        </p:spPr>
      </p:pic>
      <p:sp>
        <p:nvSpPr>
          <p:cNvPr id="147461" name="Rectangle 4"/>
          <p:cNvSpPr>
            <a:spLocks noChangeArrowheads="1"/>
          </p:cNvSpPr>
          <p:nvPr/>
        </p:nvSpPr>
        <p:spPr bwMode="auto">
          <a:xfrm>
            <a:off x="6057900" y="274638"/>
            <a:ext cx="2640013" cy="1323975"/>
          </a:xfrm>
          <a:prstGeom prst="rect">
            <a:avLst/>
          </a:prstGeom>
          <a:noFill/>
          <a:ln w="9525">
            <a:noFill/>
            <a:miter lim="800000"/>
            <a:headEnd/>
            <a:tailEnd/>
          </a:ln>
        </p:spPr>
        <p:txBody>
          <a:bodyPr wrap="none">
            <a:prstTxWarp prst="textNoShape">
              <a:avLst/>
            </a:prstTxWarp>
            <a:spAutoFit/>
          </a:bodyPr>
          <a:lstStyle/>
          <a:p>
            <a:r>
              <a:rPr lang="en-US" altLang="ja-JP" sz="8000" b="1">
                <a:solidFill>
                  <a:schemeClr val="bg1"/>
                </a:solidFill>
                <a:latin typeface="Gill Sans" pitchFamily="-108" charset="0"/>
                <a:ea typeface="Gill Sans" pitchFamily="-108" charset="0"/>
                <a:cs typeface="Gill Sans" pitchFamily="-108" charset="0"/>
              </a:rPr>
              <a:t>Flow</a:t>
            </a:r>
            <a:endParaRPr lang="ja-JP" altLang="en-US" sz="8000" b="1">
              <a:solidFill>
                <a:schemeClr val="bg1"/>
              </a:solidFill>
              <a:latin typeface="Gill Sans" pitchFamily="-108" charset="0"/>
              <a:ea typeface="Osaka" pitchFamily="-108" charset="-128"/>
              <a:cs typeface="Osaka" pitchFamily="-108"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218359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827889" y="1707528"/>
            <a:ext cx="3316111" cy="5150472"/>
          </a:xfrm>
          <a:prstGeom prst="rect">
            <a:avLst/>
          </a:prstGeom>
        </p:spPr>
      </p:pic>
      <p:sp>
        <p:nvSpPr>
          <p:cNvPr id="6" name="Title 1"/>
          <p:cNvSpPr txBox="1">
            <a:spLocks/>
          </p:cNvSpPr>
          <p:nvPr/>
        </p:nvSpPr>
        <p:spPr>
          <a:xfrm>
            <a:off x="364328" y="210126"/>
            <a:ext cx="7772400" cy="2225113"/>
          </a:xfrm>
          <a:prstGeom prst="rect">
            <a:avLst/>
          </a:prstGeom>
        </p:spPr>
        <p:txBody>
          <a:bodyPr vert="horz" lIns="91440" tIns="45720" rIns="91440" bIns="45720" rtlCol="0" anchor="ctr">
            <a:normAutofit fontScale="82500" lnSpcReduction="10000"/>
          </a:bodyPr>
          <a:lstStyle/>
          <a:p>
            <a:pPr marL="0" marR="0" lvl="0" indent="0" defTabSz="457200" rtl="0" eaLnBrk="1" fontAlgn="auto" latinLnBrk="0" hangingPunct="1">
              <a:lnSpc>
                <a:spcPct val="100000"/>
              </a:lnSpc>
              <a:spcBef>
                <a:spcPct val="0"/>
              </a:spcBef>
              <a:spcAft>
                <a:spcPts val="0"/>
              </a:spcAft>
              <a:buClrTx/>
              <a:buSzTx/>
              <a:buFontTx/>
              <a:buNone/>
              <a:tabLst/>
              <a:defRPr/>
            </a:pPr>
            <a:r>
              <a:rPr lang="en-US" sz="8205" b="1" dirty="0" smtClean="0">
                <a:solidFill>
                  <a:srgbClr val="800000"/>
                </a:solidFill>
                <a:latin typeface="Gill Sans"/>
                <a:ea typeface="+mj-ea"/>
                <a:cs typeface="Gill Sans"/>
              </a:rPr>
              <a:t>When you have</a:t>
            </a:r>
          </a:p>
          <a:p>
            <a:pPr marL="0" marR="0" lvl="0" indent="0" defTabSz="457200" rtl="0" eaLnBrk="1" fontAlgn="auto" latinLnBrk="0" hangingPunct="1">
              <a:lnSpc>
                <a:spcPct val="100000"/>
              </a:lnSpc>
              <a:spcBef>
                <a:spcPct val="0"/>
              </a:spcBef>
              <a:spcAft>
                <a:spcPts val="0"/>
              </a:spcAft>
              <a:buClrTx/>
              <a:buSzTx/>
              <a:buFontTx/>
              <a:buNone/>
              <a:tabLst/>
              <a:defRPr/>
            </a:pPr>
            <a:r>
              <a:rPr lang="en-US" sz="8205" b="1" dirty="0">
                <a:solidFill>
                  <a:srgbClr val="800000"/>
                </a:solidFill>
                <a:latin typeface="Gill Sans"/>
                <a:ea typeface="+mj-ea"/>
                <a:cs typeface="Gill Sans"/>
              </a:rPr>
              <a:t>a</a:t>
            </a:r>
            <a:r>
              <a:rPr kumimoji="0" lang="en-US" sz="8205" b="1" i="0" u="none" strike="noStrike" kern="1200" cap="none" spc="0" normalizeH="0" noProof="0" dirty="0" smtClean="0">
                <a:ln>
                  <a:noFill/>
                </a:ln>
                <a:solidFill>
                  <a:srgbClr val="800000"/>
                </a:solidFill>
                <a:effectLst/>
                <a:uLnTx/>
                <a:uFillTx/>
                <a:latin typeface="Gill Sans"/>
                <a:ea typeface="+mj-ea"/>
                <a:cs typeface="Gill Sans"/>
              </a:rPr>
              <a:t> choice of tasks</a:t>
            </a:r>
            <a:endParaRPr kumimoji="0" lang="en-US" sz="8205" b="1" i="0" u="none" strike="noStrike" kern="1200" cap="none" spc="0" normalizeH="0" baseline="0" noProof="0" dirty="0" smtClean="0">
              <a:ln>
                <a:noFill/>
              </a:ln>
              <a:solidFill>
                <a:srgbClr val="800000"/>
              </a:solidFill>
              <a:effectLst/>
              <a:uLnTx/>
              <a:uFillTx/>
              <a:latin typeface="Gill Sans"/>
              <a:ea typeface="+mj-ea"/>
              <a:cs typeface="Gill Sans"/>
            </a:endParaRPr>
          </a:p>
        </p:txBody>
      </p:sp>
      <p:sp>
        <p:nvSpPr>
          <p:cNvPr id="2" name="TextBox 1"/>
          <p:cNvSpPr txBox="1"/>
          <p:nvPr/>
        </p:nvSpPr>
        <p:spPr>
          <a:xfrm rot="20731368">
            <a:off x="139147" y="2986380"/>
            <a:ext cx="7197178" cy="1938992"/>
          </a:xfrm>
          <a:prstGeom prst="rect">
            <a:avLst/>
          </a:prstGeom>
          <a:noFill/>
        </p:spPr>
        <p:txBody>
          <a:bodyPr wrap="none" rtlCol="0">
            <a:spAutoFit/>
          </a:bodyPr>
          <a:lstStyle/>
          <a:p>
            <a:r>
              <a:rPr lang="en-US" sz="6000" b="1" dirty="0">
                <a:solidFill>
                  <a:srgbClr val="171D13"/>
                </a:solidFill>
                <a:latin typeface="Gill Sans"/>
                <a:cs typeface="Gill Sans"/>
              </a:rPr>
              <a:t>g</a:t>
            </a:r>
            <a:r>
              <a:rPr lang="en-US" sz="6000" b="1" dirty="0" smtClean="0">
                <a:solidFill>
                  <a:srgbClr val="171D13"/>
                </a:solidFill>
                <a:latin typeface="Gill Sans"/>
                <a:cs typeface="Gill Sans"/>
              </a:rPr>
              <a:t>o for interesting, </a:t>
            </a:r>
          </a:p>
          <a:p>
            <a:r>
              <a:rPr lang="en-US" sz="6000" b="1" dirty="0">
                <a:solidFill>
                  <a:srgbClr val="171D13"/>
                </a:solidFill>
                <a:latin typeface="Gill Sans"/>
                <a:cs typeface="Gill Sans"/>
              </a:rPr>
              <a:t>n</a:t>
            </a:r>
            <a:r>
              <a:rPr lang="en-US" sz="6000" b="1" dirty="0" smtClean="0">
                <a:solidFill>
                  <a:srgbClr val="171D13"/>
                </a:solidFill>
                <a:latin typeface="Gill Sans"/>
                <a:cs typeface="Gill Sans"/>
              </a:rPr>
              <a:t>ot easy</a:t>
            </a:r>
            <a:endParaRPr lang="en-US" sz="6000" dirty="0">
              <a:solidFill>
                <a:srgbClr val="171D13"/>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1887545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96900"/>
            <a:ext cx="9144000" cy="5652527"/>
          </a:xfrm>
          <a:prstGeom prst="rect">
            <a:avLst/>
          </a:prstGeom>
        </p:spPr>
      </p:pic>
      <p:cxnSp>
        <p:nvCxnSpPr>
          <p:cNvPr id="3" name="Straight Connector 2"/>
          <p:cNvCxnSpPr/>
          <p:nvPr/>
        </p:nvCxnSpPr>
        <p:spPr>
          <a:xfrm flipV="1">
            <a:off x="6132286" y="2298096"/>
            <a:ext cx="858762" cy="314476"/>
          </a:xfrm>
          <a:prstGeom prst="line">
            <a:avLst/>
          </a:prstGeom>
          <a:ln w="352425">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V="1">
            <a:off x="7506305" y="1628020"/>
            <a:ext cx="858762" cy="314476"/>
          </a:xfrm>
          <a:prstGeom prst="line">
            <a:avLst/>
          </a:prstGeom>
          <a:ln w="352425">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646610" y="2748042"/>
            <a:ext cx="989390" cy="94339"/>
          </a:xfrm>
          <a:prstGeom prst="line">
            <a:avLst/>
          </a:prstGeom>
          <a:ln w="352425">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646610" y="2323496"/>
            <a:ext cx="1249437" cy="0"/>
          </a:xfrm>
          <a:prstGeom prst="line">
            <a:avLst/>
          </a:prstGeom>
          <a:ln w="3524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477382" y="89362"/>
            <a:ext cx="5666618" cy="1323439"/>
          </a:xfrm>
          <a:prstGeom prst="rect">
            <a:avLst/>
          </a:prstGeom>
          <a:noFill/>
        </p:spPr>
        <p:txBody>
          <a:bodyPr wrap="square" rtlCol="0">
            <a:spAutoFit/>
          </a:bodyPr>
          <a:lstStyle/>
          <a:p>
            <a:pPr algn="r"/>
            <a:r>
              <a:rPr lang="en-US" sz="4000" b="1" dirty="0" smtClean="0">
                <a:solidFill>
                  <a:srgbClr val="800000"/>
                </a:solidFill>
                <a:latin typeface="Gill Sans"/>
                <a:cs typeface="Gill Sans"/>
              </a:rPr>
              <a:t>Add pictures to your </a:t>
            </a:r>
          </a:p>
          <a:p>
            <a:pPr algn="r"/>
            <a:r>
              <a:rPr lang="en-US" sz="4000" b="1" dirty="0" smtClean="0">
                <a:solidFill>
                  <a:srgbClr val="800000"/>
                </a:solidFill>
                <a:latin typeface="Gill Sans"/>
                <a:cs typeface="Gill Sans"/>
              </a:rPr>
              <a:t>mind map notes</a:t>
            </a:r>
            <a:endParaRPr lang="en-US" sz="4000" b="1" dirty="0">
              <a:solidFill>
                <a:srgbClr val="800000"/>
              </a:solidFill>
              <a:latin typeface="Gill Sans"/>
              <a:cs typeface="Gill Sans"/>
            </a:endParaRPr>
          </a:p>
        </p:txBody>
      </p:sp>
      <p:sp>
        <p:nvSpPr>
          <p:cNvPr id="13" name="TextBox 12"/>
          <p:cNvSpPr txBox="1"/>
          <p:nvPr/>
        </p:nvSpPr>
        <p:spPr>
          <a:xfrm rot="20015998">
            <a:off x="7030926" y="1711664"/>
            <a:ext cx="1203541" cy="461665"/>
          </a:xfrm>
          <a:prstGeom prst="rect">
            <a:avLst/>
          </a:prstGeom>
          <a:noFill/>
        </p:spPr>
        <p:txBody>
          <a:bodyPr wrap="none" rtlCol="0">
            <a:spAutoFit/>
          </a:bodyPr>
          <a:lstStyle/>
          <a:p>
            <a:r>
              <a:rPr lang="en-US" sz="2400" dirty="0" smtClean="0">
                <a:solidFill>
                  <a:srgbClr val="FF0000"/>
                </a:solidFill>
                <a:latin typeface="Chalkduster"/>
                <a:cs typeface="Chalkduster"/>
              </a:rPr>
              <a:t>funny</a:t>
            </a:r>
            <a:endParaRPr lang="en-US" sz="2400" dirty="0">
              <a:solidFill>
                <a:srgbClr val="FF0000"/>
              </a:solidFill>
              <a:latin typeface="Chalkduster"/>
              <a:cs typeface="Chalkduster"/>
            </a:endParaRPr>
          </a:p>
        </p:txBody>
      </p:sp>
      <p:cxnSp>
        <p:nvCxnSpPr>
          <p:cNvPr id="14" name="Straight Connector 13"/>
          <p:cNvCxnSpPr/>
          <p:nvPr/>
        </p:nvCxnSpPr>
        <p:spPr>
          <a:xfrm>
            <a:off x="7390190" y="2520649"/>
            <a:ext cx="1599595" cy="0"/>
          </a:xfrm>
          <a:prstGeom prst="line">
            <a:avLst/>
          </a:prstGeom>
          <a:ln w="352425">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4"/>
          <a:stretch>
            <a:fillRect/>
          </a:stretch>
        </p:blipFill>
        <p:spPr>
          <a:xfrm>
            <a:off x="1810698" y="-373249"/>
            <a:ext cx="3726501" cy="4002538"/>
          </a:xfrm>
          <a:prstGeom prst="rect">
            <a:avLst/>
          </a:prstGeom>
        </p:spPr>
      </p:pic>
      <p:pic>
        <p:nvPicPr>
          <p:cNvPr id="8" name="Picture 7"/>
          <p:cNvPicPr>
            <a:picLocks noChangeAspect="1"/>
          </p:cNvPicPr>
          <p:nvPr/>
        </p:nvPicPr>
        <p:blipFill>
          <a:blip r:embed="rId5"/>
          <a:stretch>
            <a:fillRect/>
          </a:stretch>
        </p:blipFill>
        <p:spPr>
          <a:xfrm>
            <a:off x="5263917" y="1798221"/>
            <a:ext cx="1736737" cy="2088320"/>
          </a:xfrm>
          <a:prstGeom prst="rect">
            <a:avLst/>
          </a:prstGeom>
        </p:spPr>
      </p:pic>
      <p:pic>
        <p:nvPicPr>
          <p:cNvPr id="7" name="Picture 6"/>
          <p:cNvPicPr>
            <a:picLocks noChangeAspect="1"/>
          </p:cNvPicPr>
          <p:nvPr/>
        </p:nvPicPr>
        <p:blipFill>
          <a:blip r:embed="rId6"/>
          <a:stretch>
            <a:fillRect/>
          </a:stretch>
        </p:blipFill>
        <p:spPr>
          <a:xfrm>
            <a:off x="8048853" y="1942496"/>
            <a:ext cx="847194" cy="1007532"/>
          </a:xfrm>
          <a:prstGeom prst="rect">
            <a:avLst/>
          </a:prstGeom>
        </p:spPr>
      </p:pic>
      <p:sp>
        <p:nvSpPr>
          <p:cNvPr id="15" name="TextBox 14"/>
          <p:cNvSpPr txBox="1"/>
          <p:nvPr/>
        </p:nvSpPr>
        <p:spPr>
          <a:xfrm>
            <a:off x="7618822" y="2468716"/>
            <a:ext cx="860062" cy="461665"/>
          </a:xfrm>
          <a:prstGeom prst="rect">
            <a:avLst/>
          </a:prstGeom>
          <a:noFill/>
        </p:spPr>
        <p:txBody>
          <a:bodyPr wrap="none" rtlCol="0">
            <a:spAutoFit/>
          </a:bodyPr>
          <a:lstStyle/>
          <a:p>
            <a:r>
              <a:rPr lang="en-US" sz="2400" dirty="0" smtClean="0">
                <a:solidFill>
                  <a:srgbClr val="FF0000"/>
                </a:solidFill>
                <a:latin typeface="Chalkduster"/>
                <a:cs typeface="Chalkduster"/>
              </a:rPr>
              <a:t>fast</a:t>
            </a:r>
            <a:endParaRPr lang="en-US" sz="2400" dirty="0">
              <a:solidFill>
                <a:srgbClr val="FF0000"/>
              </a:solidFill>
              <a:latin typeface="Chalkduster"/>
              <a:cs typeface="Chalkduster"/>
            </a:endParaRPr>
          </a:p>
        </p:txBody>
      </p:sp>
      <p:sp>
        <p:nvSpPr>
          <p:cNvPr id="10" name="Explosion 1 9"/>
          <p:cNvSpPr/>
          <p:nvPr/>
        </p:nvSpPr>
        <p:spPr>
          <a:xfrm>
            <a:off x="5537199" y="1628020"/>
            <a:ext cx="575734" cy="474328"/>
          </a:xfrm>
          <a:prstGeom prst="irregularSeal1">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Explosion 1 15"/>
          <p:cNvSpPr/>
          <p:nvPr/>
        </p:nvSpPr>
        <p:spPr>
          <a:xfrm>
            <a:off x="2963334" y="-373249"/>
            <a:ext cx="1540933" cy="1355382"/>
          </a:xfrm>
          <a:prstGeom prst="irregularSeal1">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529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Explosion"/>
                                        </p:tgtEl>
                                      </p:cMediaNode>
                                    </p:audio>
                                  </p:sub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0" grpId="0" animBg="1"/>
      <p:bldP spid="16" grpId="0"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846667" y="870857"/>
            <a:ext cx="7653019" cy="923330"/>
          </a:xfrm>
          <a:prstGeom prst="rect">
            <a:avLst/>
          </a:prstGeom>
          <a:noFill/>
        </p:spPr>
        <p:txBody>
          <a:bodyPr wrap="none" rtlCol="0">
            <a:spAutoFit/>
          </a:bodyPr>
          <a:lstStyle/>
          <a:p>
            <a:r>
              <a:rPr lang="en-US" sz="5400" dirty="0" smtClean="0">
                <a:latin typeface="Gill Sans"/>
                <a:cs typeface="Gill Sans"/>
              </a:rPr>
              <a:t>Notes:   </a:t>
            </a:r>
            <a:r>
              <a:rPr lang="en-US" sz="5400" b="1" dirty="0" smtClean="0">
                <a:solidFill>
                  <a:srgbClr val="800000"/>
                </a:solidFill>
                <a:latin typeface="Gill Sans"/>
                <a:cs typeface="Gill Sans"/>
              </a:rPr>
              <a:t>Rate the ideas</a:t>
            </a:r>
            <a:endParaRPr lang="en-US" sz="5400" b="1" dirty="0">
              <a:solidFill>
                <a:srgbClr val="800000"/>
              </a:solidFill>
              <a:latin typeface="Gill Sans"/>
              <a:cs typeface="Gill Sans"/>
            </a:endParaRPr>
          </a:p>
        </p:txBody>
      </p:sp>
      <p:sp>
        <p:nvSpPr>
          <p:cNvPr id="5" name="TextBox 4"/>
          <p:cNvSpPr txBox="1"/>
          <p:nvPr/>
        </p:nvSpPr>
        <p:spPr>
          <a:xfrm>
            <a:off x="846667" y="2189238"/>
            <a:ext cx="1979791" cy="2646878"/>
          </a:xfrm>
          <a:prstGeom prst="rect">
            <a:avLst/>
          </a:prstGeom>
          <a:noFill/>
        </p:spPr>
        <p:txBody>
          <a:bodyPr wrap="none" rtlCol="0">
            <a:spAutoFit/>
          </a:bodyPr>
          <a:lstStyle/>
          <a:p>
            <a:r>
              <a:rPr lang="en-US" sz="16600" dirty="0" smtClean="0">
                <a:solidFill>
                  <a:srgbClr val="FF0000"/>
                </a:solidFill>
                <a:sym typeface="Wingdings"/>
              </a:rPr>
              <a:t></a:t>
            </a:r>
            <a:endParaRPr lang="en-US" sz="16600" dirty="0">
              <a:solidFill>
                <a:srgbClr val="FF0000"/>
              </a:solidFill>
            </a:endParaRPr>
          </a:p>
        </p:txBody>
      </p:sp>
      <p:sp>
        <p:nvSpPr>
          <p:cNvPr id="6" name="TextBox 5"/>
          <p:cNvSpPr txBox="1"/>
          <p:nvPr/>
        </p:nvSpPr>
        <p:spPr>
          <a:xfrm>
            <a:off x="3592286" y="2177143"/>
            <a:ext cx="1979791" cy="2646878"/>
          </a:xfrm>
          <a:prstGeom prst="rect">
            <a:avLst/>
          </a:prstGeom>
          <a:noFill/>
        </p:spPr>
        <p:txBody>
          <a:bodyPr wrap="none" rtlCol="0">
            <a:spAutoFit/>
          </a:bodyPr>
          <a:lstStyle/>
          <a:p>
            <a:r>
              <a:rPr lang="en-US" sz="16600" dirty="0" smtClean="0">
                <a:solidFill>
                  <a:srgbClr val="008000"/>
                </a:solidFill>
                <a:sym typeface="Wingdings"/>
              </a:rPr>
              <a:t></a:t>
            </a:r>
            <a:endParaRPr lang="en-US" sz="16600" dirty="0">
              <a:solidFill>
                <a:srgbClr val="008000"/>
              </a:solidFill>
            </a:endParaRPr>
          </a:p>
        </p:txBody>
      </p:sp>
      <p:sp>
        <p:nvSpPr>
          <p:cNvPr id="7" name="TextBox 6"/>
          <p:cNvSpPr txBox="1"/>
          <p:nvPr/>
        </p:nvSpPr>
        <p:spPr>
          <a:xfrm>
            <a:off x="6386848" y="2177143"/>
            <a:ext cx="1979791" cy="2646878"/>
          </a:xfrm>
          <a:prstGeom prst="rect">
            <a:avLst/>
          </a:prstGeom>
          <a:noFill/>
        </p:spPr>
        <p:txBody>
          <a:bodyPr wrap="none" rtlCol="0">
            <a:spAutoFit/>
          </a:bodyPr>
          <a:lstStyle/>
          <a:p>
            <a:r>
              <a:rPr lang="en-US" sz="16600" dirty="0" smtClean="0">
                <a:solidFill>
                  <a:srgbClr val="660066"/>
                </a:solidFill>
                <a:sym typeface="Wingdings"/>
              </a:rPr>
              <a:t></a:t>
            </a:r>
            <a:endParaRPr lang="en-US" sz="16600" dirty="0">
              <a:solidFill>
                <a:srgbClr val="660066"/>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2777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846667" y="870857"/>
            <a:ext cx="6821549" cy="923330"/>
          </a:xfrm>
          <a:prstGeom prst="rect">
            <a:avLst/>
          </a:prstGeom>
          <a:noFill/>
        </p:spPr>
        <p:txBody>
          <a:bodyPr wrap="none" rtlCol="0">
            <a:spAutoFit/>
          </a:bodyPr>
          <a:lstStyle/>
          <a:p>
            <a:r>
              <a:rPr lang="en-US" sz="5400" dirty="0" smtClean="0">
                <a:latin typeface="Gill Sans"/>
                <a:cs typeface="Gill Sans"/>
              </a:rPr>
              <a:t>Notes:   </a:t>
            </a:r>
            <a:r>
              <a:rPr lang="en-US" sz="5400" b="1" dirty="0" smtClean="0">
                <a:solidFill>
                  <a:srgbClr val="800000"/>
                </a:solidFill>
                <a:latin typeface="Gill Sans"/>
                <a:cs typeface="Gill Sans"/>
              </a:rPr>
              <a:t>How useful?</a:t>
            </a:r>
            <a:endParaRPr lang="en-US" sz="5400" b="1" dirty="0">
              <a:solidFill>
                <a:srgbClr val="800000"/>
              </a:solidFill>
              <a:latin typeface="Gill Sans"/>
              <a:cs typeface="Gill Sans"/>
            </a:endParaRPr>
          </a:p>
        </p:txBody>
      </p:sp>
      <p:sp>
        <p:nvSpPr>
          <p:cNvPr id="6" name="TextBox 5"/>
          <p:cNvSpPr txBox="1"/>
          <p:nvPr/>
        </p:nvSpPr>
        <p:spPr>
          <a:xfrm>
            <a:off x="3943048" y="2733524"/>
            <a:ext cx="1598346" cy="2646878"/>
          </a:xfrm>
          <a:prstGeom prst="rect">
            <a:avLst/>
          </a:prstGeom>
          <a:noFill/>
        </p:spPr>
        <p:txBody>
          <a:bodyPr wrap="none" rtlCol="0">
            <a:spAutoFit/>
          </a:bodyPr>
          <a:lstStyle/>
          <a:p>
            <a:r>
              <a:rPr lang="en-US" sz="16600" dirty="0">
                <a:solidFill>
                  <a:srgbClr val="008000"/>
                </a:solidFill>
                <a:latin typeface="Chalkduster"/>
                <a:cs typeface="Chalkduster"/>
                <a:sym typeface="Wingdings"/>
              </a:rPr>
              <a:t>~</a:t>
            </a:r>
            <a:endParaRPr lang="en-US" sz="16600" dirty="0">
              <a:solidFill>
                <a:srgbClr val="008000"/>
              </a:solidFill>
              <a:latin typeface="Chalkduster"/>
              <a:cs typeface="Chalkduster"/>
            </a:endParaRPr>
          </a:p>
        </p:txBody>
      </p:sp>
      <p:sp>
        <p:nvSpPr>
          <p:cNvPr id="7" name="TextBox 6"/>
          <p:cNvSpPr txBox="1"/>
          <p:nvPr/>
        </p:nvSpPr>
        <p:spPr>
          <a:xfrm>
            <a:off x="6386848" y="2177143"/>
            <a:ext cx="1473678" cy="2646878"/>
          </a:xfrm>
          <a:prstGeom prst="rect">
            <a:avLst/>
          </a:prstGeom>
          <a:noFill/>
        </p:spPr>
        <p:txBody>
          <a:bodyPr wrap="none" rtlCol="0">
            <a:spAutoFit/>
          </a:bodyPr>
          <a:lstStyle/>
          <a:p>
            <a:r>
              <a:rPr lang="en-US" sz="16600" dirty="0">
                <a:solidFill>
                  <a:srgbClr val="660066"/>
                </a:solidFill>
                <a:latin typeface="Chalkduster"/>
                <a:cs typeface="Chalkduster"/>
                <a:sym typeface="Wingdings"/>
              </a:rPr>
              <a:t>X</a:t>
            </a:r>
            <a:endParaRPr lang="en-US" sz="16600" dirty="0">
              <a:solidFill>
                <a:srgbClr val="660066"/>
              </a:solidFill>
              <a:latin typeface="Chalkduster"/>
              <a:cs typeface="Chalkduster"/>
            </a:endParaRPr>
          </a:p>
        </p:txBody>
      </p:sp>
      <p:sp>
        <p:nvSpPr>
          <p:cNvPr id="2" name="TextBox 1"/>
          <p:cNvSpPr txBox="1"/>
          <p:nvPr/>
        </p:nvSpPr>
        <p:spPr>
          <a:xfrm>
            <a:off x="846667" y="2177143"/>
            <a:ext cx="2111801" cy="2646878"/>
          </a:xfrm>
          <a:prstGeom prst="rect">
            <a:avLst/>
          </a:prstGeom>
          <a:noFill/>
        </p:spPr>
        <p:txBody>
          <a:bodyPr wrap="none" rtlCol="0">
            <a:spAutoFit/>
          </a:bodyPr>
          <a:lstStyle/>
          <a:p>
            <a:r>
              <a:rPr lang="en-US" sz="16600" b="1" dirty="0" smtClean="0">
                <a:solidFill>
                  <a:srgbClr val="800000"/>
                </a:solidFill>
                <a:latin typeface="Gill Sans"/>
                <a:cs typeface="Gill Sans"/>
              </a:rPr>
              <a:t>!!!</a:t>
            </a:r>
            <a:endParaRPr lang="en-US" sz="16600" b="1" dirty="0">
              <a:solidFill>
                <a:srgbClr val="800000"/>
              </a:solidFill>
              <a:latin typeface="Gill Sans"/>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6904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t="901" b="901"/>
          <a:stretch>
            <a:fillRect/>
          </a:stretch>
        </p:blipFill>
        <p:spPr>
          <a:xfrm>
            <a:off x="0" y="0"/>
            <a:ext cx="12469964" cy="6858000"/>
          </a:xfrm>
        </p:spPr>
      </p:pic>
      <p:sp>
        <p:nvSpPr>
          <p:cNvPr id="5" name="TextBox 4"/>
          <p:cNvSpPr txBox="1"/>
          <p:nvPr/>
        </p:nvSpPr>
        <p:spPr>
          <a:xfrm>
            <a:off x="1403052" y="4680861"/>
            <a:ext cx="1917161" cy="707886"/>
          </a:xfrm>
          <a:prstGeom prst="rect">
            <a:avLst/>
          </a:prstGeom>
          <a:noFill/>
        </p:spPr>
        <p:txBody>
          <a:bodyPr wrap="none" rtlCol="0">
            <a:spAutoFit/>
          </a:bodyPr>
          <a:lstStyle/>
          <a:p>
            <a:r>
              <a:rPr lang="en-US" sz="4000" b="1" dirty="0" smtClean="0">
                <a:solidFill>
                  <a:srgbClr val="3366FF"/>
                </a:solidFill>
                <a:latin typeface="Gill Sans"/>
                <a:cs typeface="Gill Sans"/>
              </a:rPr>
              <a:t>maybe</a:t>
            </a:r>
            <a:endParaRPr lang="en-US" sz="4000" b="1" dirty="0">
              <a:solidFill>
                <a:srgbClr val="3366FF"/>
              </a:solidFill>
              <a:latin typeface="Gill Sans"/>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3767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800" b="1" dirty="0" smtClean="0">
                <a:latin typeface="Gill Sans"/>
                <a:cs typeface="Gill Sans"/>
              </a:rPr>
              <a:t>AKA</a:t>
            </a:r>
            <a:endParaRPr lang="en-US" sz="4800" b="1" dirty="0">
              <a:latin typeface="Gill Sans"/>
              <a:cs typeface="Gill Sans"/>
            </a:endParaRPr>
          </a:p>
        </p:txBody>
      </p:sp>
      <p:pic>
        <p:nvPicPr>
          <p:cNvPr id="4" name="Picture 3"/>
          <p:cNvPicPr>
            <a:picLocks noChangeAspect="1"/>
          </p:cNvPicPr>
          <p:nvPr/>
        </p:nvPicPr>
        <p:blipFill>
          <a:blip r:embed="rId2"/>
          <a:stretch>
            <a:fillRect/>
          </a:stretch>
        </p:blipFill>
        <p:spPr>
          <a:xfrm>
            <a:off x="2419047" y="1338384"/>
            <a:ext cx="5578324" cy="4336358"/>
          </a:xfrm>
          <a:prstGeom prst="rect">
            <a:avLst/>
          </a:prstGeom>
        </p:spPr>
      </p:pic>
      <p:sp>
        <p:nvSpPr>
          <p:cNvPr id="5" name="TextBox 4"/>
          <p:cNvSpPr txBox="1"/>
          <p:nvPr/>
        </p:nvSpPr>
        <p:spPr>
          <a:xfrm>
            <a:off x="2201333" y="520096"/>
            <a:ext cx="3220879" cy="646331"/>
          </a:xfrm>
          <a:prstGeom prst="rect">
            <a:avLst/>
          </a:prstGeom>
          <a:noFill/>
        </p:spPr>
        <p:txBody>
          <a:bodyPr wrap="none" rtlCol="0">
            <a:spAutoFit/>
          </a:bodyPr>
          <a:lstStyle/>
          <a:p>
            <a:r>
              <a:rPr lang="en-US" sz="3600" dirty="0" smtClean="0">
                <a:solidFill>
                  <a:srgbClr val="800000"/>
                </a:solidFill>
                <a:latin typeface="Gill Sans"/>
                <a:cs typeface="Gill Sans"/>
              </a:rPr>
              <a:t>(Also known as)</a:t>
            </a:r>
            <a:endParaRPr lang="en-US" sz="3600" dirty="0">
              <a:solidFill>
                <a:srgbClr val="800000"/>
              </a:solidFill>
              <a:latin typeface="Gill Sans"/>
              <a:cs typeface="Gill Sans"/>
            </a:endParaRPr>
          </a:p>
        </p:txBody>
      </p:sp>
      <p:sp>
        <p:nvSpPr>
          <p:cNvPr id="6" name="TextBox 5"/>
          <p:cNvSpPr txBox="1"/>
          <p:nvPr/>
        </p:nvSpPr>
        <p:spPr>
          <a:xfrm>
            <a:off x="274527" y="5505412"/>
            <a:ext cx="8708070" cy="923330"/>
          </a:xfrm>
          <a:prstGeom prst="rect">
            <a:avLst/>
          </a:prstGeom>
          <a:noFill/>
        </p:spPr>
        <p:txBody>
          <a:bodyPr wrap="none" rtlCol="0">
            <a:spAutoFit/>
          </a:bodyPr>
          <a:lstStyle/>
          <a:p>
            <a:r>
              <a:rPr lang="en-US" sz="4800" b="1" dirty="0">
                <a:latin typeface="Gill Sans"/>
                <a:cs typeface="Gill Sans"/>
              </a:rPr>
              <a:t>a</a:t>
            </a:r>
            <a:r>
              <a:rPr lang="en-US" sz="4800" b="1" dirty="0" smtClean="0">
                <a:latin typeface="Gill Sans"/>
                <a:cs typeface="Gill Sans"/>
              </a:rPr>
              <a:t> set of tools that you own</a:t>
            </a:r>
            <a:r>
              <a:rPr lang="en-US" sz="5400" dirty="0" smtClean="0">
                <a:latin typeface="Gill Sans"/>
                <a:cs typeface="Gill Sans"/>
              </a:rPr>
              <a:t>.</a:t>
            </a:r>
            <a:endParaRPr lang="en-US" sz="5400" dirty="0">
              <a:latin typeface="Gill Sans"/>
              <a:cs typeface="Gill Sans"/>
            </a:endParaRPr>
          </a:p>
        </p:txBody>
      </p:sp>
      <p:cxnSp>
        <p:nvCxnSpPr>
          <p:cNvPr id="8" name="Straight Connector 7"/>
          <p:cNvCxnSpPr/>
          <p:nvPr/>
        </p:nvCxnSpPr>
        <p:spPr>
          <a:xfrm flipV="1">
            <a:off x="6071810" y="6253238"/>
            <a:ext cx="1076476" cy="175504"/>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718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正方形/長方形 3"/>
          <p:cNvSpPr>
            <a:spLocks noChangeArrowheads="1"/>
          </p:cNvSpPr>
          <p:nvPr/>
        </p:nvSpPr>
        <p:spPr bwMode="auto">
          <a:xfrm>
            <a:off x="1571625" y="1571625"/>
            <a:ext cx="6715125" cy="91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algn="ctr"/>
            <a:endParaRPr lang="ja-JP" altLang="en-US" sz="5400" b="1">
              <a:latin typeface="Calibri" charset="0"/>
            </a:endParaRPr>
          </a:p>
        </p:txBody>
      </p:sp>
      <p:sp>
        <p:nvSpPr>
          <p:cNvPr id="5" name="正方形/長方形 4"/>
          <p:cNvSpPr/>
          <p:nvPr/>
        </p:nvSpPr>
        <p:spPr>
          <a:xfrm>
            <a:off x="306388" y="2967038"/>
            <a:ext cx="184150" cy="914400"/>
          </a:xfrm>
          <a:prstGeom prst="rect">
            <a:avLst/>
          </a:prstGeom>
          <a:noFill/>
        </p:spPr>
        <p:txBody>
          <a:bodyPr wrap="none">
            <a:spAutoFit/>
          </a:bodyPr>
          <a:lstStyle/>
          <a:p>
            <a:pPr algn="ctr">
              <a:defRPr/>
            </a:pPr>
            <a:endParaRPr lang="ja-JP" altLang="en-US" sz="5400" b="1">
              <a:solidFill>
                <a:srgbClr val="F4F1E3"/>
              </a:solidFill>
              <a:effectLst>
                <a:outerShdw blurRad="38100" dist="38100" dir="2700000" algn="tl">
                  <a:srgbClr val="DDDDDD"/>
                </a:outerShdw>
              </a:effectLst>
              <a:latin typeface="Calibri" charset="0"/>
            </a:endParaRPr>
          </a:p>
        </p:txBody>
      </p:sp>
      <p:sp>
        <p:nvSpPr>
          <p:cNvPr id="71683" name="Title 7"/>
          <p:cNvSpPr>
            <a:spLocks noGrp="1"/>
          </p:cNvSpPr>
          <p:nvPr>
            <p:ph type="title"/>
          </p:nvPr>
        </p:nvSpPr>
        <p:spPr/>
        <p:txBody>
          <a:bodyPr anchor="t"/>
          <a:lstStyle/>
          <a:p>
            <a:pPr eaLnBrk="1" hangingPunct="1"/>
            <a:r>
              <a:rPr kumimoji="0" lang="en-US" altLang="ja-JP" sz="6500" b="1">
                <a:solidFill>
                  <a:srgbClr val="000000"/>
                </a:solidFill>
                <a:latin typeface="Gill Sans" charset="0"/>
                <a:ea typeface="ＭＳ Ｐゴシック" charset="0"/>
                <a:cs typeface="Arial" charset="0"/>
              </a:rPr>
              <a:t>Interesting fact:</a:t>
            </a:r>
          </a:p>
        </p:txBody>
      </p:sp>
      <p:pic>
        <p:nvPicPr>
          <p:cNvPr id="14342" name="Picture 6"/>
          <p:cNvPicPr>
            <a:picLocks noGrp="1" noChangeAspect="1" noChangeArrowheads="1"/>
          </p:cNvPicPr>
          <p:nvPr>
            <p:ph idx="4294967295"/>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838200" y="1600200"/>
            <a:ext cx="2297113" cy="4953000"/>
          </a:xfrm>
          <a:noFill/>
        </p:spPr>
      </p:pic>
      <p:pic>
        <p:nvPicPr>
          <p:cNvPr id="71685" name="Picture 7"/>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43600" y="1524000"/>
            <a:ext cx="2125663" cy="5029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1686" name="Rectangle 8"/>
          <p:cNvSpPr>
            <a:spLocks noChangeArrowheads="1"/>
          </p:cNvSpPr>
          <p:nvPr/>
        </p:nvSpPr>
        <p:spPr bwMode="auto">
          <a:xfrm>
            <a:off x="3633788" y="1752600"/>
            <a:ext cx="3529012" cy="3667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endParaRPr lang="ja-JP" altLang="en-US">
              <a:latin typeface="Calibri" charset="0"/>
            </a:endParaRPr>
          </a:p>
        </p:txBody>
      </p:sp>
      <p:sp>
        <p:nvSpPr>
          <p:cNvPr id="14345" name="Rectangle 9"/>
          <p:cNvSpPr>
            <a:spLocks noChangeArrowheads="1"/>
          </p:cNvSpPr>
          <p:nvPr/>
        </p:nvSpPr>
        <p:spPr bwMode="auto">
          <a:xfrm>
            <a:off x="990600" y="2514600"/>
            <a:ext cx="4521200" cy="34163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altLang="ja-JP" sz="5400" dirty="0">
                <a:solidFill>
                  <a:srgbClr val="800000"/>
                </a:solidFill>
                <a:latin typeface="Gill Sans" charset="0"/>
                <a:cs typeface="Gill Sans" charset="0"/>
              </a:rPr>
              <a:t>Relaxed people</a:t>
            </a:r>
          </a:p>
          <a:p>
            <a:r>
              <a:rPr lang="en-US" altLang="ja-JP" sz="5400" dirty="0">
                <a:solidFill>
                  <a:srgbClr val="800000"/>
                </a:solidFill>
                <a:latin typeface="Gill Sans" charset="0"/>
                <a:cs typeface="Gill Sans" charset="0"/>
              </a:rPr>
              <a:t>do up to 25%</a:t>
            </a:r>
          </a:p>
          <a:p>
            <a:r>
              <a:rPr lang="en-US" altLang="ja-JP" sz="5400" dirty="0">
                <a:solidFill>
                  <a:srgbClr val="800000"/>
                </a:solidFill>
                <a:latin typeface="Gill Sans" charset="0"/>
                <a:cs typeface="Gill Sans" charset="0"/>
              </a:rPr>
              <a:t>better on tests.</a:t>
            </a:r>
          </a:p>
          <a:p>
            <a:r>
              <a:rPr lang="en-US" altLang="ja-JP" sz="5400" dirty="0">
                <a:solidFill>
                  <a:srgbClr val="800000"/>
                </a:solidFill>
                <a:latin typeface="Gill Sans" charset="0"/>
                <a:cs typeface="Gill Sans" charset="0"/>
              </a:rPr>
              <a:t>			</a:t>
            </a:r>
            <a:r>
              <a:rPr lang="en-US" altLang="ja-JP" sz="2000" dirty="0">
                <a:solidFill>
                  <a:srgbClr val="800000"/>
                </a:solidFill>
                <a:latin typeface="Gill Sans" charset="0"/>
                <a:cs typeface="Gill Sans" charset="0"/>
              </a:rPr>
              <a:t>Jensen, 2008</a:t>
            </a:r>
            <a:endParaRPr lang="en-US" altLang="ja-JP" sz="5400" dirty="0">
              <a:solidFill>
                <a:srgbClr val="800000"/>
              </a:solidFill>
              <a:latin typeface="Gill Sans" charset="0"/>
              <a:cs typeface="Gill Sans"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074210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14342"/>
                                        </p:tgtEl>
                                      </p:cBhvr>
                                    </p:animEffect>
                                    <p:set>
                                      <p:cBhvr>
                                        <p:cTn id="7" dur="1" fill="hold">
                                          <p:stCondLst>
                                            <p:cond delay="499"/>
                                          </p:stCondLst>
                                        </p:cTn>
                                        <p:tgtEl>
                                          <p:spTgt spid="14342"/>
                                        </p:tgtEl>
                                        <p:attrNameLst>
                                          <p:attrName>style.visibility</p:attrName>
                                        </p:attrNameLst>
                                      </p:cBhvr>
                                      <p:to>
                                        <p:strVal val="hidden"/>
                                      </p:to>
                                    </p:se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4345"/>
                                        </p:tgtEl>
                                        <p:attrNameLst>
                                          <p:attrName>style.visibility</p:attrName>
                                        </p:attrNameLst>
                                      </p:cBhvr>
                                      <p:to>
                                        <p:strVal val="visible"/>
                                      </p:to>
                                    </p:set>
                                    <p:animEffect transition="in" filter="dissolve">
                                      <p:cBhvr>
                                        <p:cTn id="11" dur="500"/>
                                        <p:tgtEl>
                                          <p:spTgt spid="14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63036" y="232138"/>
            <a:ext cx="2422097" cy="1664162"/>
          </a:xfrm>
          <a:prstGeom prst="rect">
            <a:avLst/>
          </a:prstGeom>
        </p:spPr>
      </p:pic>
      <p:sp>
        <p:nvSpPr>
          <p:cNvPr id="5" name="Rectangle 4"/>
          <p:cNvSpPr/>
          <p:nvPr/>
        </p:nvSpPr>
        <p:spPr>
          <a:xfrm>
            <a:off x="0" y="2052021"/>
            <a:ext cx="9144000" cy="4818772"/>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3357418" y="3522732"/>
            <a:ext cx="7772400" cy="161702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endParaRPr lang="en-US" sz="8000" b="1" dirty="0" smtClean="0">
              <a:solidFill>
                <a:schemeClr val="bg1"/>
              </a:solidFill>
              <a:latin typeface="Gill Sans"/>
              <a:cs typeface="Gill Sans"/>
            </a:endParaRPr>
          </a:p>
          <a:p>
            <a:pPr algn="r"/>
            <a:r>
              <a:rPr lang="en-US" sz="8000" b="1" dirty="0" smtClean="0">
                <a:solidFill>
                  <a:schemeClr val="bg1"/>
                </a:solidFill>
                <a:latin typeface="Gill Sans"/>
                <a:cs typeface="Gill Sans"/>
              </a:rPr>
              <a:t>multi-</a:t>
            </a:r>
          </a:p>
          <a:p>
            <a:pPr algn="r"/>
            <a:r>
              <a:rPr lang="en-US" sz="8000" b="1" dirty="0" smtClean="0">
                <a:solidFill>
                  <a:schemeClr val="bg1"/>
                </a:solidFill>
                <a:latin typeface="Gill Sans"/>
                <a:cs typeface="Gill Sans"/>
              </a:rPr>
              <a:t>tasking</a:t>
            </a:r>
            <a:endParaRPr lang="en-US" sz="8000" b="1" dirty="0">
              <a:solidFill>
                <a:schemeClr val="bg1"/>
              </a:solidFill>
              <a:latin typeface="Gill Sans"/>
              <a:cs typeface="Gill Sans"/>
            </a:endParaRPr>
          </a:p>
        </p:txBody>
      </p:sp>
      <p:pic>
        <p:nvPicPr>
          <p:cNvPr id="2" name="Picture 1"/>
          <p:cNvPicPr>
            <a:picLocks noChangeAspect="1"/>
          </p:cNvPicPr>
          <p:nvPr/>
        </p:nvPicPr>
        <p:blipFill>
          <a:blip r:embed="rId4"/>
          <a:stretch>
            <a:fillRect/>
          </a:stretch>
        </p:blipFill>
        <p:spPr>
          <a:xfrm>
            <a:off x="4726302" y="0"/>
            <a:ext cx="5022225"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411984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5" name="Picture 3"/>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1113"/>
            <a:ext cx="9144000" cy="58340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00375" y="23813"/>
            <a:ext cx="2795588" cy="58118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 name="Rounded Rectangular Callout 2"/>
          <p:cNvSpPr/>
          <p:nvPr/>
        </p:nvSpPr>
        <p:spPr>
          <a:xfrm>
            <a:off x="3203575" y="1916113"/>
            <a:ext cx="2016125" cy="1225550"/>
          </a:xfrm>
          <a:prstGeom prst="wedgeRoundRectCallout">
            <a:avLst>
              <a:gd name="adj1" fmla="val -45070"/>
              <a:gd name="adj2" fmla="val 67317"/>
              <a:gd name="adj3" fmla="val 16667"/>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3600" dirty="0">
                <a:solidFill>
                  <a:schemeClr val="tx1"/>
                </a:solidFill>
                <a:latin typeface="Gill Sans"/>
                <a:cs typeface="Gill Sans"/>
              </a:rPr>
              <a:t> What R U doing?</a:t>
            </a:r>
          </a:p>
        </p:txBody>
      </p:sp>
      <p:sp>
        <p:nvSpPr>
          <p:cNvPr id="4" name="Rounded Rectangular Callout 3"/>
          <p:cNvSpPr/>
          <p:nvPr/>
        </p:nvSpPr>
        <p:spPr>
          <a:xfrm>
            <a:off x="3492500" y="3500438"/>
            <a:ext cx="2159000" cy="1368425"/>
          </a:xfrm>
          <a:prstGeom prst="wedgeRoundRectCallout">
            <a:avLst>
              <a:gd name="adj1" fmla="val 50345"/>
              <a:gd name="adj2" fmla="val 71318"/>
              <a:gd name="adj3" fmla="val 16667"/>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3600" b="1" dirty="0" smtClean="0">
                <a:solidFill>
                  <a:srgbClr val="000000"/>
                </a:solidFill>
                <a:latin typeface="Gill Sans"/>
                <a:cs typeface="Gill Sans"/>
              </a:rPr>
              <a:t>Multi-</a:t>
            </a:r>
            <a:endParaRPr lang="en-US" sz="3600" b="1" dirty="0">
              <a:solidFill>
                <a:srgbClr val="000000"/>
              </a:solidFill>
              <a:latin typeface="Gill Sans"/>
              <a:cs typeface="Gill Sans"/>
            </a:endParaRPr>
          </a:p>
          <a:p>
            <a:pPr>
              <a:defRPr/>
            </a:pPr>
            <a:r>
              <a:rPr lang="en-US" sz="3600" b="1" dirty="0">
                <a:solidFill>
                  <a:srgbClr val="000000"/>
                </a:solidFill>
                <a:latin typeface="Gill Sans"/>
                <a:cs typeface="Gill Sans"/>
              </a:rPr>
              <a:t>taskin</a:t>
            </a:r>
            <a:r>
              <a:rPr lang="en-US" sz="4000" b="1" dirty="0">
                <a:solidFill>
                  <a:srgbClr val="000000"/>
                </a:solidFill>
                <a:latin typeface="Gill Sans"/>
                <a:cs typeface="Gill Sans"/>
              </a:rPr>
              <a:t>g</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98342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49" name="Picture 3"/>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52400"/>
            <a:ext cx="6291263" cy="69516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Isosceles Triangle 1"/>
          <p:cNvSpPr/>
          <p:nvPr/>
        </p:nvSpPr>
        <p:spPr>
          <a:xfrm rot="16905206">
            <a:off x="2895600" y="5495925"/>
            <a:ext cx="222250" cy="857250"/>
          </a:xfrm>
          <a:prstGeom prst="triangle">
            <a:avLst>
              <a:gd name="adj" fmla="val 45826"/>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Freeform 7"/>
          <p:cNvSpPr/>
          <p:nvPr/>
        </p:nvSpPr>
        <p:spPr>
          <a:xfrm>
            <a:off x="3308350" y="4516438"/>
            <a:ext cx="1160463" cy="1081087"/>
          </a:xfrm>
          <a:custGeom>
            <a:avLst/>
            <a:gdLst>
              <a:gd name="connsiteX0" fmla="*/ 31355 w 1160147"/>
              <a:gd name="connsiteY0" fmla="*/ 454717 h 1082065"/>
              <a:gd name="connsiteX1" fmla="*/ 15678 w 1160147"/>
              <a:gd name="connsiteY1" fmla="*/ 533117 h 1082065"/>
              <a:gd name="connsiteX2" fmla="*/ 0 w 1160147"/>
              <a:gd name="connsiteY2" fmla="*/ 580156 h 1082065"/>
              <a:gd name="connsiteX3" fmla="*/ 15678 w 1160147"/>
              <a:gd name="connsiteY3" fmla="*/ 627196 h 1082065"/>
              <a:gd name="connsiteX4" fmla="*/ 109744 w 1160147"/>
              <a:gd name="connsiteY4" fmla="*/ 705596 h 1082065"/>
              <a:gd name="connsiteX5" fmla="*/ 188132 w 1160147"/>
              <a:gd name="connsiteY5" fmla="*/ 783995 h 1082065"/>
              <a:gd name="connsiteX6" fmla="*/ 266520 w 1160147"/>
              <a:gd name="connsiteY6" fmla="*/ 846715 h 1082065"/>
              <a:gd name="connsiteX7" fmla="*/ 297876 w 1160147"/>
              <a:gd name="connsiteY7" fmla="*/ 878075 h 1082065"/>
              <a:gd name="connsiteX8" fmla="*/ 391942 w 1160147"/>
              <a:gd name="connsiteY8" fmla="*/ 940794 h 1082065"/>
              <a:gd name="connsiteX9" fmla="*/ 438975 w 1160147"/>
              <a:gd name="connsiteY9" fmla="*/ 987834 h 1082065"/>
              <a:gd name="connsiteX10" fmla="*/ 517363 w 1160147"/>
              <a:gd name="connsiteY10" fmla="*/ 1003514 h 1082065"/>
              <a:gd name="connsiteX11" fmla="*/ 564396 w 1160147"/>
              <a:gd name="connsiteY11" fmla="*/ 1019194 h 1082065"/>
              <a:gd name="connsiteX12" fmla="*/ 580074 w 1160147"/>
              <a:gd name="connsiteY12" fmla="*/ 1066233 h 1082065"/>
              <a:gd name="connsiteX13" fmla="*/ 893627 w 1160147"/>
              <a:gd name="connsiteY13" fmla="*/ 1066233 h 1082065"/>
              <a:gd name="connsiteX14" fmla="*/ 940660 w 1160147"/>
              <a:gd name="connsiteY14" fmla="*/ 1050554 h 1082065"/>
              <a:gd name="connsiteX15" fmla="*/ 956338 w 1160147"/>
              <a:gd name="connsiteY15" fmla="*/ 972154 h 1082065"/>
              <a:gd name="connsiteX16" fmla="*/ 972015 w 1160147"/>
              <a:gd name="connsiteY16" fmla="*/ 925114 h 1082065"/>
              <a:gd name="connsiteX17" fmla="*/ 1003371 w 1160147"/>
              <a:gd name="connsiteY17" fmla="*/ 736955 h 1082065"/>
              <a:gd name="connsiteX18" fmla="*/ 1019048 w 1160147"/>
              <a:gd name="connsiteY18" fmla="*/ 689916 h 1082065"/>
              <a:gd name="connsiteX19" fmla="*/ 1034726 w 1160147"/>
              <a:gd name="connsiteY19" fmla="*/ 548796 h 1082065"/>
              <a:gd name="connsiteX20" fmla="*/ 1081759 w 1160147"/>
              <a:gd name="connsiteY20" fmla="*/ 423357 h 1082065"/>
              <a:gd name="connsiteX21" fmla="*/ 1097437 w 1160147"/>
              <a:gd name="connsiteY21" fmla="*/ 360638 h 1082065"/>
              <a:gd name="connsiteX22" fmla="*/ 1128792 w 1160147"/>
              <a:gd name="connsiteY22" fmla="*/ 266558 h 1082065"/>
              <a:gd name="connsiteX23" fmla="*/ 1160147 w 1160147"/>
              <a:gd name="connsiteY23" fmla="*/ 78399 h 1082065"/>
              <a:gd name="connsiteX24" fmla="*/ 1144470 w 1160147"/>
              <a:gd name="connsiteY24" fmla="*/ 31359 h 1082065"/>
              <a:gd name="connsiteX25" fmla="*/ 1097437 w 1160147"/>
              <a:gd name="connsiteY25" fmla="*/ 0 h 1082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0147" h="1082065">
                <a:moveTo>
                  <a:pt x="31355" y="454717"/>
                </a:moveTo>
                <a:cubicBezTo>
                  <a:pt x="26129" y="480850"/>
                  <a:pt x="22141" y="507262"/>
                  <a:pt x="15678" y="533117"/>
                </a:cubicBezTo>
                <a:cubicBezTo>
                  <a:pt x="11670" y="549151"/>
                  <a:pt x="0" y="563628"/>
                  <a:pt x="0" y="580156"/>
                </a:cubicBezTo>
                <a:cubicBezTo>
                  <a:pt x="0" y="596684"/>
                  <a:pt x="6511" y="613443"/>
                  <a:pt x="15678" y="627196"/>
                </a:cubicBezTo>
                <a:cubicBezTo>
                  <a:pt x="39821" y="663415"/>
                  <a:pt x="75037" y="682455"/>
                  <a:pt x="109744" y="705596"/>
                </a:cubicBezTo>
                <a:cubicBezTo>
                  <a:pt x="193362" y="831040"/>
                  <a:pt x="83611" y="679458"/>
                  <a:pt x="188132" y="783995"/>
                </a:cubicBezTo>
                <a:cubicBezTo>
                  <a:pt x="259044" y="854918"/>
                  <a:pt x="174958" y="816190"/>
                  <a:pt x="266520" y="846715"/>
                </a:cubicBezTo>
                <a:cubicBezTo>
                  <a:pt x="276972" y="857168"/>
                  <a:pt x="286051" y="869205"/>
                  <a:pt x="297876" y="878075"/>
                </a:cubicBezTo>
                <a:cubicBezTo>
                  <a:pt x="328023" y="900688"/>
                  <a:pt x="365296" y="914144"/>
                  <a:pt x="391942" y="940794"/>
                </a:cubicBezTo>
                <a:cubicBezTo>
                  <a:pt x="407620" y="956474"/>
                  <a:pt x="419143" y="977917"/>
                  <a:pt x="438975" y="987834"/>
                </a:cubicBezTo>
                <a:cubicBezTo>
                  <a:pt x="462808" y="999752"/>
                  <a:pt x="491512" y="997050"/>
                  <a:pt x="517363" y="1003514"/>
                </a:cubicBezTo>
                <a:cubicBezTo>
                  <a:pt x="533395" y="1007523"/>
                  <a:pt x="548718" y="1013967"/>
                  <a:pt x="564396" y="1019194"/>
                </a:cubicBezTo>
                <a:cubicBezTo>
                  <a:pt x="569622" y="1034874"/>
                  <a:pt x="564971" y="1059520"/>
                  <a:pt x="580074" y="1066233"/>
                </a:cubicBezTo>
                <a:cubicBezTo>
                  <a:pt x="654232" y="1099196"/>
                  <a:pt x="833336" y="1071258"/>
                  <a:pt x="893627" y="1066233"/>
                </a:cubicBezTo>
                <a:cubicBezTo>
                  <a:pt x="909305" y="1061007"/>
                  <a:pt x="931494" y="1064305"/>
                  <a:pt x="940660" y="1050554"/>
                </a:cubicBezTo>
                <a:cubicBezTo>
                  <a:pt x="955442" y="1028378"/>
                  <a:pt x="949875" y="998009"/>
                  <a:pt x="956338" y="972154"/>
                </a:cubicBezTo>
                <a:cubicBezTo>
                  <a:pt x="960346" y="956119"/>
                  <a:pt x="966789" y="940794"/>
                  <a:pt x="972015" y="925114"/>
                </a:cubicBezTo>
                <a:cubicBezTo>
                  <a:pt x="980865" y="863157"/>
                  <a:pt x="988087" y="798099"/>
                  <a:pt x="1003371" y="736955"/>
                </a:cubicBezTo>
                <a:cubicBezTo>
                  <a:pt x="1007379" y="720921"/>
                  <a:pt x="1013822" y="705596"/>
                  <a:pt x="1019048" y="689916"/>
                </a:cubicBezTo>
                <a:cubicBezTo>
                  <a:pt x="1024274" y="642876"/>
                  <a:pt x="1026946" y="595482"/>
                  <a:pt x="1034726" y="548796"/>
                </a:cubicBezTo>
                <a:cubicBezTo>
                  <a:pt x="1038394" y="526784"/>
                  <a:pt x="1079874" y="429012"/>
                  <a:pt x="1081759" y="423357"/>
                </a:cubicBezTo>
                <a:cubicBezTo>
                  <a:pt x="1088573" y="402913"/>
                  <a:pt x="1091246" y="381279"/>
                  <a:pt x="1097437" y="360638"/>
                </a:cubicBezTo>
                <a:cubicBezTo>
                  <a:pt x="1106934" y="328976"/>
                  <a:pt x="1123358" y="299164"/>
                  <a:pt x="1128792" y="266558"/>
                </a:cubicBezTo>
                <a:lnTo>
                  <a:pt x="1160147" y="78399"/>
                </a:lnTo>
                <a:cubicBezTo>
                  <a:pt x="1154921" y="62719"/>
                  <a:pt x="1154794" y="44266"/>
                  <a:pt x="1144470" y="31359"/>
                </a:cubicBezTo>
                <a:cubicBezTo>
                  <a:pt x="1132700" y="16644"/>
                  <a:pt x="1097437" y="0"/>
                  <a:pt x="1097437" y="0"/>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9" name="Freeform 8"/>
          <p:cNvSpPr/>
          <p:nvPr/>
        </p:nvSpPr>
        <p:spPr>
          <a:xfrm>
            <a:off x="3309938" y="4044950"/>
            <a:ext cx="265112" cy="176213"/>
          </a:xfrm>
          <a:custGeom>
            <a:avLst/>
            <a:gdLst>
              <a:gd name="connsiteX0" fmla="*/ 264151 w 264151"/>
              <a:gd name="connsiteY0" fmla="*/ 94080 h 175784"/>
              <a:gd name="connsiteX1" fmla="*/ 91697 w 264151"/>
              <a:gd name="connsiteY1" fmla="*/ 15680 h 175784"/>
              <a:gd name="connsiteX2" fmla="*/ 44664 w 264151"/>
              <a:gd name="connsiteY2" fmla="*/ 0 h 175784"/>
              <a:gd name="connsiteX3" fmla="*/ 28986 w 264151"/>
              <a:gd name="connsiteY3" fmla="*/ 172479 h 175784"/>
              <a:gd name="connsiteX4" fmla="*/ 60342 w 264151"/>
              <a:gd name="connsiteY4" fmla="*/ 125440 h 175784"/>
              <a:gd name="connsiteX5" fmla="*/ 44664 w 264151"/>
              <a:gd name="connsiteY5" fmla="*/ 78400 h 175784"/>
              <a:gd name="connsiteX6" fmla="*/ 76019 w 264151"/>
              <a:gd name="connsiteY6" fmla="*/ 141120 h 17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51" h="175784">
                <a:moveTo>
                  <a:pt x="264151" y="94080"/>
                </a:moveTo>
                <a:cubicBezTo>
                  <a:pt x="157422" y="30033"/>
                  <a:pt x="214672" y="56678"/>
                  <a:pt x="91697" y="15680"/>
                </a:cubicBezTo>
                <a:lnTo>
                  <a:pt x="44664" y="0"/>
                </a:lnTo>
                <a:cubicBezTo>
                  <a:pt x="6050" y="57931"/>
                  <a:pt x="-25057" y="82394"/>
                  <a:pt x="28986" y="172479"/>
                </a:cubicBezTo>
                <a:cubicBezTo>
                  <a:pt x="38680" y="188638"/>
                  <a:pt x="49890" y="141120"/>
                  <a:pt x="60342" y="125440"/>
                </a:cubicBezTo>
                <a:cubicBezTo>
                  <a:pt x="55116" y="109760"/>
                  <a:pt x="28136" y="78400"/>
                  <a:pt x="44664" y="78400"/>
                </a:cubicBezTo>
                <a:cubicBezTo>
                  <a:pt x="78918" y="78400"/>
                  <a:pt x="76019" y="120849"/>
                  <a:pt x="76019" y="141120"/>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10" name="Freeform 9"/>
          <p:cNvSpPr/>
          <p:nvPr/>
        </p:nvSpPr>
        <p:spPr>
          <a:xfrm>
            <a:off x="3165475" y="4108450"/>
            <a:ext cx="158750" cy="425450"/>
          </a:xfrm>
          <a:custGeom>
            <a:avLst/>
            <a:gdLst>
              <a:gd name="connsiteX0" fmla="*/ 48543 w 158287"/>
              <a:gd name="connsiteY0" fmla="*/ 0 h 425083"/>
              <a:gd name="connsiteX1" fmla="*/ 1510 w 158287"/>
              <a:gd name="connsiteY1" fmla="*/ 94079 h 425083"/>
              <a:gd name="connsiteX2" fmla="*/ 17188 w 158287"/>
              <a:gd name="connsiteY2" fmla="*/ 235199 h 425083"/>
              <a:gd name="connsiteX3" fmla="*/ 32865 w 158287"/>
              <a:gd name="connsiteY3" fmla="*/ 297918 h 425083"/>
              <a:gd name="connsiteX4" fmla="*/ 48543 w 158287"/>
              <a:gd name="connsiteY4" fmla="*/ 344958 h 425083"/>
              <a:gd name="connsiteX5" fmla="*/ 126931 w 158287"/>
              <a:gd name="connsiteY5" fmla="*/ 423358 h 425083"/>
              <a:gd name="connsiteX6" fmla="*/ 158287 w 158287"/>
              <a:gd name="connsiteY6" fmla="*/ 423358 h 42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287" h="425083">
                <a:moveTo>
                  <a:pt x="48543" y="0"/>
                </a:moveTo>
                <a:cubicBezTo>
                  <a:pt x="32865" y="31360"/>
                  <a:pt x="6143" y="59326"/>
                  <a:pt x="1510" y="94079"/>
                </a:cubicBezTo>
                <a:cubicBezTo>
                  <a:pt x="-4744" y="140993"/>
                  <a:pt x="9992" y="188420"/>
                  <a:pt x="17188" y="235199"/>
                </a:cubicBezTo>
                <a:cubicBezTo>
                  <a:pt x="20464" y="256498"/>
                  <a:pt x="26946" y="277197"/>
                  <a:pt x="32865" y="297918"/>
                </a:cubicBezTo>
                <a:cubicBezTo>
                  <a:pt x="37405" y="313810"/>
                  <a:pt x="41152" y="330175"/>
                  <a:pt x="48543" y="344958"/>
                </a:cubicBezTo>
                <a:cubicBezTo>
                  <a:pt x="66833" y="381543"/>
                  <a:pt x="87735" y="407677"/>
                  <a:pt x="126931" y="423358"/>
                </a:cubicBezTo>
                <a:cubicBezTo>
                  <a:pt x="136635" y="427240"/>
                  <a:pt x="147835" y="423358"/>
                  <a:pt x="158287" y="423358"/>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11" name="Freeform 10"/>
          <p:cNvSpPr/>
          <p:nvPr/>
        </p:nvSpPr>
        <p:spPr>
          <a:xfrm>
            <a:off x="4232275" y="3810000"/>
            <a:ext cx="111125" cy="534988"/>
          </a:xfrm>
          <a:custGeom>
            <a:avLst/>
            <a:gdLst>
              <a:gd name="connsiteX0" fmla="*/ 79482 w 111400"/>
              <a:gd name="connsiteY0" fmla="*/ 0 h 534120"/>
              <a:gd name="connsiteX1" fmla="*/ 16771 w 111400"/>
              <a:gd name="connsiteY1" fmla="*/ 78399 h 534120"/>
              <a:gd name="connsiteX2" fmla="*/ 16771 w 111400"/>
              <a:gd name="connsiteY2" fmla="*/ 297918 h 534120"/>
              <a:gd name="connsiteX3" fmla="*/ 63804 w 111400"/>
              <a:gd name="connsiteY3" fmla="*/ 329278 h 534120"/>
              <a:gd name="connsiteX4" fmla="*/ 79482 w 111400"/>
              <a:gd name="connsiteY4" fmla="*/ 407677 h 534120"/>
              <a:gd name="connsiteX5" fmla="*/ 95159 w 111400"/>
              <a:gd name="connsiteY5" fmla="*/ 454717 h 534120"/>
              <a:gd name="connsiteX6" fmla="*/ 110837 w 111400"/>
              <a:gd name="connsiteY6" fmla="*/ 533117 h 534120"/>
              <a:gd name="connsiteX7" fmla="*/ 110837 w 111400"/>
              <a:gd name="connsiteY7" fmla="*/ 517437 h 53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00" h="534120">
                <a:moveTo>
                  <a:pt x="79482" y="0"/>
                </a:moveTo>
                <a:cubicBezTo>
                  <a:pt x="58578" y="26133"/>
                  <a:pt x="33021" y="49145"/>
                  <a:pt x="16771" y="78399"/>
                </a:cubicBezTo>
                <a:cubicBezTo>
                  <a:pt x="-14006" y="133805"/>
                  <a:pt x="4704" y="261712"/>
                  <a:pt x="16771" y="297918"/>
                </a:cubicBezTo>
                <a:cubicBezTo>
                  <a:pt x="22729" y="315794"/>
                  <a:pt x="48126" y="318825"/>
                  <a:pt x="63804" y="329278"/>
                </a:cubicBezTo>
                <a:cubicBezTo>
                  <a:pt x="69030" y="355411"/>
                  <a:pt x="73019" y="381822"/>
                  <a:pt x="79482" y="407677"/>
                </a:cubicBezTo>
                <a:cubicBezTo>
                  <a:pt x="83490" y="423712"/>
                  <a:pt x="91151" y="438682"/>
                  <a:pt x="95159" y="454717"/>
                </a:cubicBezTo>
                <a:cubicBezTo>
                  <a:pt x="101622" y="480572"/>
                  <a:pt x="104374" y="507262"/>
                  <a:pt x="110837" y="533117"/>
                </a:cubicBezTo>
                <a:cubicBezTo>
                  <a:pt x="112105" y="538188"/>
                  <a:pt x="110837" y="522664"/>
                  <a:pt x="110837" y="517437"/>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12" name="Freeform 11"/>
          <p:cNvSpPr/>
          <p:nvPr/>
        </p:nvSpPr>
        <p:spPr>
          <a:xfrm>
            <a:off x="4327525" y="4124325"/>
            <a:ext cx="109538" cy="15875"/>
          </a:xfrm>
          <a:custGeom>
            <a:avLst/>
            <a:gdLst>
              <a:gd name="connsiteX0" fmla="*/ 0 w 109744"/>
              <a:gd name="connsiteY0" fmla="*/ 0 h 15752"/>
              <a:gd name="connsiteX1" fmla="*/ 109744 w 109744"/>
              <a:gd name="connsiteY1" fmla="*/ 15680 h 15752"/>
            </a:gdLst>
            <a:ahLst/>
            <a:cxnLst>
              <a:cxn ang="0">
                <a:pos x="connsiteX0" y="connsiteY0"/>
              </a:cxn>
              <a:cxn ang="0">
                <a:pos x="connsiteX1" y="connsiteY1"/>
              </a:cxn>
            </a:cxnLst>
            <a:rect l="l" t="t" r="r" b="b"/>
            <a:pathLst>
              <a:path w="109744" h="15752">
                <a:moveTo>
                  <a:pt x="0" y="0"/>
                </a:moveTo>
                <a:cubicBezTo>
                  <a:pt x="88638" y="17730"/>
                  <a:pt x="51742" y="15680"/>
                  <a:pt x="109744" y="15680"/>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35386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3" name="Picture 3"/>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52400"/>
            <a:ext cx="6291263" cy="69516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3038" y="992188"/>
            <a:ext cx="4964112" cy="42338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 name="TextBox 5"/>
          <p:cNvSpPr txBox="1">
            <a:spLocks noChangeArrowheads="1"/>
          </p:cNvSpPr>
          <p:nvPr/>
        </p:nvSpPr>
        <p:spPr bwMode="auto">
          <a:xfrm>
            <a:off x="1970088" y="865188"/>
            <a:ext cx="2905125" cy="28622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0" b="1" dirty="0">
                <a:latin typeface="Gill Sans" charset="0"/>
                <a:cs typeface="Gill Sans" charset="0"/>
              </a:rPr>
              <a:t>The </a:t>
            </a:r>
          </a:p>
          <a:p>
            <a:pPr eaLnBrk="1" hangingPunct="1"/>
            <a:r>
              <a:rPr lang="en-US" sz="6000" b="1" dirty="0">
                <a:latin typeface="Gill Sans" charset="0"/>
                <a:cs typeface="Gill Sans" charset="0"/>
              </a:rPr>
              <a:t>human </a:t>
            </a:r>
          </a:p>
          <a:p>
            <a:pPr eaLnBrk="1" hangingPunct="1"/>
            <a:r>
              <a:rPr lang="en-US" sz="6000" b="1" dirty="0">
                <a:latin typeface="Gill Sans" charset="0"/>
                <a:cs typeface="Gill Sans" charset="0"/>
              </a:rPr>
              <a:t>   brain</a:t>
            </a:r>
          </a:p>
        </p:txBody>
      </p:sp>
      <p:sp>
        <p:nvSpPr>
          <p:cNvPr id="7" name="TextBox 6"/>
          <p:cNvSpPr txBox="1">
            <a:spLocks noChangeArrowheads="1"/>
          </p:cNvSpPr>
          <p:nvPr/>
        </p:nvSpPr>
        <p:spPr bwMode="auto">
          <a:xfrm>
            <a:off x="4619625" y="2709863"/>
            <a:ext cx="4316413" cy="19383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0" b="1" dirty="0">
                <a:latin typeface="Gill Sans" charset="0"/>
                <a:cs typeface="Gill Sans" charset="0"/>
              </a:rPr>
              <a:t>  can NOT</a:t>
            </a:r>
          </a:p>
          <a:p>
            <a:pPr eaLnBrk="1" hangingPunct="1"/>
            <a:r>
              <a:rPr lang="en-US" sz="6000" b="1" dirty="0">
                <a:latin typeface="Gill Sans" charset="0"/>
                <a:cs typeface="Gill Sans" charset="0"/>
              </a:rPr>
              <a:t>multi-task</a:t>
            </a:r>
            <a:endParaRPr lang="en-US" sz="60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71757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1" name="Picture 5"/>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88913"/>
            <a:ext cx="9204325" cy="58324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0722" name="Picture 6"/>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4868863"/>
            <a:ext cx="1239838" cy="18732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508530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6"/>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98133" y="4547129"/>
            <a:ext cx="1239838" cy="18732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97556" y="0"/>
            <a:ext cx="9046444" cy="6505046"/>
          </a:xfrm>
          <a:prstGeom prst="rect">
            <a:avLst/>
          </a:prstGeom>
        </p:spPr>
      </p:pic>
      <p:pic>
        <p:nvPicPr>
          <p:cNvPr id="5" name="Picture 6"/>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5483754"/>
            <a:ext cx="1239838" cy="18732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508530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69" name="Picture 3"/>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334500" cy="68976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873370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63036" y="232138"/>
            <a:ext cx="2422097" cy="1664162"/>
          </a:xfrm>
          <a:prstGeom prst="rect">
            <a:avLst/>
          </a:prstGeom>
        </p:spPr>
      </p:pic>
      <p:sp>
        <p:nvSpPr>
          <p:cNvPr id="5" name="Rectangle 4"/>
          <p:cNvSpPr/>
          <p:nvPr/>
        </p:nvSpPr>
        <p:spPr>
          <a:xfrm>
            <a:off x="0" y="2052021"/>
            <a:ext cx="9144000" cy="4818772"/>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3357418" y="3522732"/>
            <a:ext cx="7772400" cy="161702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4800" b="1" dirty="0" smtClean="0">
                <a:solidFill>
                  <a:schemeClr val="bg1"/>
                </a:solidFill>
                <a:latin typeface="Gill Sans"/>
                <a:cs typeface="Gill Sans"/>
              </a:rPr>
              <a:t>The</a:t>
            </a:r>
            <a:r>
              <a:rPr lang="en-US" sz="8000" b="1" dirty="0" smtClean="0">
                <a:solidFill>
                  <a:schemeClr val="bg1"/>
                </a:solidFill>
                <a:latin typeface="Gill Sans"/>
                <a:cs typeface="Gill Sans"/>
              </a:rPr>
              <a:t> brain</a:t>
            </a:r>
            <a:r>
              <a:rPr lang="en-US" sz="4800" b="1" dirty="0" smtClean="0">
                <a:solidFill>
                  <a:schemeClr val="bg1"/>
                </a:solidFill>
                <a:latin typeface="Gill Sans"/>
                <a:cs typeface="Gill Sans"/>
              </a:rPr>
              <a:t/>
            </a:r>
            <a:br>
              <a:rPr lang="en-US" sz="4800" b="1" dirty="0" smtClean="0">
                <a:solidFill>
                  <a:schemeClr val="bg1"/>
                </a:solidFill>
                <a:latin typeface="Gill Sans"/>
                <a:cs typeface="Gill Sans"/>
              </a:rPr>
            </a:br>
            <a:r>
              <a:rPr lang="en-US" sz="8000" b="1" dirty="0">
                <a:solidFill>
                  <a:schemeClr val="bg1"/>
                </a:solidFill>
                <a:latin typeface="Gill Sans"/>
                <a:cs typeface="Gill Sans"/>
              </a:rPr>
              <a:t>c</a:t>
            </a:r>
            <a:r>
              <a:rPr lang="en-US" sz="8000" b="1" dirty="0" smtClean="0">
                <a:solidFill>
                  <a:schemeClr val="bg1"/>
                </a:solidFill>
                <a:latin typeface="Gill Sans"/>
                <a:cs typeface="Gill Sans"/>
              </a:rPr>
              <a:t>an not</a:t>
            </a:r>
          </a:p>
          <a:p>
            <a:pPr algn="r"/>
            <a:r>
              <a:rPr lang="en-US" sz="8000" b="1" dirty="0" smtClean="0">
                <a:solidFill>
                  <a:schemeClr val="bg1"/>
                </a:solidFill>
                <a:latin typeface="Gill Sans"/>
                <a:cs typeface="Gill Sans"/>
              </a:rPr>
              <a:t>multi-</a:t>
            </a:r>
          </a:p>
          <a:p>
            <a:pPr algn="r"/>
            <a:r>
              <a:rPr lang="en-US" sz="8000" b="1" dirty="0" smtClean="0">
                <a:solidFill>
                  <a:schemeClr val="bg1"/>
                </a:solidFill>
                <a:latin typeface="Gill Sans"/>
                <a:cs typeface="Gill Sans"/>
              </a:rPr>
              <a:t>task</a:t>
            </a:r>
            <a:endParaRPr lang="en-US" sz="8000" b="1" dirty="0">
              <a:solidFill>
                <a:schemeClr val="bg1"/>
              </a:solidFill>
              <a:latin typeface="Gill Sans"/>
              <a:cs typeface="Gill Sans"/>
            </a:endParaRPr>
          </a:p>
        </p:txBody>
      </p:sp>
      <p:pic>
        <p:nvPicPr>
          <p:cNvPr id="2" name="Picture 1"/>
          <p:cNvPicPr>
            <a:picLocks noChangeAspect="1"/>
          </p:cNvPicPr>
          <p:nvPr/>
        </p:nvPicPr>
        <p:blipFill>
          <a:blip r:embed="rId4"/>
          <a:stretch>
            <a:fillRect/>
          </a:stretch>
        </p:blipFill>
        <p:spPr>
          <a:xfrm>
            <a:off x="4726302" y="0"/>
            <a:ext cx="5022225" cy="6858000"/>
          </a:xfrm>
          <a:prstGeom prst="rect">
            <a:avLst/>
          </a:prstGeom>
        </p:spPr>
      </p:pic>
      <p:sp>
        <p:nvSpPr>
          <p:cNvPr id="11" name="&quot;No&quot; Symbol 10"/>
          <p:cNvSpPr/>
          <p:nvPr/>
        </p:nvSpPr>
        <p:spPr>
          <a:xfrm>
            <a:off x="4756417" y="1509292"/>
            <a:ext cx="4509927" cy="3956068"/>
          </a:xfrm>
          <a:prstGeom prst="noSmoking">
            <a:avLst/>
          </a:prstGeom>
          <a:solidFill>
            <a:srgbClr val="FF0000"/>
          </a:solidFill>
          <a:ln w="762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2838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843322" y="-100873"/>
            <a:ext cx="7772400" cy="1470025"/>
          </a:xfrm>
        </p:spPr>
        <p:txBody>
          <a:bodyPr>
            <a:normAutofit fontScale="90000"/>
          </a:bodyPr>
          <a:lstStyle/>
          <a:p>
            <a:pPr algn="r"/>
            <a:r>
              <a:rPr lang="en-US" sz="5400" b="1" dirty="0" smtClean="0">
                <a:solidFill>
                  <a:srgbClr val="800000"/>
                </a:solidFill>
                <a:latin typeface="Gill Sans"/>
                <a:cs typeface="Gill Sans"/>
              </a:rPr>
              <a:t/>
            </a:r>
            <a:br>
              <a:rPr lang="en-US" sz="5400" b="1" dirty="0" smtClean="0">
                <a:solidFill>
                  <a:srgbClr val="800000"/>
                </a:solidFill>
                <a:latin typeface="Gill Sans"/>
                <a:cs typeface="Gill Sans"/>
              </a:rPr>
            </a:br>
            <a:r>
              <a:rPr lang="en-US" sz="8800" b="1" dirty="0" smtClean="0">
                <a:solidFill>
                  <a:srgbClr val="800000"/>
                </a:solidFill>
                <a:latin typeface="Gill Sans"/>
                <a:cs typeface="Gill Sans"/>
              </a:rPr>
              <a:t>Repeat </a:t>
            </a:r>
            <a:br>
              <a:rPr lang="en-US" sz="8800" b="1" dirty="0" smtClean="0">
                <a:solidFill>
                  <a:srgbClr val="800000"/>
                </a:solidFill>
                <a:latin typeface="Gill Sans"/>
                <a:cs typeface="Gill Sans"/>
              </a:rPr>
            </a:br>
            <a:r>
              <a:rPr lang="en-US" sz="7300" b="1" dirty="0" smtClean="0">
                <a:solidFill>
                  <a:srgbClr val="800000"/>
                </a:solidFill>
                <a:latin typeface="Gill Sans"/>
                <a:cs typeface="Gill Sans"/>
              </a:rPr>
              <a:t>to </a:t>
            </a:r>
            <a:r>
              <a:rPr lang="en-US" sz="7300" b="1" dirty="0">
                <a:solidFill>
                  <a:srgbClr val="800000"/>
                </a:solidFill>
                <a:latin typeface="Gill Sans"/>
                <a:cs typeface="Gill Sans"/>
              </a:rPr>
              <a:t>r</a:t>
            </a:r>
            <a:r>
              <a:rPr lang="en-US" sz="7300" b="1" dirty="0" smtClean="0">
                <a:solidFill>
                  <a:srgbClr val="800000"/>
                </a:solidFill>
                <a:latin typeface="Gill Sans"/>
                <a:cs typeface="Gill Sans"/>
              </a:rPr>
              <a:t>emember</a:t>
            </a:r>
            <a:endParaRPr lang="en-US" sz="7300" b="1" dirty="0">
              <a:solidFill>
                <a:srgbClr val="800000"/>
              </a:solidFill>
              <a:latin typeface="Gill Sans"/>
              <a:cs typeface="Gill Sans"/>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63036" y="232138"/>
            <a:ext cx="2422097" cy="1664162"/>
          </a:xfrm>
          <a:prstGeom prst="rect">
            <a:avLst/>
          </a:prstGeom>
        </p:spPr>
      </p:pic>
      <p:pic>
        <p:nvPicPr>
          <p:cNvPr id="11" name="Picture 10"/>
          <p:cNvPicPr>
            <a:picLocks noChangeAspect="1"/>
          </p:cNvPicPr>
          <p:nvPr/>
        </p:nvPicPr>
        <p:blipFill>
          <a:blip r:embed="rId4"/>
          <a:stretch>
            <a:fillRect/>
          </a:stretch>
        </p:blipFill>
        <p:spPr>
          <a:xfrm>
            <a:off x="4516" y="2333111"/>
            <a:ext cx="9144000" cy="449742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744957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532190" y="-2624640"/>
            <a:ext cx="2757714" cy="11079956"/>
          </a:xfrm>
          <a:prstGeom prst="rect">
            <a:avLst/>
          </a:prstGeom>
          <a:noFill/>
        </p:spPr>
        <p:txBody>
          <a:bodyPr wrap="square" rtlCol="0">
            <a:spAutoFit/>
          </a:bodyPr>
          <a:lstStyle/>
          <a:p>
            <a:r>
              <a:rPr lang="en-US" sz="71400" b="1" dirty="0">
                <a:solidFill>
                  <a:srgbClr val="800000"/>
                </a:solidFill>
                <a:latin typeface="Gill Sans"/>
                <a:cs typeface="Gill Sans"/>
              </a:rPr>
              <a:t>!</a:t>
            </a:r>
          </a:p>
        </p:txBody>
      </p:sp>
      <p:sp>
        <p:nvSpPr>
          <p:cNvPr id="10" name="TextBox 9"/>
          <p:cNvSpPr txBox="1"/>
          <p:nvPr/>
        </p:nvSpPr>
        <p:spPr>
          <a:xfrm>
            <a:off x="4499429" y="2177143"/>
            <a:ext cx="2842381" cy="369332"/>
          </a:xfrm>
          <a:prstGeom prst="rect">
            <a:avLst/>
          </a:prstGeom>
          <a:noFill/>
        </p:spPr>
        <p:txBody>
          <a:bodyPr wrap="square" rtlCol="0">
            <a:spAutoFit/>
          </a:bodyPr>
          <a:lstStyle/>
          <a:p>
            <a:endParaRPr lang="en-US" dirty="0"/>
          </a:p>
        </p:txBody>
      </p:sp>
      <p:pic>
        <p:nvPicPr>
          <p:cNvPr id="11" name="Picture 10"/>
          <p:cNvPicPr>
            <a:picLocks noChangeAspect="1"/>
          </p:cNvPicPr>
          <p:nvPr/>
        </p:nvPicPr>
        <p:blipFill>
          <a:blip r:embed="rId3"/>
          <a:stretch>
            <a:fillRect/>
          </a:stretch>
        </p:blipFill>
        <p:spPr>
          <a:xfrm>
            <a:off x="955524" y="4456282"/>
            <a:ext cx="2225524" cy="2619431"/>
          </a:xfrm>
          <a:prstGeom prst="rect">
            <a:avLst/>
          </a:prstGeom>
        </p:spPr>
      </p:pic>
      <p:sp>
        <p:nvSpPr>
          <p:cNvPr id="2" name="TextBox 1"/>
          <p:cNvSpPr txBox="1"/>
          <p:nvPr/>
        </p:nvSpPr>
        <p:spPr>
          <a:xfrm>
            <a:off x="3606270" y="699815"/>
            <a:ext cx="5007388" cy="4524315"/>
          </a:xfrm>
          <a:prstGeom prst="rect">
            <a:avLst/>
          </a:prstGeom>
          <a:noFill/>
        </p:spPr>
        <p:txBody>
          <a:bodyPr wrap="none" rtlCol="0">
            <a:spAutoFit/>
          </a:bodyPr>
          <a:lstStyle/>
          <a:p>
            <a:pPr algn="r"/>
            <a:r>
              <a:rPr lang="en-US" sz="5400" b="1" dirty="0" smtClean="0">
                <a:latin typeface="Gill Sans"/>
                <a:cs typeface="Gill Sans"/>
              </a:rPr>
              <a:t>You are </a:t>
            </a:r>
          </a:p>
          <a:p>
            <a:pPr algn="r"/>
            <a:r>
              <a:rPr lang="en-US" sz="5400" b="1" dirty="0" smtClean="0">
                <a:latin typeface="Gill Sans"/>
                <a:cs typeface="Gill Sans"/>
              </a:rPr>
              <a:t>interested in </a:t>
            </a:r>
          </a:p>
          <a:p>
            <a:pPr algn="r"/>
            <a:r>
              <a:rPr lang="en-US" sz="5400" b="1" dirty="0" smtClean="0">
                <a:latin typeface="Gill Sans"/>
                <a:cs typeface="Gill Sans"/>
              </a:rPr>
              <a:t>English </a:t>
            </a:r>
          </a:p>
          <a:p>
            <a:pPr algn="r"/>
            <a:r>
              <a:rPr lang="en-US" sz="5400" b="1" dirty="0" smtClean="0">
                <a:latin typeface="Gill Sans"/>
                <a:cs typeface="Gill Sans"/>
              </a:rPr>
              <a:t>&amp; </a:t>
            </a:r>
          </a:p>
          <a:p>
            <a:pPr algn="r"/>
            <a:r>
              <a:rPr lang="en-US" sz="5400" b="1" dirty="0" smtClean="0">
                <a:latin typeface="Gill Sans"/>
                <a:cs typeface="Gill Sans"/>
              </a:rPr>
              <a:t>brain science.</a:t>
            </a:r>
            <a:r>
              <a:rPr lang="en-US" sz="4400" b="1" dirty="0" smtClean="0">
                <a:latin typeface="Gill Sans"/>
                <a:cs typeface="Gill Sans"/>
              </a:rPr>
              <a:t> </a:t>
            </a:r>
          </a:p>
          <a:p>
            <a:endParaRPr lang="en-US" dirty="0"/>
          </a:p>
        </p:txBody>
      </p:sp>
      <p:sp>
        <p:nvSpPr>
          <p:cNvPr id="3" name="TextBox 2"/>
          <p:cNvSpPr txBox="1"/>
          <p:nvPr/>
        </p:nvSpPr>
        <p:spPr>
          <a:xfrm rot="20764879">
            <a:off x="4971142" y="4885359"/>
            <a:ext cx="3298338" cy="1446550"/>
          </a:xfrm>
          <a:prstGeom prst="rect">
            <a:avLst/>
          </a:prstGeom>
          <a:noFill/>
        </p:spPr>
        <p:txBody>
          <a:bodyPr wrap="none" rtlCol="0">
            <a:spAutoFit/>
          </a:bodyPr>
          <a:lstStyle/>
          <a:p>
            <a:r>
              <a:rPr lang="en-US" sz="8800" dirty="0" smtClean="0">
                <a:solidFill>
                  <a:srgbClr val="FF0000"/>
                </a:solidFill>
                <a:latin typeface="Chalkduster"/>
                <a:cs typeface="Chalkduster"/>
              </a:rPr>
              <a:t>Wow!</a:t>
            </a:r>
            <a:endParaRPr lang="en-US" sz="8800" dirty="0">
              <a:solidFill>
                <a:srgbClr val="FF0000"/>
              </a:solidFill>
              <a:latin typeface="Chalkduster"/>
              <a:cs typeface="Chalkduster"/>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0170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843322" y="-100873"/>
            <a:ext cx="7772400" cy="1470025"/>
          </a:xfrm>
        </p:spPr>
        <p:txBody>
          <a:bodyPr>
            <a:normAutofit fontScale="90000"/>
          </a:bodyPr>
          <a:lstStyle/>
          <a:p>
            <a:pPr algn="r"/>
            <a:r>
              <a:rPr lang="en-US" sz="5400" b="1" dirty="0" smtClean="0">
                <a:solidFill>
                  <a:srgbClr val="800000"/>
                </a:solidFill>
                <a:latin typeface="Gill Sans"/>
                <a:cs typeface="Gill Sans"/>
              </a:rPr>
              <a:t/>
            </a:r>
            <a:br>
              <a:rPr lang="en-US" sz="5400" b="1" dirty="0" smtClean="0">
                <a:solidFill>
                  <a:srgbClr val="800000"/>
                </a:solidFill>
                <a:latin typeface="Gill Sans"/>
                <a:cs typeface="Gill Sans"/>
              </a:rPr>
            </a:br>
            <a:r>
              <a:rPr lang="en-US" sz="8800" b="1" dirty="0" smtClean="0">
                <a:solidFill>
                  <a:srgbClr val="800000"/>
                </a:solidFill>
                <a:latin typeface="Gill Sans"/>
                <a:cs typeface="Gill Sans"/>
              </a:rPr>
              <a:t>3 main ideas </a:t>
            </a:r>
            <a:br>
              <a:rPr lang="en-US" sz="8800" b="1" dirty="0" smtClean="0">
                <a:solidFill>
                  <a:srgbClr val="800000"/>
                </a:solidFill>
                <a:latin typeface="Gill Sans"/>
                <a:cs typeface="Gill Sans"/>
              </a:rPr>
            </a:br>
            <a:r>
              <a:rPr lang="en-US" sz="7300" b="1" dirty="0" smtClean="0">
                <a:solidFill>
                  <a:srgbClr val="800000"/>
                </a:solidFill>
                <a:latin typeface="Gill Sans"/>
                <a:cs typeface="Gill Sans"/>
              </a:rPr>
              <a:t>so far.</a:t>
            </a:r>
            <a:endParaRPr lang="en-US" sz="7300" b="1" dirty="0">
              <a:solidFill>
                <a:srgbClr val="800000"/>
              </a:solidFill>
              <a:latin typeface="Gill Sans"/>
              <a:cs typeface="Gill Sans"/>
            </a:endParaRPr>
          </a:p>
        </p:txBody>
      </p:sp>
      <p:sp>
        <p:nvSpPr>
          <p:cNvPr id="3" name="Subtitle 2"/>
          <p:cNvSpPr>
            <a:spLocks noGrp="1"/>
          </p:cNvSpPr>
          <p:nvPr>
            <p:ph type="subTitle" idx="1"/>
          </p:nvPr>
        </p:nvSpPr>
        <p:spPr/>
        <p:txBody>
          <a:bodyPr/>
          <a:lstStyle/>
          <a:p>
            <a:endParaRPr lang="en-US"/>
          </a:p>
        </p:txBody>
      </p:sp>
      <p:pic>
        <p:nvPicPr>
          <p:cNvPr id="11" name="Picture 10"/>
          <p:cNvPicPr>
            <a:picLocks noChangeAspect="1"/>
          </p:cNvPicPr>
          <p:nvPr/>
        </p:nvPicPr>
        <p:blipFill>
          <a:blip r:embed="rId3"/>
          <a:stretch>
            <a:fillRect/>
          </a:stretch>
        </p:blipFill>
        <p:spPr>
          <a:xfrm>
            <a:off x="4516" y="2333111"/>
            <a:ext cx="9144000" cy="4497425"/>
          </a:xfrm>
          <a:prstGeom prst="rect">
            <a:avLst/>
          </a:prstGeom>
        </p:spPr>
      </p:pic>
      <p:sp>
        <p:nvSpPr>
          <p:cNvPr id="5" name="Rectangle 4"/>
          <p:cNvSpPr/>
          <p:nvPr/>
        </p:nvSpPr>
        <p:spPr>
          <a:xfrm>
            <a:off x="6865579" y="2685143"/>
            <a:ext cx="2278421" cy="3580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a:t>
            </a:r>
            <a:endParaRPr lang="en-US" dirty="0"/>
          </a:p>
        </p:txBody>
      </p:sp>
      <p:sp>
        <p:nvSpPr>
          <p:cNvPr id="6" name="TextBox 5"/>
          <p:cNvSpPr txBox="1"/>
          <p:nvPr/>
        </p:nvSpPr>
        <p:spPr>
          <a:xfrm>
            <a:off x="5697854" y="3326195"/>
            <a:ext cx="3296595" cy="1938992"/>
          </a:xfrm>
          <a:prstGeom prst="rect">
            <a:avLst/>
          </a:prstGeom>
          <a:noFill/>
        </p:spPr>
        <p:txBody>
          <a:bodyPr wrap="none" rtlCol="0">
            <a:spAutoFit/>
          </a:bodyPr>
          <a:lstStyle/>
          <a:p>
            <a:pPr algn="r"/>
            <a:r>
              <a:rPr lang="en-US" sz="4000" dirty="0" smtClean="0">
                <a:solidFill>
                  <a:srgbClr val="800000"/>
                </a:solidFill>
                <a:latin typeface="Gill Sans"/>
                <a:cs typeface="Gill Sans"/>
              </a:rPr>
              <a:t>What else</a:t>
            </a:r>
          </a:p>
          <a:p>
            <a:pPr algn="r"/>
            <a:r>
              <a:rPr lang="en-US" sz="4000" dirty="0">
                <a:solidFill>
                  <a:srgbClr val="800000"/>
                </a:solidFill>
                <a:latin typeface="Gill Sans"/>
                <a:cs typeface="Gill Sans"/>
              </a:rPr>
              <a:t>d</a:t>
            </a:r>
            <a:r>
              <a:rPr lang="en-US" sz="4000" dirty="0" smtClean="0">
                <a:solidFill>
                  <a:srgbClr val="800000"/>
                </a:solidFill>
                <a:latin typeface="Gill Sans"/>
                <a:cs typeface="Gill Sans"/>
              </a:rPr>
              <a:t>o you </a:t>
            </a:r>
          </a:p>
          <a:p>
            <a:pPr algn="r"/>
            <a:r>
              <a:rPr lang="en-US" sz="4000" dirty="0">
                <a:solidFill>
                  <a:srgbClr val="800000"/>
                </a:solidFill>
                <a:latin typeface="Gill Sans"/>
                <a:cs typeface="Gill Sans"/>
              </a:rPr>
              <a:t>r</a:t>
            </a:r>
            <a:r>
              <a:rPr lang="en-US" sz="4000" dirty="0" smtClean="0">
                <a:solidFill>
                  <a:srgbClr val="800000"/>
                </a:solidFill>
                <a:latin typeface="Gill Sans"/>
                <a:cs typeface="Gill Sans"/>
              </a:rPr>
              <a:t>emember?</a:t>
            </a:r>
            <a:endParaRPr lang="en-US" sz="4000" dirty="0">
              <a:solidFill>
                <a:srgbClr val="800000"/>
              </a:solidFill>
              <a:latin typeface="Gill Sans"/>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6159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843322" y="-100873"/>
            <a:ext cx="7772400" cy="1470025"/>
          </a:xfrm>
        </p:spPr>
        <p:txBody>
          <a:bodyPr>
            <a:normAutofit fontScale="90000"/>
          </a:bodyPr>
          <a:lstStyle/>
          <a:p>
            <a:pPr algn="r"/>
            <a:r>
              <a:rPr lang="en-US" sz="5400" b="1" dirty="0" smtClean="0">
                <a:solidFill>
                  <a:srgbClr val="800000"/>
                </a:solidFill>
                <a:latin typeface="Gill Sans"/>
                <a:cs typeface="Gill Sans"/>
              </a:rPr>
              <a:t/>
            </a:r>
            <a:br>
              <a:rPr lang="en-US" sz="5400" b="1" dirty="0" smtClean="0">
                <a:solidFill>
                  <a:srgbClr val="800000"/>
                </a:solidFill>
                <a:latin typeface="Gill Sans"/>
                <a:cs typeface="Gill Sans"/>
              </a:rPr>
            </a:br>
            <a:r>
              <a:rPr lang="en-US" sz="8800" b="1" dirty="0" smtClean="0">
                <a:solidFill>
                  <a:srgbClr val="800000"/>
                </a:solidFill>
                <a:latin typeface="Gill Sans"/>
                <a:cs typeface="Gill Sans"/>
              </a:rPr>
              <a:t>Repeat </a:t>
            </a:r>
            <a:br>
              <a:rPr lang="en-US" sz="8800" b="1" dirty="0" smtClean="0">
                <a:solidFill>
                  <a:srgbClr val="800000"/>
                </a:solidFill>
                <a:latin typeface="Gill Sans"/>
                <a:cs typeface="Gill Sans"/>
              </a:rPr>
            </a:br>
            <a:r>
              <a:rPr lang="en-US" sz="7300" b="1" dirty="0" smtClean="0">
                <a:solidFill>
                  <a:srgbClr val="800000"/>
                </a:solidFill>
                <a:latin typeface="Gill Sans"/>
                <a:cs typeface="Gill Sans"/>
              </a:rPr>
              <a:t>to </a:t>
            </a:r>
            <a:r>
              <a:rPr lang="en-US" sz="7300" b="1" dirty="0">
                <a:solidFill>
                  <a:srgbClr val="800000"/>
                </a:solidFill>
                <a:latin typeface="Gill Sans"/>
                <a:cs typeface="Gill Sans"/>
              </a:rPr>
              <a:t>r</a:t>
            </a:r>
            <a:r>
              <a:rPr lang="en-US" sz="7300" b="1" dirty="0" smtClean="0">
                <a:solidFill>
                  <a:srgbClr val="800000"/>
                </a:solidFill>
                <a:latin typeface="Gill Sans"/>
                <a:cs typeface="Gill Sans"/>
              </a:rPr>
              <a:t>emember</a:t>
            </a:r>
            <a:endParaRPr lang="en-US" sz="7300" b="1" dirty="0">
              <a:solidFill>
                <a:srgbClr val="800000"/>
              </a:solidFill>
              <a:latin typeface="Gill Sans"/>
              <a:cs typeface="Gill Sans"/>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63036" y="232138"/>
            <a:ext cx="2422097" cy="1664162"/>
          </a:xfrm>
          <a:prstGeom prst="rect">
            <a:avLst/>
          </a:prstGeom>
        </p:spPr>
      </p:pic>
      <p:pic>
        <p:nvPicPr>
          <p:cNvPr id="11" name="Picture 10"/>
          <p:cNvPicPr>
            <a:picLocks noChangeAspect="1"/>
          </p:cNvPicPr>
          <p:nvPr/>
        </p:nvPicPr>
        <p:blipFill>
          <a:blip r:embed="rId4"/>
          <a:stretch>
            <a:fillRect/>
          </a:stretch>
        </p:blipFill>
        <p:spPr>
          <a:xfrm>
            <a:off x="4516" y="2333111"/>
            <a:ext cx="9144000" cy="449742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833698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3" name="Rectangle 2"/>
          <p:cNvSpPr>
            <a:spLocks noGrp="1" noChangeArrowheads="1"/>
          </p:cNvSpPr>
          <p:nvPr>
            <p:ph type="title"/>
          </p:nvPr>
        </p:nvSpPr>
        <p:spPr>
          <a:xfrm>
            <a:off x="381000" y="533400"/>
            <a:ext cx="8610600" cy="1052513"/>
          </a:xfrm>
        </p:spPr>
        <p:txBody>
          <a:bodyPr>
            <a:normAutofit fontScale="90000"/>
          </a:bodyPr>
          <a:lstStyle/>
          <a:p>
            <a:pPr eaLnBrk="1" hangingPunct="1">
              <a:defRPr/>
            </a:pPr>
            <a:r>
              <a:rPr lang="en-US" altLang="ja-JP" sz="3600" dirty="0">
                <a:solidFill>
                  <a:srgbClr val="6A12BD"/>
                </a:solidFill>
                <a:latin typeface="Comic Sans MS" charset="0"/>
                <a:ea typeface="ＭＳ Ｐゴシック" charset="0"/>
                <a:cs typeface="ＭＳ Ｐゴシック" charset="0"/>
              </a:rPr>
              <a:t/>
            </a:r>
            <a:br>
              <a:rPr lang="en-US" altLang="ja-JP" sz="3600" dirty="0">
                <a:solidFill>
                  <a:srgbClr val="6A12BD"/>
                </a:solidFill>
                <a:latin typeface="Comic Sans MS" charset="0"/>
                <a:ea typeface="ＭＳ Ｐゴシック" charset="0"/>
                <a:cs typeface="ＭＳ Ｐゴシック" charset="0"/>
              </a:rPr>
            </a:br>
            <a:endParaRPr lang="en-US" altLang="ja-JP" dirty="0">
              <a:solidFill>
                <a:srgbClr val="6A12BD"/>
              </a:solidFill>
              <a:latin typeface="Calibri" charset="0"/>
              <a:ea typeface="ＭＳ Ｐゴシック" charset="0"/>
              <a:cs typeface="ＭＳ Ｐゴシック" charset="0"/>
            </a:endParaRPr>
          </a:p>
        </p:txBody>
      </p:sp>
      <p:sp>
        <p:nvSpPr>
          <p:cNvPr id="183298" name="Rectangle 3"/>
          <p:cNvSpPr>
            <a:spLocks noGrp="1" noChangeArrowheads="1"/>
          </p:cNvSpPr>
          <p:nvPr>
            <p:ph type="body" idx="1"/>
          </p:nvPr>
        </p:nvSpPr>
        <p:spPr/>
        <p:txBody>
          <a:bodyPr/>
          <a:lstStyle/>
          <a:p>
            <a:pPr eaLnBrk="1" hangingPunct="1">
              <a:lnSpc>
                <a:spcPct val="90000"/>
              </a:lnSpc>
              <a:buFontTx/>
              <a:buNone/>
            </a:pPr>
            <a:endParaRPr lang="en-US" altLang="ja-JP" sz="3600">
              <a:latin typeface="Calibri" charset="0"/>
              <a:ea typeface="ＭＳ Ｐゴシック" charset="0"/>
              <a:cs typeface="ＭＳ Ｐゴシック" charset="0"/>
            </a:endParaRPr>
          </a:p>
          <a:p>
            <a:pPr lvl="3" eaLnBrk="1" hangingPunct="1">
              <a:lnSpc>
                <a:spcPct val="90000"/>
              </a:lnSpc>
              <a:buFontTx/>
              <a:buNone/>
            </a:pPr>
            <a:endParaRPr lang="en-US" altLang="ja-JP" sz="2800">
              <a:latin typeface="Calibri" charset="0"/>
              <a:ea typeface="ＭＳ Ｐゴシック" charset="0"/>
            </a:endParaRPr>
          </a:p>
          <a:p>
            <a:pPr lvl="3" eaLnBrk="1" hangingPunct="1">
              <a:lnSpc>
                <a:spcPct val="90000"/>
              </a:lnSpc>
              <a:buFontTx/>
              <a:buNone/>
            </a:pPr>
            <a:r>
              <a:rPr lang="en-US" altLang="ja-JP" sz="1800">
                <a:latin typeface="Calibri" charset="0"/>
                <a:ea typeface="ＭＳ Ｐゴシック" charset="0"/>
              </a:rPr>
              <a:t>	</a:t>
            </a:r>
            <a:endParaRPr lang="en-US" altLang="ja-JP" sz="2400">
              <a:latin typeface="Calibri" charset="0"/>
              <a:ea typeface="ＭＳ Ｐゴシック" charset="0"/>
            </a:endParaRPr>
          </a:p>
        </p:txBody>
      </p:sp>
      <p:sp>
        <p:nvSpPr>
          <p:cNvPr id="183299" name="Rectangle 4"/>
          <p:cNvSpPr>
            <a:spLocks noChangeArrowheads="1"/>
          </p:cNvSpPr>
          <p:nvPr/>
        </p:nvSpPr>
        <p:spPr bwMode="auto">
          <a:xfrm>
            <a:off x="5181600" y="5181600"/>
            <a:ext cx="762000" cy="38100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endParaRPr lang="ja-JP" altLang="en-US"/>
          </a:p>
        </p:txBody>
      </p:sp>
      <p:sp>
        <p:nvSpPr>
          <p:cNvPr id="183300" name="Rectangle 5"/>
          <p:cNvSpPr>
            <a:spLocks noChangeArrowheads="1"/>
          </p:cNvSpPr>
          <p:nvPr/>
        </p:nvSpPr>
        <p:spPr bwMode="auto">
          <a:xfrm>
            <a:off x="6019800" y="4267200"/>
            <a:ext cx="762000" cy="45720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endParaRPr lang="ja-JP" altLang="en-US"/>
          </a:p>
        </p:txBody>
      </p:sp>
      <p:sp>
        <p:nvSpPr>
          <p:cNvPr id="183301" name="Rectangle 6"/>
          <p:cNvSpPr>
            <a:spLocks noChangeArrowheads="1"/>
          </p:cNvSpPr>
          <p:nvPr/>
        </p:nvSpPr>
        <p:spPr bwMode="auto">
          <a:xfrm>
            <a:off x="1060450" y="-301625"/>
            <a:ext cx="18415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endParaRPr lang="ja-JP" altLang="en-US"/>
          </a:p>
        </p:txBody>
      </p:sp>
      <p:pic>
        <p:nvPicPr>
          <p:cNvPr id="183302" name="Picture 7"/>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389271">
            <a:off x="857250" y="-776287"/>
            <a:ext cx="7153275" cy="9801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83303" name="Rectangle 8"/>
          <p:cNvSpPr>
            <a:spLocks noChangeArrowheads="1"/>
          </p:cNvSpPr>
          <p:nvPr/>
        </p:nvSpPr>
        <p:spPr bwMode="auto">
          <a:xfrm>
            <a:off x="1308100" y="6429375"/>
            <a:ext cx="6878638" cy="584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lgn="r"/>
            <a:r>
              <a:rPr lang="en-US" altLang="ja-JP" sz="1600">
                <a:solidFill>
                  <a:schemeClr val="tx2"/>
                </a:solidFill>
              </a:rPr>
              <a:t>Cartoon courtesy Tim Murphey, </a:t>
            </a:r>
          </a:p>
          <a:p>
            <a:pPr algn="r"/>
            <a:r>
              <a:rPr lang="en-US" altLang="ja-JP" sz="1600" i="1">
                <a:solidFill>
                  <a:schemeClr val="tx2"/>
                </a:solidFill>
              </a:rPr>
              <a:t>Language Hungry, Helbling Languages Publishing. Used by permission of author.</a:t>
            </a:r>
            <a:endParaRPr lang="en-US" altLang="ja-JP">
              <a:solidFill>
                <a:schemeClr val="hlink"/>
              </a:solidFill>
            </a:endParaRPr>
          </a:p>
        </p:txBody>
      </p:sp>
      <p:sp>
        <p:nvSpPr>
          <p:cNvPr id="579594" name="Rectangle 10"/>
          <p:cNvSpPr>
            <a:spLocks noChangeArrowheads="1"/>
          </p:cNvSpPr>
          <p:nvPr/>
        </p:nvSpPr>
        <p:spPr bwMode="auto">
          <a:xfrm>
            <a:off x="3771900" y="1628775"/>
            <a:ext cx="4343400" cy="4162425"/>
          </a:xfrm>
          <a:prstGeom prst="rect">
            <a:avLst/>
          </a:prstGeom>
          <a:solidFill>
            <a:srgbClr val="FBFFFC"/>
          </a:solidFill>
          <a:ln w="9525">
            <a:solidFill>
              <a:srgbClr val="FBFFFC"/>
            </a:solidFill>
            <a:miter lim="800000"/>
            <a:headEnd/>
            <a:tailEnd/>
          </a:ln>
        </p:spPr>
        <p:txBody>
          <a:bodyPr wrap="none" anchor="ctr"/>
          <a:lstStyle/>
          <a:p>
            <a:endParaRPr lang="ja-JP" altLang="en-US"/>
          </a:p>
        </p:txBody>
      </p:sp>
      <p:sp>
        <p:nvSpPr>
          <p:cNvPr id="11" name="Rectangle 10"/>
          <p:cNvSpPr>
            <a:spLocks noChangeArrowheads="1"/>
          </p:cNvSpPr>
          <p:nvPr/>
        </p:nvSpPr>
        <p:spPr bwMode="auto">
          <a:xfrm>
            <a:off x="611188" y="1106488"/>
            <a:ext cx="3429000" cy="4662487"/>
          </a:xfrm>
          <a:prstGeom prst="rect">
            <a:avLst/>
          </a:prstGeom>
          <a:solidFill>
            <a:srgbClr val="FBFFFC"/>
          </a:solidFill>
          <a:ln w="9525">
            <a:solidFill>
              <a:srgbClr val="FBFFFC"/>
            </a:solidFill>
            <a:miter lim="800000"/>
            <a:headEnd/>
            <a:tailEnd/>
          </a:ln>
        </p:spPr>
        <p:txBody>
          <a:bodyPr wrap="none" anchor="ctr"/>
          <a:lstStyle/>
          <a:p>
            <a:endParaRPr lang="ja-JP" altLang="en-US"/>
          </a:p>
        </p:txBody>
      </p:sp>
      <p:sp>
        <p:nvSpPr>
          <p:cNvPr id="146442" name="Rectangle 9"/>
          <p:cNvSpPr>
            <a:spLocks noChangeArrowheads="1"/>
          </p:cNvSpPr>
          <p:nvPr/>
        </p:nvSpPr>
        <p:spPr bwMode="auto">
          <a:xfrm>
            <a:off x="3752850" y="155575"/>
            <a:ext cx="4790193" cy="110799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defRPr/>
            </a:pPr>
            <a:r>
              <a:rPr lang="en-US" altLang="ja-JP" sz="6600" b="1" dirty="0">
                <a:solidFill>
                  <a:srgbClr val="800000"/>
                </a:solidFill>
                <a:latin typeface="Gill Sans"/>
                <a:cs typeface="Gill Sans"/>
              </a:rPr>
              <a:t>Shadowing</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27858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795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4" grpId="0" animBg="1"/>
      <p:bldP spid="11" grpId="0" animBg="1"/>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t="6704" b="6704"/>
          <a:stretch>
            <a:fillRect/>
          </a:stretch>
        </p:blipFill>
        <p:spPr>
          <a:xfrm>
            <a:off x="457200" y="697971"/>
            <a:ext cx="8229600" cy="4525963"/>
          </a:xfrm>
        </p:spPr>
      </p:pic>
      <p:sp>
        <p:nvSpPr>
          <p:cNvPr id="5" name="TextBox 4"/>
          <p:cNvSpPr txBox="1"/>
          <p:nvPr/>
        </p:nvSpPr>
        <p:spPr>
          <a:xfrm>
            <a:off x="4411271" y="5491406"/>
            <a:ext cx="4275529" cy="1015663"/>
          </a:xfrm>
          <a:prstGeom prst="rect">
            <a:avLst/>
          </a:prstGeom>
          <a:noFill/>
        </p:spPr>
        <p:txBody>
          <a:bodyPr wrap="none" rtlCol="0">
            <a:spAutoFit/>
          </a:bodyPr>
          <a:lstStyle/>
          <a:p>
            <a:r>
              <a:rPr lang="en-US" sz="6000" b="1" dirty="0" smtClean="0">
                <a:solidFill>
                  <a:srgbClr val="800000"/>
                </a:solidFill>
                <a:latin typeface="Gill Sans"/>
                <a:cs typeface="Gill Sans"/>
              </a:rPr>
              <a:t>shadowing</a:t>
            </a:r>
            <a:endParaRPr lang="en-US" sz="6000" b="1" dirty="0">
              <a:solidFill>
                <a:srgbClr val="800000"/>
              </a:solidFill>
              <a:latin typeface="Gill Sans"/>
              <a:cs typeface="Gill Sans"/>
            </a:endParaRPr>
          </a:p>
        </p:txBody>
      </p:sp>
      <p:sp>
        <p:nvSpPr>
          <p:cNvPr id="6" name="TextBox 5"/>
          <p:cNvSpPr txBox="1"/>
          <p:nvPr/>
        </p:nvSpPr>
        <p:spPr>
          <a:xfrm>
            <a:off x="2007817" y="5503341"/>
            <a:ext cx="2435883" cy="1015663"/>
          </a:xfrm>
          <a:prstGeom prst="rect">
            <a:avLst/>
          </a:prstGeom>
          <a:noFill/>
        </p:spPr>
        <p:txBody>
          <a:bodyPr wrap="none" rtlCol="0">
            <a:spAutoFit/>
          </a:bodyPr>
          <a:lstStyle/>
          <a:p>
            <a:r>
              <a:rPr lang="en-US" sz="6000" b="1" dirty="0">
                <a:solidFill>
                  <a:srgbClr val="800000"/>
                </a:solidFill>
                <a:latin typeface="Gill Sans"/>
                <a:cs typeface="Gill Sans"/>
              </a:rPr>
              <a:t>Silent</a:t>
            </a:r>
            <a:endParaRPr lang="en-US" sz="6000" dirty="0"/>
          </a:p>
        </p:txBody>
      </p:sp>
      <p:pic>
        <p:nvPicPr>
          <p:cNvPr id="3" name="Picture 2"/>
          <p:cNvPicPr>
            <a:picLocks noChangeAspect="1"/>
          </p:cNvPicPr>
          <p:nvPr/>
        </p:nvPicPr>
        <p:blipFill>
          <a:blip r:embed="rId4"/>
          <a:stretch>
            <a:fillRect/>
          </a:stretch>
        </p:blipFill>
        <p:spPr>
          <a:xfrm>
            <a:off x="7233480" y="1926766"/>
            <a:ext cx="1910520" cy="193403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6473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796" y="102967"/>
            <a:ext cx="7772400" cy="1470025"/>
          </a:xfrm>
        </p:spPr>
        <p:txBody>
          <a:bodyPr>
            <a:normAutofit fontScale="90000"/>
          </a:bodyPr>
          <a:lstStyle/>
          <a:p>
            <a:pPr algn="r"/>
            <a:r>
              <a:rPr lang="en-US" sz="5400" b="1" dirty="0" smtClean="0">
                <a:solidFill>
                  <a:srgbClr val="800000"/>
                </a:solidFill>
                <a:latin typeface="Gill Sans"/>
                <a:cs typeface="Gill Sans"/>
              </a:rPr>
              <a:t/>
            </a:r>
            <a:br>
              <a:rPr lang="en-US" sz="5400" b="1" dirty="0" smtClean="0">
                <a:solidFill>
                  <a:srgbClr val="800000"/>
                </a:solidFill>
                <a:latin typeface="Gill Sans"/>
                <a:cs typeface="Gill Sans"/>
              </a:rPr>
            </a:br>
            <a:r>
              <a:rPr lang="en-US" sz="8800" b="1" dirty="0" smtClean="0">
                <a:solidFill>
                  <a:srgbClr val="800000"/>
                </a:solidFill>
                <a:latin typeface="Gill Sans"/>
                <a:cs typeface="Gill Sans"/>
              </a:rPr>
              <a:t>Spaced</a:t>
            </a:r>
            <a:endParaRPr lang="en-US" sz="8800" b="1" dirty="0">
              <a:solidFill>
                <a:srgbClr val="800000"/>
              </a:solidFill>
              <a:latin typeface="Gill Sans"/>
              <a:cs typeface="Gill Sans"/>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63036" y="232138"/>
            <a:ext cx="2422097" cy="1664162"/>
          </a:xfrm>
          <a:prstGeom prst="rect">
            <a:avLst/>
          </a:prstGeom>
        </p:spPr>
      </p:pic>
      <p:pic>
        <p:nvPicPr>
          <p:cNvPr id="6" name="Picture 5"/>
          <p:cNvPicPr>
            <a:picLocks noChangeAspect="1"/>
          </p:cNvPicPr>
          <p:nvPr/>
        </p:nvPicPr>
        <p:blipFill>
          <a:blip r:embed="rId4"/>
          <a:stretch>
            <a:fillRect/>
          </a:stretch>
        </p:blipFill>
        <p:spPr>
          <a:xfrm>
            <a:off x="1046867" y="2039228"/>
            <a:ext cx="5344011" cy="4569814"/>
          </a:xfrm>
          <a:prstGeom prst="rect">
            <a:avLst/>
          </a:prstGeom>
        </p:spPr>
      </p:pic>
      <p:sp>
        <p:nvSpPr>
          <p:cNvPr id="5" name="Rectangle 4"/>
          <p:cNvSpPr/>
          <p:nvPr/>
        </p:nvSpPr>
        <p:spPr>
          <a:xfrm>
            <a:off x="0" y="2039228"/>
            <a:ext cx="9144000" cy="4818772"/>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0" y="3261420"/>
            <a:ext cx="5473798" cy="3612888"/>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41239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p:txBody>
          <a:bodyPr/>
          <a:lstStyle/>
          <a:p>
            <a:pPr eaLnBrk="1" hangingPunct="1"/>
            <a:endParaRPr lang="ja-JP" altLang="en-US">
              <a:latin typeface="Calibri" charset="0"/>
              <a:ea typeface="Osaka" charset="0"/>
              <a:cs typeface="Osaka" charset="0"/>
            </a:endParaRPr>
          </a:p>
        </p:txBody>
      </p:sp>
      <p:sp>
        <p:nvSpPr>
          <p:cNvPr id="15362" name="Rectangle 3"/>
          <p:cNvSpPr>
            <a:spLocks noGrp="1" noChangeArrowheads="1"/>
          </p:cNvSpPr>
          <p:nvPr>
            <p:ph type="subTitle" idx="1"/>
          </p:nvPr>
        </p:nvSpPr>
        <p:spPr/>
        <p:txBody>
          <a:bodyPr/>
          <a:lstStyle/>
          <a:p>
            <a:pPr eaLnBrk="1" hangingPunct="1"/>
            <a:endParaRPr lang="ja-JP" altLang="en-US" b="1">
              <a:solidFill>
                <a:srgbClr val="000000"/>
              </a:solidFill>
              <a:latin typeface="Osaka" charset="0"/>
              <a:ea typeface="Osaka" charset="0"/>
              <a:cs typeface="Osaka" charset="0"/>
            </a:endParaRPr>
          </a:p>
        </p:txBody>
      </p:sp>
      <p:sp>
        <p:nvSpPr>
          <p:cNvPr id="2" name="Rectangle 1"/>
          <p:cNvSpPr/>
          <p:nvPr/>
        </p:nvSpPr>
        <p:spPr>
          <a:xfrm>
            <a:off x="0" y="0"/>
            <a:ext cx="9144000" cy="6858000"/>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none" dirty="0"/>
          </a:p>
        </p:txBody>
      </p:sp>
      <p:pic>
        <p:nvPicPr>
          <p:cNvPr id="5" name="Picture 4"/>
          <p:cNvPicPr>
            <a:picLocks noChangeAspect="1"/>
          </p:cNvPicPr>
          <p:nvPr/>
        </p:nvPicPr>
        <p:blipFill>
          <a:blip r:embed="rId3"/>
          <a:stretch>
            <a:fillRect/>
          </a:stretch>
        </p:blipFill>
        <p:spPr>
          <a:xfrm>
            <a:off x="539552" y="2053513"/>
            <a:ext cx="3758456" cy="479722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02255260"/>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advTm="1000"/>
    </mc:Choice>
    <mc:Fallback>
      <p:transition advTm="1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p:txBody>
          <a:bodyPr/>
          <a:lstStyle/>
          <a:p>
            <a:pPr eaLnBrk="1" hangingPunct="1"/>
            <a:endParaRPr lang="ja-JP" altLang="en-US">
              <a:latin typeface="Calibri" charset="0"/>
              <a:ea typeface="Osaka" charset="0"/>
              <a:cs typeface="Osaka" charset="0"/>
            </a:endParaRPr>
          </a:p>
        </p:txBody>
      </p:sp>
      <p:sp>
        <p:nvSpPr>
          <p:cNvPr id="15362" name="Rectangle 3"/>
          <p:cNvSpPr>
            <a:spLocks noGrp="1" noChangeArrowheads="1"/>
          </p:cNvSpPr>
          <p:nvPr>
            <p:ph type="subTitle" idx="1"/>
          </p:nvPr>
        </p:nvSpPr>
        <p:spPr/>
        <p:txBody>
          <a:bodyPr/>
          <a:lstStyle/>
          <a:p>
            <a:pPr eaLnBrk="1" hangingPunct="1"/>
            <a:endParaRPr lang="ja-JP" altLang="en-US" b="1">
              <a:solidFill>
                <a:srgbClr val="000000"/>
              </a:solidFill>
              <a:latin typeface="Osaka" charset="0"/>
              <a:ea typeface="Osaka" charset="0"/>
              <a:cs typeface="Osaka" charset="0"/>
            </a:endParaRPr>
          </a:p>
        </p:txBody>
      </p:sp>
      <p:sp>
        <p:nvSpPr>
          <p:cNvPr id="2" name="Rectangle 1"/>
          <p:cNvSpPr/>
          <p:nvPr/>
        </p:nvSpPr>
        <p:spPr>
          <a:xfrm>
            <a:off x="0" y="0"/>
            <a:ext cx="9144000" cy="6858000"/>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stretch>
            <a:fillRect/>
          </a:stretch>
        </p:blipFill>
        <p:spPr>
          <a:xfrm>
            <a:off x="971600" y="2348880"/>
            <a:ext cx="2586034" cy="446678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2376297"/>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advTm="1000"/>
    </mc:Choice>
    <mc:Fallback>
      <p:transition advTm="1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p:txBody>
          <a:bodyPr/>
          <a:lstStyle/>
          <a:p>
            <a:pPr eaLnBrk="1" hangingPunct="1"/>
            <a:endParaRPr lang="ja-JP" altLang="en-US">
              <a:latin typeface="Calibri" charset="0"/>
              <a:ea typeface="Osaka" charset="0"/>
              <a:cs typeface="Osaka" charset="0"/>
            </a:endParaRPr>
          </a:p>
        </p:txBody>
      </p:sp>
      <p:sp>
        <p:nvSpPr>
          <p:cNvPr id="15362" name="Rectangle 3"/>
          <p:cNvSpPr>
            <a:spLocks noGrp="1" noChangeArrowheads="1"/>
          </p:cNvSpPr>
          <p:nvPr>
            <p:ph type="subTitle" idx="1"/>
          </p:nvPr>
        </p:nvSpPr>
        <p:spPr/>
        <p:txBody>
          <a:bodyPr/>
          <a:lstStyle/>
          <a:p>
            <a:pPr eaLnBrk="1" hangingPunct="1"/>
            <a:endParaRPr lang="ja-JP" altLang="en-US" b="1">
              <a:solidFill>
                <a:srgbClr val="000000"/>
              </a:solidFill>
              <a:latin typeface="Osaka" charset="0"/>
              <a:ea typeface="Osaka" charset="0"/>
              <a:cs typeface="Osaka" charset="0"/>
            </a:endParaRPr>
          </a:p>
        </p:txBody>
      </p:sp>
      <p:sp>
        <p:nvSpPr>
          <p:cNvPr id="2" name="Rectangle 1"/>
          <p:cNvSpPr/>
          <p:nvPr/>
        </p:nvSpPr>
        <p:spPr>
          <a:xfrm>
            <a:off x="0" y="0"/>
            <a:ext cx="9144000" cy="6858000"/>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stretch>
            <a:fillRect/>
          </a:stretch>
        </p:blipFill>
        <p:spPr>
          <a:xfrm>
            <a:off x="1619672" y="2204864"/>
            <a:ext cx="1755901" cy="465313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265151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advTm="1000"/>
    </mc:Choice>
    <mc:Fallback>
      <p:transition advTm="1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p:txBody>
          <a:bodyPr/>
          <a:lstStyle/>
          <a:p>
            <a:pPr eaLnBrk="1" hangingPunct="1"/>
            <a:endParaRPr lang="ja-JP" altLang="en-US">
              <a:latin typeface="Calibri" charset="0"/>
              <a:ea typeface="Osaka" charset="0"/>
              <a:cs typeface="Osaka" charset="0"/>
            </a:endParaRPr>
          </a:p>
        </p:txBody>
      </p:sp>
      <p:sp>
        <p:nvSpPr>
          <p:cNvPr id="15362" name="Rectangle 3"/>
          <p:cNvSpPr>
            <a:spLocks noGrp="1" noChangeArrowheads="1"/>
          </p:cNvSpPr>
          <p:nvPr>
            <p:ph type="subTitle" idx="1"/>
          </p:nvPr>
        </p:nvSpPr>
        <p:spPr/>
        <p:txBody>
          <a:bodyPr/>
          <a:lstStyle/>
          <a:p>
            <a:pPr eaLnBrk="1" hangingPunct="1"/>
            <a:endParaRPr lang="ja-JP" altLang="en-US" b="1">
              <a:solidFill>
                <a:srgbClr val="000000"/>
              </a:solidFill>
              <a:latin typeface="Osaka" charset="0"/>
              <a:ea typeface="Osaka" charset="0"/>
              <a:cs typeface="Osaka" charset="0"/>
            </a:endParaRPr>
          </a:p>
        </p:txBody>
      </p:sp>
      <p:sp>
        <p:nvSpPr>
          <p:cNvPr id="2" name="Rectangle 1"/>
          <p:cNvSpPr/>
          <p:nvPr/>
        </p:nvSpPr>
        <p:spPr>
          <a:xfrm>
            <a:off x="0" y="0"/>
            <a:ext cx="9144000" cy="6858000"/>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stretch>
            <a:fillRect/>
          </a:stretch>
        </p:blipFill>
        <p:spPr>
          <a:xfrm>
            <a:off x="879223" y="2372240"/>
            <a:ext cx="1676553" cy="448576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3719406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advTm="1000"/>
    </mc:Choice>
    <mc:Fallback>
      <p:transition advTm="1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p:txBody>
          <a:bodyPr/>
          <a:lstStyle/>
          <a:p>
            <a:pPr eaLnBrk="1" hangingPunct="1"/>
            <a:endParaRPr lang="ja-JP" altLang="en-US">
              <a:latin typeface="Calibri" charset="0"/>
              <a:ea typeface="Osaka" charset="0"/>
              <a:cs typeface="Osaka" charset="0"/>
            </a:endParaRPr>
          </a:p>
        </p:txBody>
      </p:sp>
      <p:sp>
        <p:nvSpPr>
          <p:cNvPr id="15362" name="Rectangle 3"/>
          <p:cNvSpPr>
            <a:spLocks noGrp="1" noChangeArrowheads="1"/>
          </p:cNvSpPr>
          <p:nvPr>
            <p:ph type="subTitle" idx="1"/>
          </p:nvPr>
        </p:nvSpPr>
        <p:spPr/>
        <p:txBody>
          <a:bodyPr/>
          <a:lstStyle/>
          <a:p>
            <a:pPr eaLnBrk="1" hangingPunct="1"/>
            <a:endParaRPr lang="ja-JP" altLang="en-US" b="1">
              <a:solidFill>
                <a:srgbClr val="000000"/>
              </a:solidFill>
              <a:latin typeface="Osaka" charset="0"/>
              <a:ea typeface="Osaka" charset="0"/>
              <a:cs typeface="Osaka" charset="0"/>
            </a:endParaRPr>
          </a:p>
        </p:txBody>
      </p:sp>
      <p:sp>
        <p:nvSpPr>
          <p:cNvPr id="2" name="Rectangle 1"/>
          <p:cNvSpPr/>
          <p:nvPr/>
        </p:nvSpPr>
        <p:spPr>
          <a:xfrm>
            <a:off x="0" y="0"/>
            <a:ext cx="9144000" cy="6858000"/>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1043608" y="2420887"/>
            <a:ext cx="1800358" cy="443939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4646196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advTm="1000"/>
    </mc:Choice>
    <mc:Fallback>
      <p:transition advTm="1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boring teacher redo.mov">
            <a:hlinkClick r:id="" action="ppaction://media"/>
          </p:cNvPr>
          <p:cNvPicPr/>
          <p:nvPr>
            <p:ph idx="1"/>
            <a:videoFile r:link="rId1"/>
            <p:extLst>
              <p:ext uri="{DAA4B4D4-6D71-4841-9C94-3DE7FCFB9230}">
                <p14:medi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1866015" y="-1"/>
            <a:ext cx="11882469" cy="6676571"/>
          </a:xfr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812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796" y="102967"/>
            <a:ext cx="7772400" cy="1470025"/>
          </a:xfrm>
        </p:spPr>
        <p:txBody>
          <a:bodyPr>
            <a:normAutofit fontScale="90000"/>
          </a:bodyPr>
          <a:lstStyle/>
          <a:p>
            <a:pPr algn="r"/>
            <a:r>
              <a:rPr lang="en-US" sz="5400" b="1" dirty="0" smtClean="0">
                <a:solidFill>
                  <a:srgbClr val="800000"/>
                </a:solidFill>
                <a:latin typeface="Gill Sans"/>
                <a:cs typeface="Gill Sans"/>
              </a:rPr>
              <a:t/>
            </a:r>
            <a:br>
              <a:rPr lang="en-US" sz="5400" b="1" dirty="0" smtClean="0">
                <a:solidFill>
                  <a:srgbClr val="800000"/>
                </a:solidFill>
                <a:latin typeface="Gill Sans"/>
                <a:cs typeface="Gill Sans"/>
              </a:rPr>
            </a:br>
            <a:r>
              <a:rPr lang="en-US" sz="8800" b="1" dirty="0">
                <a:solidFill>
                  <a:srgbClr val="800000"/>
                </a:solidFill>
                <a:latin typeface="Gill Sans"/>
                <a:cs typeface="Gill Sans"/>
              </a:rPr>
              <a:t>r</a:t>
            </a:r>
            <a:r>
              <a:rPr lang="en-US" sz="8800" b="1" dirty="0" smtClean="0">
                <a:solidFill>
                  <a:srgbClr val="800000"/>
                </a:solidFill>
                <a:latin typeface="Gill Sans"/>
                <a:cs typeface="Gill Sans"/>
              </a:rPr>
              <a:t>epetition</a:t>
            </a:r>
            <a:endParaRPr lang="en-US" sz="8800" b="1" dirty="0">
              <a:solidFill>
                <a:srgbClr val="800000"/>
              </a:solidFill>
              <a:latin typeface="Gill Sans"/>
              <a:cs typeface="Gill Sans"/>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63036" y="232138"/>
            <a:ext cx="2422097" cy="1664162"/>
          </a:xfrm>
          <a:prstGeom prst="rect">
            <a:avLst/>
          </a:prstGeom>
        </p:spPr>
      </p:pic>
      <p:pic>
        <p:nvPicPr>
          <p:cNvPr id="6" name="Picture 5"/>
          <p:cNvPicPr>
            <a:picLocks noChangeAspect="1"/>
          </p:cNvPicPr>
          <p:nvPr/>
        </p:nvPicPr>
        <p:blipFill>
          <a:blip r:embed="rId4"/>
          <a:stretch>
            <a:fillRect/>
          </a:stretch>
        </p:blipFill>
        <p:spPr>
          <a:xfrm>
            <a:off x="1046867" y="2039228"/>
            <a:ext cx="5344011" cy="4569814"/>
          </a:xfrm>
          <a:prstGeom prst="rect">
            <a:avLst/>
          </a:prstGeom>
        </p:spPr>
      </p:pic>
      <p:sp>
        <p:nvSpPr>
          <p:cNvPr id="5" name="Rectangle 4"/>
          <p:cNvSpPr/>
          <p:nvPr/>
        </p:nvSpPr>
        <p:spPr>
          <a:xfrm>
            <a:off x="0" y="2039228"/>
            <a:ext cx="9144000" cy="4818772"/>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5660717" y="3241030"/>
            <a:ext cx="3483283" cy="361697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247619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796" y="102967"/>
            <a:ext cx="7772400" cy="1470025"/>
          </a:xfrm>
        </p:spPr>
        <p:txBody>
          <a:bodyPr>
            <a:normAutofit fontScale="90000"/>
          </a:bodyPr>
          <a:lstStyle/>
          <a:p>
            <a:pPr algn="r"/>
            <a:r>
              <a:rPr lang="en-US" sz="5400" b="1" dirty="0" smtClean="0">
                <a:solidFill>
                  <a:srgbClr val="800000"/>
                </a:solidFill>
                <a:latin typeface="Gill Sans"/>
                <a:cs typeface="Gill Sans"/>
              </a:rPr>
              <a:t/>
            </a:r>
            <a:br>
              <a:rPr lang="en-US" sz="5400" b="1" dirty="0" smtClean="0">
                <a:solidFill>
                  <a:srgbClr val="800000"/>
                </a:solidFill>
                <a:latin typeface="Gill Sans"/>
                <a:cs typeface="Gill Sans"/>
              </a:rPr>
            </a:br>
            <a:r>
              <a:rPr lang="en-US" sz="8800" b="1" dirty="0" smtClean="0">
                <a:solidFill>
                  <a:srgbClr val="800000"/>
                </a:solidFill>
                <a:latin typeface="Gill Sans"/>
                <a:cs typeface="Gill Sans"/>
              </a:rPr>
              <a:t>Spaced</a:t>
            </a:r>
            <a:br>
              <a:rPr lang="en-US" sz="8800" b="1" dirty="0" smtClean="0">
                <a:solidFill>
                  <a:srgbClr val="800000"/>
                </a:solidFill>
                <a:latin typeface="Gill Sans"/>
                <a:cs typeface="Gill Sans"/>
              </a:rPr>
            </a:br>
            <a:r>
              <a:rPr lang="en-US" sz="8800" b="1" dirty="0">
                <a:solidFill>
                  <a:srgbClr val="800000"/>
                </a:solidFill>
                <a:latin typeface="Gill Sans"/>
                <a:cs typeface="Gill Sans"/>
              </a:rPr>
              <a:t>r</a:t>
            </a:r>
            <a:r>
              <a:rPr lang="en-US" sz="8800" b="1" dirty="0" smtClean="0">
                <a:solidFill>
                  <a:srgbClr val="800000"/>
                </a:solidFill>
                <a:latin typeface="Gill Sans"/>
                <a:cs typeface="Gill Sans"/>
              </a:rPr>
              <a:t>epetition</a:t>
            </a:r>
            <a:endParaRPr lang="en-US" sz="8800" b="1" dirty="0">
              <a:solidFill>
                <a:srgbClr val="800000"/>
              </a:solidFill>
              <a:latin typeface="Gill Sans"/>
              <a:cs typeface="Gill Sans"/>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63036" y="232138"/>
            <a:ext cx="2422097" cy="1664162"/>
          </a:xfrm>
          <a:prstGeom prst="rect">
            <a:avLst/>
          </a:prstGeom>
        </p:spPr>
      </p:pic>
      <p:sp>
        <p:nvSpPr>
          <p:cNvPr id="5" name="Rectangle 4"/>
          <p:cNvSpPr/>
          <p:nvPr/>
        </p:nvSpPr>
        <p:spPr>
          <a:xfrm>
            <a:off x="0" y="2572346"/>
            <a:ext cx="9144000" cy="4818772"/>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239776" y="2556668"/>
            <a:ext cx="3443378" cy="2272744"/>
          </a:xfrm>
          <a:prstGeom prst="rect">
            <a:avLst/>
          </a:prstGeom>
        </p:spPr>
      </p:pic>
      <p:pic>
        <p:nvPicPr>
          <p:cNvPr id="8" name="Picture 7"/>
          <p:cNvPicPr>
            <a:picLocks noChangeAspect="1"/>
          </p:cNvPicPr>
          <p:nvPr/>
        </p:nvPicPr>
        <p:blipFill>
          <a:blip r:embed="rId5"/>
          <a:stretch>
            <a:fillRect/>
          </a:stretch>
        </p:blipFill>
        <p:spPr>
          <a:xfrm>
            <a:off x="6137892" y="4026002"/>
            <a:ext cx="2727324" cy="2831998"/>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04373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796" y="102967"/>
            <a:ext cx="7772400" cy="1470025"/>
          </a:xfrm>
        </p:spPr>
        <p:txBody>
          <a:bodyPr>
            <a:normAutofit fontScale="90000"/>
          </a:bodyPr>
          <a:lstStyle/>
          <a:p>
            <a:pPr algn="r"/>
            <a:r>
              <a:rPr lang="en-US" sz="5400" b="1" dirty="0" smtClean="0">
                <a:solidFill>
                  <a:srgbClr val="800000"/>
                </a:solidFill>
                <a:latin typeface="Gill Sans"/>
                <a:cs typeface="Gill Sans"/>
              </a:rPr>
              <a:t/>
            </a:r>
            <a:br>
              <a:rPr lang="en-US" sz="5400" b="1" dirty="0" smtClean="0">
                <a:solidFill>
                  <a:srgbClr val="800000"/>
                </a:solidFill>
                <a:latin typeface="Gill Sans"/>
                <a:cs typeface="Gill Sans"/>
              </a:rPr>
            </a:br>
            <a:r>
              <a:rPr lang="en-US" sz="8800" b="1" dirty="0" smtClean="0">
                <a:solidFill>
                  <a:srgbClr val="800000"/>
                </a:solidFill>
                <a:latin typeface="Gill Sans"/>
                <a:cs typeface="Gill Sans"/>
              </a:rPr>
              <a:t>Spaced</a:t>
            </a:r>
            <a:br>
              <a:rPr lang="en-US" sz="8800" b="1" dirty="0" smtClean="0">
                <a:solidFill>
                  <a:srgbClr val="800000"/>
                </a:solidFill>
                <a:latin typeface="Gill Sans"/>
                <a:cs typeface="Gill Sans"/>
              </a:rPr>
            </a:br>
            <a:r>
              <a:rPr lang="en-US" sz="8800" b="1" dirty="0">
                <a:solidFill>
                  <a:srgbClr val="800000"/>
                </a:solidFill>
                <a:latin typeface="Gill Sans"/>
                <a:cs typeface="Gill Sans"/>
              </a:rPr>
              <a:t>r</a:t>
            </a:r>
            <a:r>
              <a:rPr lang="en-US" sz="8800" b="1" dirty="0" smtClean="0">
                <a:solidFill>
                  <a:srgbClr val="800000"/>
                </a:solidFill>
                <a:latin typeface="Gill Sans"/>
                <a:cs typeface="Gill Sans"/>
              </a:rPr>
              <a:t>epetition</a:t>
            </a:r>
            <a:endParaRPr lang="en-US" sz="8800" b="1" dirty="0">
              <a:solidFill>
                <a:srgbClr val="800000"/>
              </a:solidFill>
              <a:latin typeface="Gill Sans"/>
              <a:cs typeface="Gill Sans"/>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63036" y="232138"/>
            <a:ext cx="2422097" cy="1664162"/>
          </a:xfrm>
          <a:prstGeom prst="rect">
            <a:avLst/>
          </a:prstGeom>
        </p:spPr>
      </p:pic>
      <p:sp>
        <p:nvSpPr>
          <p:cNvPr id="5" name="Rectangle 4"/>
          <p:cNvSpPr/>
          <p:nvPr/>
        </p:nvSpPr>
        <p:spPr>
          <a:xfrm>
            <a:off x="0" y="2572346"/>
            <a:ext cx="9144000" cy="4818772"/>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239776" y="2556668"/>
            <a:ext cx="3443378" cy="2272744"/>
          </a:xfrm>
          <a:prstGeom prst="rect">
            <a:avLst/>
          </a:prstGeom>
        </p:spPr>
      </p:pic>
      <p:pic>
        <p:nvPicPr>
          <p:cNvPr id="8" name="Picture 7"/>
          <p:cNvPicPr>
            <a:picLocks noChangeAspect="1"/>
          </p:cNvPicPr>
          <p:nvPr/>
        </p:nvPicPr>
        <p:blipFill>
          <a:blip r:embed="rId5"/>
          <a:stretch>
            <a:fillRect/>
          </a:stretch>
        </p:blipFill>
        <p:spPr>
          <a:xfrm>
            <a:off x="6137892" y="4026002"/>
            <a:ext cx="2727324" cy="2831998"/>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920411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796" y="102967"/>
            <a:ext cx="7772400" cy="1470025"/>
          </a:xfrm>
        </p:spPr>
        <p:txBody>
          <a:bodyPr>
            <a:normAutofit fontScale="90000"/>
          </a:bodyPr>
          <a:lstStyle/>
          <a:p>
            <a:pPr algn="r"/>
            <a:r>
              <a:rPr lang="en-US" sz="5400" b="1" dirty="0" smtClean="0">
                <a:solidFill>
                  <a:srgbClr val="800000"/>
                </a:solidFill>
                <a:latin typeface="Gill Sans"/>
                <a:cs typeface="Gill Sans"/>
              </a:rPr>
              <a:t/>
            </a:r>
            <a:br>
              <a:rPr lang="en-US" sz="5400" b="1" dirty="0" smtClean="0">
                <a:solidFill>
                  <a:srgbClr val="800000"/>
                </a:solidFill>
                <a:latin typeface="Gill Sans"/>
                <a:cs typeface="Gill Sans"/>
              </a:rPr>
            </a:br>
            <a:r>
              <a:rPr lang="en-US" sz="8800" b="1" dirty="0" smtClean="0">
                <a:solidFill>
                  <a:srgbClr val="800000"/>
                </a:solidFill>
                <a:latin typeface="Gill Sans"/>
                <a:cs typeface="Gill Sans"/>
              </a:rPr>
              <a:t>Spaced</a:t>
            </a:r>
            <a:br>
              <a:rPr lang="en-US" sz="8800" b="1" dirty="0" smtClean="0">
                <a:solidFill>
                  <a:srgbClr val="800000"/>
                </a:solidFill>
                <a:latin typeface="Gill Sans"/>
                <a:cs typeface="Gill Sans"/>
              </a:rPr>
            </a:br>
            <a:r>
              <a:rPr lang="en-US" sz="8800" b="1" dirty="0">
                <a:solidFill>
                  <a:srgbClr val="800000"/>
                </a:solidFill>
                <a:latin typeface="Gill Sans"/>
                <a:cs typeface="Gill Sans"/>
              </a:rPr>
              <a:t>r</a:t>
            </a:r>
            <a:r>
              <a:rPr lang="en-US" sz="8800" b="1" dirty="0" smtClean="0">
                <a:solidFill>
                  <a:srgbClr val="800000"/>
                </a:solidFill>
                <a:latin typeface="Gill Sans"/>
                <a:cs typeface="Gill Sans"/>
              </a:rPr>
              <a:t>epetition</a:t>
            </a:r>
            <a:endParaRPr lang="en-US" sz="8800" b="1" dirty="0">
              <a:solidFill>
                <a:srgbClr val="800000"/>
              </a:solidFill>
              <a:latin typeface="Gill Sans"/>
              <a:cs typeface="Gill Sans"/>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63036" y="232138"/>
            <a:ext cx="2422097" cy="1664162"/>
          </a:xfrm>
          <a:prstGeom prst="rect">
            <a:avLst/>
          </a:prstGeom>
        </p:spPr>
      </p:pic>
      <p:sp>
        <p:nvSpPr>
          <p:cNvPr id="5" name="Rectangle 4"/>
          <p:cNvSpPr/>
          <p:nvPr/>
        </p:nvSpPr>
        <p:spPr>
          <a:xfrm>
            <a:off x="-3" y="2572346"/>
            <a:ext cx="9144000" cy="4818772"/>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239776" y="2556668"/>
            <a:ext cx="3443378" cy="2272744"/>
          </a:xfrm>
          <a:prstGeom prst="rect">
            <a:avLst/>
          </a:prstGeom>
        </p:spPr>
      </p:pic>
      <p:pic>
        <p:nvPicPr>
          <p:cNvPr id="8" name="Picture 7"/>
          <p:cNvPicPr>
            <a:picLocks noChangeAspect="1"/>
          </p:cNvPicPr>
          <p:nvPr/>
        </p:nvPicPr>
        <p:blipFill>
          <a:blip r:embed="rId5"/>
          <a:stretch>
            <a:fillRect/>
          </a:stretch>
        </p:blipFill>
        <p:spPr>
          <a:xfrm>
            <a:off x="6137892" y="4026002"/>
            <a:ext cx="2727324" cy="2831998"/>
          </a:xfrm>
          <a:prstGeom prst="rect">
            <a:avLst/>
          </a:prstGeom>
        </p:spPr>
      </p:pic>
      <p:sp>
        <p:nvSpPr>
          <p:cNvPr id="6" name="TextBox 5"/>
          <p:cNvSpPr txBox="1"/>
          <p:nvPr/>
        </p:nvSpPr>
        <p:spPr>
          <a:xfrm>
            <a:off x="3906762" y="2802151"/>
            <a:ext cx="3512801" cy="830997"/>
          </a:xfrm>
          <a:prstGeom prst="rect">
            <a:avLst/>
          </a:prstGeom>
          <a:noFill/>
        </p:spPr>
        <p:txBody>
          <a:bodyPr wrap="none" rtlCol="0">
            <a:spAutoFit/>
          </a:bodyPr>
          <a:lstStyle/>
          <a:p>
            <a:r>
              <a:rPr lang="en-US" sz="4800" b="1" dirty="0" smtClean="0">
                <a:solidFill>
                  <a:srgbClr val="FFFF00"/>
                </a:solidFill>
                <a:latin typeface="Gill Sans"/>
                <a:cs typeface="Gill Sans"/>
              </a:rPr>
              <a:t>Key points</a:t>
            </a:r>
            <a:r>
              <a:rPr lang="en-US" sz="3200" b="1" dirty="0" smtClean="0">
                <a:solidFill>
                  <a:srgbClr val="FFFF00"/>
                </a:solidFill>
                <a:latin typeface="Gill Sans"/>
                <a:cs typeface="Gill Sans"/>
              </a:rPr>
              <a:t> </a:t>
            </a:r>
            <a:endParaRPr lang="en-US" sz="3200" b="1" dirty="0">
              <a:solidFill>
                <a:srgbClr val="FFFF00"/>
              </a:solidFill>
              <a:latin typeface="Gill Sans"/>
              <a:cs typeface="Gill Sans"/>
            </a:endParaRPr>
          </a:p>
        </p:txBody>
      </p:sp>
      <p:sp>
        <p:nvSpPr>
          <p:cNvPr id="10" name="TextBox 9"/>
          <p:cNvSpPr txBox="1"/>
          <p:nvPr/>
        </p:nvSpPr>
        <p:spPr>
          <a:xfrm>
            <a:off x="576796" y="5479146"/>
            <a:ext cx="3517008" cy="830997"/>
          </a:xfrm>
          <a:prstGeom prst="rect">
            <a:avLst/>
          </a:prstGeom>
          <a:noFill/>
        </p:spPr>
        <p:txBody>
          <a:bodyPr wrap="none" rtlCol="0">
            <a:spAutoFit/>
          </a:bodyPr>
          <a:lstStyle/>
          <a:p>
            <a:r>
              <a:rPr lang="en-US" sz="4800" b="1" dirty="0">
                <a:solidFill>
                  <a:schemeClr val="bg1"/>
                </a:solidFill>
                <a:latin typeface="Gill Sans"/>
                <a:cs typeface="Gill Sans"/>
              </a:rPr>
              <a:t>After class</a:t>
            </a:r>
            <a:endParaRPr lang="en-US" sz="4800" dirty="0"/>
          </a:p>
        </p:txBody>
      </p:sp>
      <p:sp>
        <p:nvSpPr>
          <p:cNvPr id="11" name="TextBox 10"/>
          <p:cNvSpPr txBox="1"/>
          <p:nvPr/>
        </p:nvSpPr>
        <p:spPr>
          <a:xfrm>
            <a:off x="538592" y="5507227"/>
            <a:ext cx="3700352" cy="830997"/>
          </a:xfrm>
          <a:prstGeom prst="rect">
            <a:avLst/>
          </a:prstGeom>
          <a:noFill/>
        </p:spPr>
        <p:txBody>
          <a:bodyPr wrap="none" rtlCol="0">
            <a:spAutoFit/>
          </a:bodyPr>
          <a:lstStyle/>
          <a:p>
            <a:r>
              <a:rPr lang="en-US" sz="4800" b="1" dirty="0" smtClean="0">
                <a:solidFill>
                  <a:schemeClr val="bg1"/>
                </a:solidFill>
                <a:latin typeface="Gill Sans"/>
                <a:cs typeface="Gill Sans"/>
              </a:rPr>
              <a:t>Lunch time</a:t>
            </a:r>
            <a:endParaRPr lang="en-US" sz="4800" dirty="0"/>
          </a:p>
        </p:txBody>
      </p:sp>
      <p:sp>
        <p:nvSpPr>
          <p:cNvPr id="12" name="TextBox 11"/>
          <p:cNvSpPr txBox="1"/>
          <p:nvPr/>
        </p:nvSpPr>
        <p:spPr>
          <a:xfrm>
            <a:off x="576796" y="5501553"/>
            <a:ext cx="5444219" cy="830997"/>
          </a:xfrm>
          <a:prstGeom prst="rect">
            <a:avLst/>
          </a:prstGeom>
          <a:noFill/>
        </p:spPr>
        <p:txBody>
          <a:bodyPr wrap="none" rtlCol="0">
            <a:spAutoFit/>
          </a:bodyPr>
          <a:lstStyle/>
          <a:p>
            <a:r>
              <a:rPr lang="en-US" sz="4800" b="1" dirty="0" smtClean="0">
                <a:solidFill>
                  <a:schemeClr val="bg1"/>
                </a:solidFill>
                <a:latin typeface="Gill Sans"/>
                <a:cs typeface="Gill Sans"/>
              </a:rPr>
              <a:t>On the train/bus</a:t>
            </a:r>
            <a:endParaRPr lang="en-US" sz="4800" dirty="0"/>
          </a:p>
        </p:txBody>
      </p:sp>
      <p:sp>
        <p:nvSpPr>
          <p:cNvPr id="13" name="TextBox 12"/>
          <p:cNvSpPr txBox="1"/>
          <p:nvPr/>
        </p:nvSpPr>
        <p:spPr>
          <a:xfrm>
            <a:off x="600986" y="5518431"/>
            <a:ext cx="2596985" cy="830997"/>
          </a:xfrm>
          <a:prstGeom prst="rect">
            <a:avLst/>
          </a:prstGeom>
          <a:noFill/>
        </p:spPr>
        <p:txBody>
          <a:bodyPr wrap="none" rtlCol="0">
            <a:spAutoFit/>
          </a:bodyPr>
          <a:lstStyle/>
          <a:p>
            <a:r>
              <a:rPr lang="en-US" sz="4800" b="1" dirty="0" smtClean="0">
                <a:solidFill>
                  <a:schemeClr val="bg1"/>
                </a:solidFill>
                <a:latin typeface="Gill Sans"/>
                <a:cs typeface="Gill Sans"/>
              </a:rPr>
              <a:t>Tonight</a:t>
            </a:r>
            <a:endParaRPr lang="en-US" sz="4800" dirty="0"/>
          </a:p>
        </p:txBody>
      </p:sp>
      <p:sp>
        <p:nvSpPr>
          <p:cNvPr id="14" name="TextBox 13"/>
          <p:cNvSpPr txBox="1"/>
          <p:nvPr/>
        </p:nvSpPr>
        <p:spPr>
          <a:xfrm>
            <a:off x="574877" y="5479146"/>
            <a:ext cx="3485149" cy="830997"/>
          </a:xfrm>
          <a:prstGeom prst="rect">
            <a:avLst/>
          </a:prstGeom>
          <a:noFill/>
        </p:spPr>
        <p:txBody>
          <a:bodyPr wrap="none" rtlCol="0">
            <a:spAutoFit/>
          </a:bodyPr>
          <a:lstStyle/>
          <a:p>
            <a:r>
              <a:rPr lang="en-US" sz="4800" b="1" dirty="0" smtClean="0">
                <a:solidFill>
                  <a:schemeClr val="bg1"/>
                </a:solidFill>
                <a:latin typeface="Gill Sans"/>
                <a:cs typeface="Gill Sans"/>
              </a:rPr>
              <a:t>Tomorrow</a:t>
            </a:r>
            <a:endParaRPr lang="en-US" sz="48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6712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2" grpId="0"/>
      <p:bldP spid="12" grpId="1"/>
      <p:bldP spid="13" grpId="0"/>
      <p:bldP spid="13" grpId="1"/>
      <p:bldP spid="14" grpId="0"/>
      <p:bldP spid="14" grpId="1"/>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796" y="102967"/>
            <a:ext cx="7772400" cy="1470025"/>
          </a:xfrm>
        </p:spPr>
        <p:txBody>
          <a:bodyPr>
            <a:normAutofit fontScale="90000"/>
          </a:bodyPr>
          <a:lstStyle/>
          <a:p>
            <a:pPr algn="r"/>
            <a:r>
              <a:rPr lang="en-US" sz="5400" b="1" dirty="0" smtClean="0">
                <a:solidFill>
                  <a:srgbClr val="800000"/>
                </a:solidFill>
                <a:latin typeface="Gill Sans"/>
                <a:cs typeface="Gill Sans"/>
              </a:rPr>
              <a:t/>
            </a:r>
            <a:br>
              <a:rPr lang="en-US" sz="5400" b="1" dirty="0" smtClean="0">
                <a:solidFill>
                  <a:srgbClr val="800000"/>
                </a:solidFill>
                <a:latin typeface="Gill Sans"/>
                <a:cs typeface="Gill Sans"/>
              </a:rPr>
            </a:br>
            <a:r>
              <a:rPr lang="en-US" sz="8800" b="1" dirty="0" smtClean="0">
                <a:solidFill>
                  <a:srgbClr val="800000"/>
                </a:solidFill>
                <a:latin typeface="Gill Sans"/>
                <a:cs typeface="Gill Sans"/>
              </a:rPr>
              <a:t>Move!</a:t>
            </a:r>
            <a:endParaRPr lang="en-US" sz="8800" b="1" dirty="0">
              <a:solidFill>
                <a:srgbClr val="800000"/>
              </a:solidFill>
              <a:latin typeface="Gill Sans"/>
              <a:cs typeface="Gill Sans"/>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63036" y="232138"/>
            <a:ext cx="2422097" cy="1664162"/>
          </a:xfrm>
          <a:prstGeom prst="rect">
            <a:avLst/>
          </a:prstGeom>
        </p:spPr>
      </p:pic>
      <p:pic>
        <p:nvPicPr>
          <p:cNvPr id="6" name="Picture 5"/>
          <p:cNvPicPr>
            <a:picLocks noChangeAspect="1"/>
          </p:cNvPicPr>
          <p:nvPr/>
        </p:nvPicPr>
        <p:blipFill>
          <a:blip r:embed="rId4"/>
          <a:stretch>
            <a:fillRect/>
          </a:stretch>
        </p:blipFill>
        <p:spPr>
          <a:xfrm>
            <a:off x="1046867" y="2039228"/>
            <a:ext cx="5344011" cy="4569814"/>
          </a:xfrm>
          <a:prstGeom prst="rect">
            <a:avLst/>
          </a:prstGeom>
        </p:spPr>
      </p:pic>
      <p:sp>
        <p:nvSpPr>
          <p:cNvPr id="5" name="Rectangle 4"/>
          <p:cNvSpPr/>
          <p:nvPr/>
        </p:nvSpPr>
        <p:spPr>
          <a:xfrm>
            <a:off x="0" y="2039228"/>
            <a:ext cx="9144000" cy="4818772"/>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4"/>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039228"/>
            <a:ext cx="9106916" cy="61936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306852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09" name="Picture 3"/>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788" y="2241550"/>
            <a:ext cx="9232901" cy="46164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 name="Rectangle 4"/>
          <p:cNvSpPr/>
          <p:nvPr/>
        </p:nvSpPr>
        <p:spPr>
          <a:xfrm>
            <a:off x="0" y="0"/>
            <a:ext cx="9144000" cy="2590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TextBox 5"/>
          <p:cNvSpPr txBox="1">
            <a:spLocks noChangeArrowheads="1"/>
          </p:cNvSpPr>
          <p:nvPr/>
        </p:nvSpPr>
        <p:spPr bwMode="auto">
          <a:xfrm>
            <a:off x="228600" y="-1295400"/>
            <a:ext cx="8839200" cy="361637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endParaRPr lang="en-US" sz="8800" b="1" dirty="0" smtClean="0">
              <a:solidFill>
                <a:srgbClr val="FFFF00"/>
              </a:solidFill>
              <a:latin typeface="Gill Sans" charset="0"/>
              <a:cs typeface="Gill Sans" charset="0"/>
            </a:endParaRPr>
          </a:p>
          <a:p>
            <a:r>
              <a:rPr lang="en-US" sz="4400" b="1" dirty="0" smtClean="0">
                <a:solidFill>
                  <a:srgbClr val="FFFF00"/>
                </a:solidFill>
                <a:latin typeface="Gill Sans" charset="0"/>
                <a:cs typeface="Gill Sans" charset="0"/>
              </a:rPr>
              <a:t>Humans are meant to walk</a:t>
            </a:r>
          </a:p>
          <a:p>
            <a:r>
              <a:rPr lang="en-US" sz="8800" b="1" dirty="0" smtClean="0">
                <a:solidFill>
                  <a:srgbClr val="FFFF00"/>
                </a:solidFill>
                <a:latin typeface="Gill Sans" charset="0"/>
                <a:cs typeface="Gill Sans" charset="0"/>
              </a:rPr>
              <a:t>10 </a:t>
            </a:r>
            <a:r>
              <a:rPr lang="en-US" sz="8800" b="1" dirty="0">
                <a:solidFill>
                  <a:srgbClr val="FFFF00"/>
                </a:solidFill>
                <a:latin typeface="Gill Sans" charset="0"/>
                <a:cs typeface="Gill Sans" charset="0"/>
              </a:rPr>
              <a:t>- 20 km/day</a:t>
            </a:r>
          </a:p>
          <a:p>
            <a:pPr algn="r"/>
            <a:endParaRPr lang="en-US" b="1" dirty="0">
              <a:solidFill>
                <a:srgbClr val="FFFF00"/>
              </a:solidFill>
              <a:latin typeface="Gill Sans" charset="0"/>
              <a:cs typeface="Gill Sans" charset="0"/>
            </a:endParaRPr>
          </a:p>
        </p:txBody>
      </p:sp>
      <p:sp>
        <p:nvSpPr>
          <p:cNvPr id="7" name="Rectangle 6"/>
          <p:cNvSpPr/>
          <p:nvPr/>
        </p:nvSpPr>
        <p:spPr>
          <a:xfrm>
            <a:off x="1600200" y="3657600"/>
            <a:ext cx="9144000" cy="3200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2701071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3000"/>
                                        <p:tgtEl>
                                          <p:spTgt spid="7"/>
                                        </p:tgtEl>
                                      </p:cBhvr>
                                    </p:animEffect>
                                    <p:set>
                                      <p:cBhvr>
                                        <p:cTn id="7" dur="1" fill="hold">
                                          <p:stCondLst>
                                            <p:cond delay="2999"/>
                                          </p:stCondLst>
                                        </p:cTn>
                                        <p:tgtEl>
                                          <p:spTgt spid="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4280168" y="1600200"/>
            <a:ext cx="4330432" cy="486287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endParaRPr lang="en-US" sz="16600" b="1" dirty="0">
              <a:solidFill>
                <a:srgbClr val="FF0000"/>
              </a:solidFill>
              <a:latin typeface="Gill Sans" charset="0"/>
              <a:cs typeface="Gill Sans" charset="0"/>
            </a:endParaRPr>
          </a:p>
          <a:p>
            <a:pPr algn="r"/>
            <a:r>
              <a:rPr lang="en-US" sz="7200" b="1" dirty="0" smtClean="0">
                <a:latin typeface="Gill Sans" charset="0"/>
                <a:cs typeface="Gill Sans" charset="0"/>
              </a:rPr>
              <a:t>Walk &amp;</a:t>
            </a:r>
          </a:p>
          <a:p>
            <a:pPr algn="r"/>
            <a:r>
              <a:rPr lang="en-US" sz="7200" b="1" dirty="0" smtClean="0">
                <a:latin typeface="Gill Sans" charset="0"/>
                <a:cs typeface="Gill Sans" charset="0"/>
              </a:rPr>
              <a:t>Talk </a:t>
            </a:r>
            <a:endParaRPr lang="en-US" sz="7200" b="1" dirty="0">
              <a:latin typeface="Gill Sans" charset="0"/>
              <a:cs typeface="Gill Sans" charset="0"/>
            </a:endParaRPr>
          </a:p>
        </p:txBody>
      </p:sp>
      <p:pic>
        <p:nvPicPr>
          <p:cNvPr id="2" name="Picture 1"/>
          <p:cNvPicPr>
            <a:picLocks noChangeAspect="1"/>
          </p:cNvPicPr>
          <p:nvPr/>
        </p:nvPicPr>
        <p:blipFill>
          <a:blip r:embed="rId2"/>
          <a:stretch>
            <a:fillRect/>
          </a:stretch>
        </p:blipFill>
        <p:spPr>
          <a:xfrm>
            <a:off x="0" y="0"/>
            <a:ext cx="4380614"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74094147"/>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5338260" y="451444"/>
            <a:ext cx="3636407" cy="19389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6000" b="1" dirty="0" smtClean="0">
                <a:latin typeface="Gill Sans" charset="0"/>
                <a:cs typeface="Gill Sans" charset="0"/>
              </a:rPr>
              <a:t>Between </a:t>
            </a:r>
          </a:p>
          <a:p>
            <a:pPr algn="r"/>
            <a:r>
              <a:rPr lang="en-US" sz="6000" b="1" dirty="0" smtClean="0">
                <a:latin typeface="Gill Sans" charset="0"/>
                <a:cs typeface="Gill Sans" charset="0"/>
              </a:rPr>
              <a:t>classes </a:t>
            </a:r>
            <a:endParaRPr lang="en-US" sz="6000" b="1" dirty="0">
              <a:latin typeface="Gill Sans" charset="0"/>
              <a:cs typeface="Gill Sans" charset="0"/>
            </a:endParaRPr>
          </a:p>
        </p:txBody>
      </p:sp>
      <p:pic>
        <p:nvPicPr>
          <p:cNvPr id="2" name="Picture 1"/>
          <p:cNvPicPr>
            <a:picLocks noChangeAspect="1"/>
          </p:cNvPicPr>
          <p:nvPr/>
        </p:nvPicPr>
        <p:blipFill>
          <a:blip r:embed="rId2"/>
          <a:stretch>
            <a:fillRect/>
          </a:stretch>
        </p:blipFill>
        <p:spPr>
          <a:xfrm>
            <a:off x="0" y="0"/>
            <a:ext cx="4380614" cy="6858000"/>
          </a:xfrm>
          <a:prstGeom prst="rect">
            <a:avLst/>
          </a:prstGeom>
        </p:spPr>
      </p:pic>
      <p:sp>
        <p:nvSpPr>
          <p:cNvPr id="3" name="TextBox 2"/>
          <p:cNvSpPr txBox="1"/>
          <p:nvPr/>
        </p:nvSpPr>
        <p:spPr>
          <a:xfrm>
            <a:off x="5188438" y="2515809"/>
            <a:ext cx="3596745" cy="2215991"/>
          </a:xfrm>
          <a:prstGeom prst="rect">
            <a:avLst/>
          </a:prstGeom>
          <a:noFill/>
        </p:spPr>
        <p:txBody>
          <a:bodyPr wrap="none" rtlCol="0">
            <a:spAutoFit/>
          </a:bodyPr>
          <a:lstStyle/>
          <a:p>
            <a:pPr algn="r"/>
            <a:r>
              <a:rPr lang="en-US" sz="6000" b="1" dirty="0" smtClean="0">
                <a:latin typeface="Gill Sans" charset="0"/>
                <a:cs typeface="Gill Sans" charset="0"/>
              </a:rPr>
              <a:t>Finding </a:t>
            </a:r>
          </a:p>
          <a:p>
            <a:pPr algn="r"/>
            <a:r>
              <a:rPr lang="en-US" sz="6000" b="1" dirty="0" smtClean="0">
                <a:latin typeface="Gill Sans" charset="0"/>
                <a:cs typeface="Gill Sans" charset="0"/>
              </a:rPr>
              <a:t>partners</a:t>
            </a:r>
            <a:r>
              <a:rPr lang="en-US" sz="4000" b="1" dirty="0" smtClean="0">
                <a:latin typeface="Gill Sans" charset="0"/>
                <a:cs typeface="Gill Sans" charset="0"/>
              </a:rPr>
              <a:t> </a:t>
            </a:r>
            <a:endParaRPr lang="en-US" sz="4000" b="1" dirty="0">
              <a:latin typeface="Gill Sans" charset="0"/>
              <a:cs typeface="Gill Sans" charset="0"/>
            </a:endParaRPr>
          </a:p>
          <a:p>
            <a:endParaRPr lang="en-US" dirty="0"/>
          </a:p>
        </p:txBody>
      </p:sp>
      <p:sp>
        <p:nvSpPr>
          <p:cNvPr id="4" name="TextBox 3"/>
          <p:cNvSpPr txBox="1"/>
          <p:nvPr/>
        </p:nvSpPr>
        <p:spPr>
          <a:xfrm>
            <a:off x="6249916" y="4731800"/>
            <a:ext cx="2583647" cy="2215991"/>
          </a:xfrm>
          <a:prstGeom prst="rect">
            <a:avLst/>
          </a:prstGeom>
          <a:noFill/>
        </p:spPr>
        <p:txBody>
          <a:bodyPr wrap="none" rtlCol="0">
            <a:spAutoFit/>
          </a:bodyPr>
          <a:lstStyle/>
          <a:p>
            <a:pPr algn="r"/>
            <a:r>
              <a:rPr lang="en-US" sz="6000" b="1" dirty="0" smtClean="0">
                <a:latin typeface="Gill Sans" charset="0"/>
                <a:cs typeface="Gill Sans" charset="0"/>
              </a:rPr>
              <a:t>Lunch </a:t>
            </a:r>
          </a:p>
          <a:p>
            <a:pPr algn="r"/>
            <a:r>
              <a:rPr lang="en-US" sz="6000" b="1" dirty="0">
                <a:latin typeface="Gill Sans" charset="0"/>
                <a:cs typeface="Gill Sans" charset="0"/>
              </a:rPr>
              <a:t>t</a:t>
            </a:r>
            <a:r>
              <a:rPr lang="en-US" sz="6000" b="1" dirty="0" smtClean="0">
                <a:latin typeface="Gill Sans" charset="0"/>
                <a:cs typeface="Gill Sans" charset="0"/>
              </a:rPr>
              <a:t>ime </a:t>
            </a:r>
            <a:endParaRPr lang="en-US" sz="6000" b="1" dirty="0">
              <a:latin typeface="Gill Sans" charset="0"/>
              <a:cs typeface="Gill Sans" charset="0"/>
            </a:endParaRP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4353822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4545649" cy="6858001"/>
          </a:xfrm>
          <a:prstGeom prst="rect">
            <a:avLst/>
          </a:prstGeom>
        </p:spPr>
      </p:pic>
      <p:sp>
        <p:nvSpPr>
          <p:cNvPr id="5" name="TextBox 4"/>
          <p:cNvSpPr txBox="1"/>
          <p:nvPr/>
        </p:nvSpPr>
        <p:spPr>
          <a:xfrm>
            <a:off x="5873982" y="3572933"/>
            <a:ext cx="2890535" cy="2862322"/>
          </a:xfrm>
          <a:prstGeom prst="rect">
            <a:avLst/>
          </a:prstGeom>
          <a:noFill/>
        </p:spPr>
        <p:txBody>
          <a:bodyPr wrap="none" rtlCol="0">
            <a:spAutoFit/>
          </a:bodyPr>
          <a:lstStyle/>
          <a:p>
            <a:pPr algn="r"/>
            <a:r>
              <a:rPr lang="en-US" sz="6000" dirty="0" smtClean="0">
                <a:solidFill>
                  <a:srgbClr val="800000"/>
                </a:solidFill>
                <a:latin typeface="Chalkduster"/>
                <a:cs typeface="Chalkduster"/>
              </a:rPr>
              <a:t>Come </a:t>
            </a:r>
          </a:p>
          <a:p>
            <a:pPr algn="r"/>
            <a:r>
              <a:rPr lang="en-US" sz="6000" dirty="0">
                <a:solidFill>
                  <a:srgbClr val="800000"/>
                </a:solidFill>
                <a:latin typeface="Chalkduster"/>
                <a:cs typeface="Chalkduster"/>
              </a:rPr>
              <a:t>a</a:t>
            </a:r>
            <a:r>
              <a:rPr lang="en-US" sz="6000" dirty="0" smtClean="0">
                <a:solidFill>
                  <a:srgbClr val="800000"/>
                </a:solidFill>
                <a:latin typeface="Chalkduster"/>
                <a:cs typeface="Chalkduster"/>
              </a:rPr>
              <a:t>nd</a:t>
            </a:r>
          </a:p>
          <a:p>
            <a:pPr algn="r"/>
            <a:r>
              <a:rPr lang="en-US" sz="6000" dirty="0">
                <a:solidFill>
                  <a:srgbClr val="800000"/>
                </a:solidFill>
                <a:latin typeface="Chalkduster"/>
                <a:cs typeface="Chalkduster"/>
              </a:rPr>
              <a:t>g</a:t>
            </a:r>
            <a:r>
              <a:rPr lang="en-US" sz="6000" dirty="0" smtClean="0">
                <a:solidFill>
                  <a:srgbClr val="800000"/>
                </a:solidFill>
                <a:latin typeface="Chalkduster"/>
                <a:cs typeface="Chalkduster"/>
              </a:rPr>
              <a:t>et it!</a:t>
            </a:r>
            <a:endParaRPr lang="en-US" sz="6000" dirty="0">
              <a:solidFill>
                <a:srgbClr val="800000"/>
              </a:solidFill>
              <a:latin typeface="Chalkduster"/>
              <a:cs typeface="Chalkduster"/>
            </a:endParaRPr>
          </a:p>
        </p:txBody>
      </p:sp>
      <p:sp>
        <p:nvSpPr>
          <p:cNvPr id="2" name="Oval 1"/>
          <p:cNvSpPr/>
          <p:nvPr/>
        </p:nvSpPr>
        <p:spPr>
          <a:xfrm>
            <a:off x="-1" y="5080000"/>
            <a:ext cx="4216400" cy="2218267"/>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stretch>
            <a:fillRect/>
          </a:stretch>
        </p:blipFill>
        <p:spPr>
          <a:xfrm>
            <a:off x="948266" y="4366683"/>
            <a:ext cx="2345267" cy="293158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1441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Title 1"/>
          <p:cNvSpPr>
            <a:spLocks noGrp="1"/>
          </p:cNvSpPr>
          <p:nvPr>
            <p:ph type="title"/>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25602" name="Content Placeholder 2"/>
          <p:cNvSpPr>
            <a:spLocks noGrp="1"/>
          </p:cNvSpPr>
          <p:nvPr>
            <p:ph idx="1"/>
          </p:nvPr>
        </p:nvSpPr>
        <p:spPr bwMode="auto">
          <a:xfrm>
            <a:off x="412891" y="-76713"/>
            <a:ext cx="9531671" cy="4899973"/>
          </a:xfr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noAutofit/>
          </a:bodyPr>
          <a:lstStyle/>
          <a:p>
            <a:pPr marL="0" indent="0">
              <a:buFont typeface="Arial" charset="0"/>
              <a:buNone/>
            </a:pPr>
            <a:r>
              <a:rPr lang="en-US" sz="7200" b="1" dirty="0" smtClean="0">
                <a:latin typeface="Gill Sans" charset="0"/>
                <a:ea typeface="ＭＳ Ｐゴシック" charset="0"/>
                <a:cs typeface="Gill Sans" charset="0"/>
              </a:rPr>
              <a:t>Your </a:t>
            </a:r>
          </a:p>
          <a:p>
            <a:pPr marL="0" indent="0">
              <a:buFont typeface="Arial" charset="0"/>
              <a:buNone/>
            </a:pPr>
            <a:r>
              <a:rPr lang="en-US" sz="7200" b="1" dirty="0" smtClean="0">
                <a:latin typeface="Gill Sans" charset="0"/>
                <a:ea typeface="ＭＳ Ｐゴシック" charset="0"/>
                <a:cs typeface="Gill Sans" charset="0"/>
              </a:rPr>
              <a:t>body </a:t>
            </a:r>
            <a:endParaRPr lang="en-US" sz="7200" b="1" dirty="0">
              <a:latin typeface="Gill Sans" charset="0"/>
              <a:ea typeface="ＭＳ Ｐゴシック" charset="0"/>
              <a:cs typeface="Gill Sans" charset="0"/>
            </a:endParaRPr>
          </a:p>
          <a:p>
            <a:pPr marL="0" indent="0">
              <a:buFont typeface="Arial" charset="0"/>
              <a:buNone/>
            </a:pPr>
            <a:r>
              <a:rPr lang="en-US" sz="7200" b="1" dirty="0">
                <a:latin typeface="Gill Sans" charset="0"/>
                <a:ea typeface="ＭＳ Ｐゴシック" charset="0"/>
                <a:cs typeface="Gill Sans" charset="0"/>
              </a:rPr>
              <a:t>i</a:t>
            </a:r>
            <a:r>
              <a:rPr lang="en-US" sz="7200" b="1" dirty="0" smtClean="0">
                <a:latin typeface="Gill Sans" charset="0"/>
                <a:ea typeface="ＭＳ Ｐゴシック" charset="0"/>
                <a:cs typeface="Gill Sans" charset="0"/>
              </a:rPr>
              <a:t>s </a:t>
            </a:r>
          </a:p>
          <a:p>
            <a:pPr marL="0" indent="0">
              <a:buFont typeface="Arial" charset="0"/>
              <a:buNone/>
            </a:pPr>
            <a:r>
              <a:rPr lang="en-US" sz="7200" b="1" dirty="0" smtClean="0">
                <a:latin typeface="Gill Sans" charset="0"/>
                <a:ea typeface="ＭＳ Ｐゴシック" charset="0"/>
                <a:cs typeface="Gill Sans" charset="0"/>
              </a:rPr>
              <a:t>like a </a:t>
            </a:r>
            <a:endParaRPr lang="en-US" sz="7200" b="1" dirty="0">
              <a:latin typeface="Gill Sans" charset="0"/>
              <a:ea typeface="ＭＳ Ｐゴシック" charset="0"/>
              <a:cs typeface="Gill Sans" charset="0"/>
            </a:endParaRPr>
          </a:p>
          <a:p>
            <a:pPr marL="0" indent="0">
              <a:buFont typeface="Arial" charset="0"/>
              <a:buNone/>
            </a:pPr>
            <a:r>
              <a:rPr lang="en-US" sz="7200" b="1" dirty="0">
                <a:solidFill>
                  <a:srgbClr val="000000"/>
                </a:solidFill>
                <a:latin typeface="Gill Sans" charset="0"/>
                <a:ea typeface="ＭＳ Ｐゴシック" charset="0"/>
                <a:cs typeface="Gill Sans" charset="0"/>
              </a:rPr>
              <a:t>“</a:t>
            </a:r>
            <a:r>
              <a:rPr lang="en-US" altLang="ja-JP" sz="8000" b="1" dirty="0">
                <a:solidFill>
                  <a:srgbClr val="800000"/>
                </a:solidFill>
                <a:latin typeface="Gill Sans" charset="0"/>
                <a:ea typeface="ＭＳ Ｐゴシック" charset="0"/>
                <a:cs typeface="Gill Sans" charset="0"/>
              </a:rPr>
              <a:t>second </a:t>
            </a:r>
            <a:r>
              <a:rPr lang="en-US" sz="8000" b="1" dirty="0" smtClean="0">
                <a:solidFill>
                  <a:srgbClr val="800000"/>
                </a:solidFill>
                <a:latin typeface="Gill Sans" charset="0"/>
                <a:ea typeface="ＭＳ Ｐゴシック" charset="0"/>
                <a:cs typeface="Gill Sans" charset="0"/>
              </a:rPr>
              <a:t>brain</a:t>
            </a:r>
            <a:r>
              <a:rPr lang="en-US" sz="7200" b="1" dirty="0" smtClean="0">
                <a:solidFill>
                  <a:srgbClr val="000000"/>
                </a:solidFill>
                <a:latin typeface="Gill Sans" charset="0"/>
                <a:ea typeface="ＭＳ Ｐゴシック" charset="0"/>
                <a:cs typeface="Gill Sans" charset="0"/>
              </a:rPr>
              <a:t>”</a:t>
            </a:r>
            <a:endParaRPr lang="en-US" sz="7200" b="1" dirty="0">
              <a:solidFill>
                <a:srgbClr val="000000"/>
              </a:solidFill>
              <a:latin typeface="Gill Sans" charset="0"/>
              <a:ea typeface="ＭＳ Ｐゴシック" charset="0"/>
              <a:cs typeface="Gill Sans" charset="0"/>
            </a:endParaRPr>
          </a:p>
        </p:txBody>
      </p:sp>
      <p:pic>
        <p:nvPicPr>
          <p:cNvPr id="25603" name="Picture 3"/>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65776" y="-14793"/>
            <a:ext cx="5440362" cy="54403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0940631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378856"/>
            <a:ext cx="9149075" cy="5479144"/>
          </a:xfrm>
          <a:prstGeom prst="rect">
            <a:avLst/>
          </a:prstGeom>
        </p:spPr>
      </p:pic>
      <p:sp>
        <p:nvSpPr>
          <p:cNvPr id="5" name="Rectangle 4"/>
          <p:cNvSpPr/>
          <p:nvPr/>
        </p:nvSpPr>
        <p:spPr>
          <a:xfrm>
            <a:off x="1" y="-72570"/>
            <a:ext cx="9144592" cy="1632857"/>
          </a:xfrm>
          <a:prstGeom prst="rect">
            <a:avLst/>
          </a:prstGeom>
          <a:solidFill>
            <a:srgbClr val="171D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Callout 5"/>
          <p:cNvSpPr/>
          <p:nvPr/>
        </p:nvSpPr>
        <p:spPr>
          <a:xfrm>
            <a:off x="5249333" y="2104571"/>
            <a:ext cx="2443239" cy="1632857"/>
          </a:xfrm>
          <a:prstGeom prst="wedgeEllipseCallout">
            <a:avLst>
              <a:gd name="adj1" fmla="val -84694"/>
              <a:gd name="adj2" fmla="val 33543"/>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Callout 6"/>
          <p:cNvSpPr/>
          <p:nvPr/>
        </p:nvSpPr>
        <p:spPr>
          <a:xfrm>
            <a:off x="515257" y="841828"/>
            <a:ext cx="2443239" cy="1632857"/>
          </a:xfrm>
          <a:prstGeom prst="wedgeEllipseCallout">
            <a:avLst>
              <a:gd name="adj1" fmla="val 78177"/>
              <a:gd name="adj2" fmla="val 102432"/>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Callout 7"/>
          <p:cNvSpPr/>
          <p:nvPr/>
        </p:nvSpPr>
        <p:spPr>
          <a:xfrm>
            <a:off x="164851" y="2920999"/>
            <a:ext cx="2443239" cy="1632857"/>
          </a:xfrm>
          <a:prstGeom prst="wedgeEllipseCallout">
            <a:avLst>
              <a:gd name="adj1" fmla="val 91049"/>
              <a:gd name="adj2" fmla="val -17568"/>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Callout 8"/>
          <p:cNvSpPr/>
          <p:nvPr/>
        </p:nvSpPr>
        <p:spPr>
          <a:xfrm>
            <a:off x="4248202" y="25399"/>
            <a:ext cx="2443239" cy="1632857"/>
          </a:xfrm>
          <a:prstGeom prst="wedgeEllipseCallout">
            <a:avLst>
              <a:gd name="adj1" fmla="val -35188"/>
              <a:gd name="adj2" fmla="val 146876"/>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Callout 9"/>
          <p:cNvSpPr/>
          <p:nvPr/>
        </p:nvSpPr>
        <p:spPr>
          <a:xfrm>
            <a:off x="6470952" y="371323"/>
            <a:ext cx="2443239" cy="1632857"/>
          </a:xfrm>
          <a:prstGeom prst="wedgeEllipseCallout">
            <a:avLst>
              <a:gd name="adj1" fmla="val -117861"/>
              <a:gd name="adj2" fmla="val 116506"/>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Callout 10"/>
          <p:cNvSpPr/>
          <p:nvPr/>
        </p:nvSpPr>
        <p:spPr>
          <a:xfrm>
            <a:off x="6831036" y="3503989"/>
            <a:ext cx="2443239" cy="1632857"/>
          </a:xfrm>
          <a:prstGeom prst="wedgeEllipseCallout">
            <a:avLst>
              <a:gd name="adj1" fmla="val -168356"/>
              <a:gd name="adj2" fmla="val -56828"/>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Callout 11"/>
          <p:cNvSpPr/>
          <p:nvPr/>
        </p:nvSpPr>
        <p:spPr>
          <a:xfrm>
            <a:off x="2216201" y="201988"/>
            <a:ext cx="2443239" cy="1632857"/>
          </a:xfrm>
          <a:prstGeom prst="wedgeEllipseCallout">
            <a:avLst>
              <a:gd name="adj1" fmla="val 8377"/>
              <a:gd name="adj2" fmla="val 132061"/>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Callout 12"/>
          <p:cNvSpPr/>
          <p:nvPr/>
        </p:nvSpPr>
        <p:spPr>
          <a:xfrm>
            <a:off x="1804963" y="3932161"/>
            <a:ext cx="2443239" cy="1632857"/>
          </a:xfrm>
          <a:prstGeom prst="wedgeEllipseCallout">
            <a:avLst>
              <a:gd name="adj1" fmla="val 30655"/>
              <a:gd name="adj2" fmla="val -73124"/>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459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5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5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50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Title 1"/>
          <p:cNvSpPr>
            <a:spLocks noGrp="1"/>
          </p:cNvSpPr>
          <p:nvPr>
            <p:ph type="title"/>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25602" name="Content Placeholder 2"/>
          <p:cNvSpPr>
            <a:spLocks noGrp="1"/>
          </p:cNvSpPr>
          <p:nvPr>
            <p:ph idx="1"/>
          </p:nvPr>
        </p:nvSpPr>
        <p:spPr bwMode="auto">
          <a:xfrm>
            <a:off x="412891" y="-76713"/>
            <a:ext cx="9531671" cy="4899973"/>
          </a:xfr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noAutofit/>
          </a:bodyPr>
          <a:lstStyle/>
          <a:p>
            <a:pPr marL="0" indent="0">
              <a:buFont typeface="Arial" charset="0"/>
              <a:buNone/>
            </a:pPr>
            <a:r>
              <a:rPr lang="en-US" sz="7200" b="1" dirty="0" smtClean="0">
                <a:latin typeface="Gill Sans" charset="0"/>
                <a:ea typeface="ＭＳ Ｐゴシック" charset="0"/>
                <a:cs typeface="Gill Sans" charset="0"/>
              </a:rPr>
              <a:t>Your </a:t>
            </a:r>
          </a:p>
          <a:p>
            <a:pPr marL="0" indent="0">
              <a:buFont typeface="Arial" charset="0"/>
              <a:buNone/>
            </a:pPr>
            <a:r>
              <a:rPr lang="en-US" sz="7200" b="1" dirty="0" smtClean="0">
                <a:latin typeface="Gill Sans" charset="0"/>
                <a:ea typeface="ＭＳ Ｐゴシック" charset="0"/>
                <a:cs typeface="Gill Sans" charset="0"/>
              </a:rPr>
              <a:t>body </a:t>
            </a:r>
            <a:endParaRPr lang="en-US" sz="7200" b="1" dirty="0">
              <a:latin typeface="Gill Sans" charset="0"/>
              <a:ea typeface="ＭＳ Ｐゴシック" charset="0"/>
              <a:cs typeface="Gill Sans" charset="0"/>
            </a:endParaRPr>
          </a:p>
          <a:p>
            <a:pPr marL="0" indent="0">
              <a:buFont typeface="Arial" charset="0"/>
              <a:buNone/>
            </a:pPr>
            <a:r>
              <a:rPr lang="en-US" sz="7200" b="1" dirty="0">
                <a:latin typeface="Gill Sans" charset="0"/>
                <a:ea typeface="ＭＳ Ｐゴシック" charset="0"/>
                <a:cs typeface="Gill Sans" charset="0"/>
              </a:rPr>
              <a:t>i</a:t>
            </a:r>
            <a:r>
              <a:rPr lang="en-US" sz="7200" b="1" dirty="0" smtClean="0">
                <a:latin typeface="Gill Sans" charset="0"/>
                <a:ea typeface="ＭＳ Ｐゴシック" charset="0"/>
                <a:cs typeface="Gill Sans" charset="0"/>
              </a:rPr>
              <a:t>s </a:t>
            </a:r>
          </a:p>
          <a:p>
            <a:pPr marL="0" indent="0">
              <a:buFont typeface="Arial" charset="0"/>
              <a:buNone/>
            </a:pPr>
            <a:r>
              <a:rPr lang="en-US" sz="7200" b="1" dirty="0" smtClean="0">
                <a:latin typeface="Gill Sans" charset="0"/>
                <a:ea typeface="ＭＳ Ｐゴシック" charset="0"/>
                <a:cs typeface="Gill Sans" charset="0"/>
              </a:rPr>
              <a:t>like a </a:t>
            </a:r>
            <a:endParaRPr lang="en-US" sz="7200" b="1" dirty="0">
              <a:latin typeface="Gill Sans" charset="0"/>
              <a:ea typeface="ＭＳ Ｐゴシック" charset="0"/>
              <a:cs typeface="Gill Sans" charset="0"/>
            </a:endParaRPr>
          </a:p>
          <a:p>
            <a:pPr marL="0" indent="0">
              <a:buFont typeface="Arial" charset="0"/>
              <a:buNone/>
            </a:pPr>
            <a:r>
              <a:rPr lang="en-US" sz="7200" b="1" dirty="0">
                <a:solidFill>
                  <a:srgbClr val="000000"/>
                </a:solidFill>
                <a:latin typeface="Gill Sans" charset="0"/>
                <a:ea typeface="ＭＳ Ｐゴシック" charset="0"/>
                <a:cs typeface="Gill Sans" charset="0"/>
              </a:rPr>
              <a:t>“</a:t>
            </a:r>
            <a:r>
              <a:rPr lang="en-US" altLang="ja-JP" sz="8000" b="1" dirty="0">
                <a:solidFill>
                  <a:srgbClr val="800000"/>
                </a:solidFill>
                <a:latin typeface="Gill Sans" charset="0"/>
                <a:ea typeface="ＭＳ Ｐゴシック" charset="0"/>
                <a:cs typeface="Gill Sans" charset="0"/>
              </a:rPr>
              <a:t>second </a:t>
            </a:r>
            <a:r>
              <a:rPr lang="en-US" sz="8000" b="1" dirty="0" smtClean="0">
                <a:solidFill>
                  <a:srgbClr val="800000"/>
                </a:solidFill>
                <a:latin typeface="Gill Sans" charset="0"/>
                <a:ea typeface="ＭＳ Ｐゴシック" charset="0"/>
                <a:cs typeface="Gill Sans" charset="0"/>
              </a:rPr>
              <a:t>brain</a:t>
            </a:r>
            <a:r>
              <a:rPr lang="en-US" sz="7200" b="1" dirty="0" smtClean="0">
                <a:solidFill>
                  <a:srgbClr val="000000"/>
                </a:solidFill>
                <a:latin typeface="Gill Sans" charset="0"/>
                <a:ea typeface="ＭＳ Ｐゴシック" charset="0"/>
                <a:cs typeface="Gill Sans" charset="0"/>
              </a:rPr>
              <a:t>”</a:t>
            </a:r>
            <a:endParaRPr lang="en-US" sz="7200" b="1" dirty="0">
              <a:solidFill>
                <a:srgbClr val="000000"/>
              </a:solidFill>
              <a:latin typeface="Gill Sans" charset="0"/>
              <a:ea typeface="ＭＳ Ｐゴシック" charset="0"/>
              <a:cs typeface="Gill Sans" charset="0"/>
            </a:endParaRPr>
          </a:p>
        </p:txBody>
      </p:sp>
      <p:pic>
        <p:nvPicPr>
          <p:cNvPr id="25603" name="Picture 3"/>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65776" y="-14793"/>
            <a:ext cx="5440362" cy="54403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Oval 1"/>
          <p:cNvSpPr/>
          <p:nvPr/>
        </p:nvSpPr>
        <p:spPr>
          <a:xfrm>
            <a:off x="5546690" y="1977226"/>
            <a:ext cx="1093261" cy="996650"/>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639951" y="1716841"/>
            <a:ext cx="1781257" cy="1938992"/>
          </a:xfrm>
          <a:prstGeom prst="rect">
            <a:avLst/>
          </a:prstGeom>
          <a:noFill/>
        </p:spPr>
        <p:txBody>
          <a:bodyPr wrap="none" rtlCol="0">
            <a:spAutoFit/>
          </a:bodyPr>
          <a:lstStyle/>
          <a:p>
            <a:r>
              <a:rPr lang="en-US" sz="2400" b="1" dirty="0" smtClean="0">
                <a:solidFill>
                  <a:srgbClr val="FFFF00"/>
                </a:solidFill>
              </a:rPr>
              <a:t>Especially </a:t>
            </a:r>
          </a:p>
          <a:p>
            <a:r>
              <a:rPr lang="en-US" sz="2400" b="1" dirty="0" smtClean="0">
                <a:solidFill>
                  <a:srgbClr val="FFFF00"/>
                </a:solidFill>
              </a:rPr>
              <a:t>the “gut”</a:t>
            </a:r>
          </a:p>
          <a:p>
            <a:r>
              <a:rPr lang="en-US" sz="2400" b="1" dirty="0">
                <a:solidFill>
                  <a:srgbClr val="FFFF00"/>
                </a:solidFill>
              </a:rPr>
              <a:t>w</a:t>
            </a:r>
            <a:r>
              <a:rPr lang="en-US" sz="2400" b="1" dirty="0" smtClean="0">
                <a:solidFill>
                  <a:srgbClr val="FFFF00"/>
                </a:solidFill>
              </a:rPr>
              <a:t>here many</a:t>
            </a:r>
          </a:p>
          <a:p>
            <a:r>
              <a:rPr lang="en-US" sz="2400" b="1" dirty="0">
                <a:solidFill>
                  <a:srgbClr val="FFFF00"/>
                </a:solidFill>
              </a:rPr>
              <a:t>n</a:t>
            </a:r>
            <a:r>
              <a:rPr lang="en-US" sz="2400" b="1" dirty="0" smtClean="0">
                <a:solidFill>
                  <a:srgbClr val="FFFF00"/>
                </a:solidFill>
              </a:rPr>
              <a:t>eurons are</a:t>
            </a:r>
          </a:p>
          <a:p>
            <a:r>
              <a:rPr lang="en-US" sz="2400" b="1" dirty="0" smtClean="0">
                <a:solidFill>
                  <a:srgbClr val="FFFF00"/>
                </a:solidFill>
              </a:rPr>
              <a:t>located</a:t>
            </a:r>
            <a:endParaRPr lang="en-US" sz="2400" b="1" dirty="0">
              <a:solidFill>
                <a:srgbClr val="FFFF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9194023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49" name="Picture 3"/>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99200" y="889000"/>
            <a:ext cx="6045200" cy="6045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7650" name="Picture 4"/>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1955800"/>
            <a:ext cx="2259013" cy="4902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7651" name="TextBox 5"/>
          <p:cNvSpPr txBox="1">
            <a:spLocks noChangeArrowheads="1"/>
          </p:cNvSpPr>
          <p:nvPr/>
        </p:nvSpPr>
        <p:spPr bwMode="auto">
          <a:xfrm>
            <a:off x="0" y="228600"/>
            <a:ext cx="9525000" cy="923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5400" b="1" dirty="0">
                <a:solidFill>
                  <a:srgbClr val="800000"/>
                </a:solidFill>
                <a:latin typeface="Gill Sans" charset="0"/>
                <a:cs typeface="Gill Sans" charset="0"/>
              </a:rPr>
              <a:t>Your brain	Your body</a:t>
            </a:r>
          </a:p>
        </p:txBody>
      </p:sp>
      <p:sp>
        <p:nvSpPr>
          <p:cNvPr id="9" name="Rounded Rectangle 8"/>
          <p:cNvSpPr/>
          <p:nvPr/>
        </p:nvSpPr>
        <p:spPr>
          <a:xfrm>
            <a:off x="2057400" y="2438400"/>
            <a:ext cx="4724400" cy="1676400"/>
          </a:xfrm>
          <a:prstGeom prst="roundRect">
            <a:avLst/>
          </a:prstGeom>
          <a:solidFill>
            <a:srgbClr val="FFFFFF">
              <a:alpha val="6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3200" b="1" dirty="0">
                <a:solidFill>
                  <a:srgbClr val="800000"/>
                </a:solidFill>
                <a:latin typeface="Gill Sans"/>
                <a:cs typeface="Gill Sans"/>
              </a:rPr>
              <a:t>Neurotransmitters </a:t>
            </a:r>
          </a:p>
          <a:p>
            <a:pPr>
              <a:defRPr/>
            </a:pPr>
            <a:r>
              <a:rPr lang="en-US" sz="3200" b="1" dirty="0">
                <a:solidFill>
                  <a:srgbClr val="800000"/>
                </a:solidFill>
                <a:latin typeface="Gill Sans"/>
                <a:cs typeface="Gill Sans"/>
              </a:rPr>
              <a:t>identified:</a:t>
            </a:r>
          </a:p>
          <a:p>
            <a:pPr>
              <a:defRPr/>
            </a:pPr>
            <a:r>
              <a:rPr lang="en-US" sz="4000" b="1" dirty="0">
                <a:solidFill>
                  <a:srgbClr val="000000"/>
                </a:solidFill>
                <a:latin typeface="Gill Sans"/>
                <a:cs typeface="Gill Sans"/>
              </a:rPr>
              <a:t>  &gt; 100 	  &gt; 40</a:t>
            </a:r>
          </a:p>
        </p:txBody>
      </p:sp>
      <p:sp>
        <p:nvSpPr>
          <p:cNvPr id="10" name="Rounded Rectangle 9"/>
          <p:cNvSpPr/>
          <p:nvPr/>
        </p:nvSpPr>
        <p:spPr>
          <a:xfrm>
            <a:off x="1981200" y="4191000"/>
            <a:ext cx="4953000" cy="914400"/>
          </a:xfrm>
          <a:prstGeom prst="roundRect">
            <a:avLst/>
          </a:prstGeom>
          <a:solidFill>
            <a:srgbClr val="FFFFFF">
              <a:alpha val="6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3200" b="1" dirty="0">
                <a:solidFill>
                  <a:srgbClr val="800000"/>
                </a:solidFill>
                <a:latin typeface="Gill Sans"/>
                <a:cs typeface="Gill Sans"/>
              </a:rPr>
              <a:t>Dopamine production:</a:t>
            </a:r>
          </a:p>
          <a:p>
            <a:pPr>
              <a:defRPr/>
            </a:pPr>
            <a:r>
              <a:rPr lang="en-US" sz="4000" b="1" dirty="0">
                <a:solidFill>
                  <a:srgbClr val="000000"/>
                </a:solidFill>
                <a:latin typeface="Gill Sans"/>
                <a:cs typeface="Gill Sans"/>
              </a:rPr>
              <a:t>  50%		   50% </a:t>
            </a:r>
            <a:endParaRPr lang="en-US" sz="4000" dirty="0"/>
          </a:p>
        </p:txBody>
      </p:sp>
      <p:sp>
        <p:nvSpPr>
          <p:cNvPr id="11" name="Rounded Rectangle 10"/>
          <p:cNvSpPr/>
          <p:nvPr/>
        </p:nvSpPr>
        <p:spPr>
          <a:xfrm>
            <a:off x="1981200" y="5105400"/>
            <a:ext cx="4876800" cy="838200"/>
          </a:xfrm>
          <a:prstGeom prst="roundRect">
            <a:avLst/>
          </a:prstGeom>
          <a:solidFill>
            <a:srgbClr val="FFFFFF">
              <a:alpha val="6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3200" b="1" dirty="0">
                <a:solidFill>
                  <a:srgbClr val="800000"/>
                </a:solidFill>
                <a:latin typeface="Gill Sans"/>
                <a:cs typeface="Gill Sans"/>
              </a:rPr>
              <a:t>Serotonin production</a:t>
            </a:r>
          </a:p>
          <a:p>
            <a:pPr>
              <a:defRPr/>
            </a:pPr>
            <a:r>
              <a:rPr lang="en-US" sz="4000" b="1" dirty="0">
                <a:solidFill>
                  <a:srgbClr val="000000"/>
                </a:solidFill>
                <a:latin typeface="Gill Sans"/>
                <a:cs typeface="Gill Sans"/>
              </a:rPr>
              <a:t>  5%		   95%</a:t>
            </a:r>
            <a:endParaRPr lang="en-US" sz="4000" dirty="0"/>
          </a:p>
        </p:txBody>
      </p:sp>
      <p:sp>
        <p:nvSpPr>
          <p:cNvPr id="12" name="Rounded Rectangle 11"/>
          <p:cNvSpPr/>
          <p:nvPr/>
        </p:nvSpPr>
        <p:spPr>
          <a:xfrm>
            <a:off x="838200" y="1219200"/>
            <a:ext cx="7239000" cy="152400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4" name="Rounded Rectangle 13"/>
          <p:cNvSpPr/>
          <p:nvPr/>
        </p:nvSpPr>
        <p:spPr>
          <a:xfrm>
            <a:off x="1371600" y="1066800"/>
            <a:ext cx="6781800" cy="1371600"/>
          </a:xfrm>
          <a:prstGeom prst="roundRect">
            <a:avLst/>
          </a:prstGeom>
          <a:solidFill>
            <a:schemeClr val="bg1">
              <a:alpha val="6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3200" b="1" dirty="0">
                <a:solidFill>
                  <a:srgbClr val="800000"/>
                </a:solidFill>
                <a:latin typeface="Gill Sans"/>
                <a:cs typeface="Gill Sans"/>
              </a:rPr>
              <a:t>Neurons:</a:t>
            </a:r>
            <a:endParaRPr lang="en-US" sz="3200" dirty="0">
              <a:solidFill>
                <a:srgbClr val="800000"/>
              </a:solidFill>
            </a:endParaRPr>
          </a:p>
          <a:p>
            <a:pPr>
              <a:defRPr/>
            </a:pPr>
            <a:r>
              <a:rPr lang="en-US" sz="4000" b="1" dirty="0">
                <a:solidFill>
                  <a:schemeClr val="tx1"/>
                </a:solidFill>
                <a:latin typeface="Gill Sans"/>
                <a:cs typeface="Gill Sans"/>
              </a:rPr>
              <a:t>85 billion	    500 million</a:t>
            </a:r>
            <a:endParaRPr lang="en-US" sz="4000" dirty="0">
              <a:solidFill>
                <a:schemeClr val="tx1"/>
              </a:solidFill>
            </a:endParaRPr>
          </a:p>
        </p:txBody>
      </p:sp>
      <p:sp>
        <p:nvSpPr>
          <p:cNvPr id="27657" name="TextBox 14"/>
          <p:cNvSpPr txBox="1">
            <a:spLocks noChangeArrowheads="1"/>
          </p:cNvSpPr>
          <p:nvPr/>
        </p:nvSpPr>
        <p:spPr bwMode="auto">
          <a:xfrm>
            <a:off x="3559175" y="6557963"/>
            <a:ext cx="185738" cy="2317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endParaRPr lang="en-US" dirty="0"/>
          </a:p>
        </p:txBody>
      </p:sp>
      <p:sp>
        <p:nvSpPr>
          <p:cNvPr id="16" name="Rounded Rectangle 15"/>
          <p:cNvSpPr/>
          <p:nvPr/>
        </p:nvSpPr>
        <p:spPr>
          <a:xfrm>
            <a:off x="1981200" y="6019800"/>
            <a:ext cx="4876800" cy="914400"/>
          </a:xfrm>
          <a:prstGeom prst="roundRect">
            <a:avLst/>
          </a:prstGeom>
          <a:solidFill>
            <a:srgbClr val="FFFFFF">
              <a:alpha val="6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3200" b="1" dirty="0">
                <a:solidFill>
                  <a:srgbClr val="800000"/>
                </a:solidFill>
                <a:latin typeface="Gill Sans"/>
                <a:cs typeface="Gill Sans"/>
              </a:rPr>
              <a:t>Both affect blood flow</a:t>
            </a:r>
            <a:endParaRPr lang="en-US" sz="3200" dirty="0">
              <a:solidFill>
                <a:srgbClr val="800000"/>
              </a:solidFill>
            </a:endParaRPr>
          </a:p>
        </p:txBody>
      </p:sp>
      <p:sp>
        <p:nvSpPr>
          <p:cNvPr id="17" name="Rounded Rectangle 16"/>
          <p:cNvSpPr/>
          <p:nvPr/>
        </p:nvSpPr>
        <p:spPr>
          <a:xfrm>
            <a:off x="0" y="5410200"/>
            <a:ext cx="1981200" cy="1295400"/>
          </a:xfrm>
          <a:prstGeom prst="roundRect">
            <a:avLst/>
          </a:prstGeom>
          <a:solidFill>
            <a:srgbClr val="FFFFFF">
              <a:alpha val="6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800" dirty="0">
                <a:solidFill>
                  <a:srgbClr val="000000"/>
                </a:solidFill>
              </a:rPr>
              <a:t>Source</a:t>
            </a:r>
            <a:r>
              <a:rPr lang="en-US" sz="1800" i="1" dirty="0">
                <a:solidFill>
                  <a:srgbClr val="000000"/>
                </a:solidFill>
              </a:rPr>
              <a:t>: New Scientist </a:t>
            </a:r>
            <a:r>
              <a:rPr lang="en-US" sz="1800" dirty="0">
                <a:solidFill>
                  <a:srgbClr val="000000"/>
                </a:solidFill>
              </a:rPr>
              <a:t>&amp; </a:t>
            </a:r>
            <a:r>
              <a:rPr lang="en-US" sz="1800" i="1" dirty="0">
                <a:solidFill>
                  <a:srgbClr val="000000"/>
                </a:solidFill>
              </a:rPr>
              <a:t>neuroscience</a:t>
            </a:r>
          </a:p>
          <a:p>
            <a:pPr>
              <a:defRPr/>
            </a:pPr>
            <a:r>
              <a:rPr lang="en-US" sz="1800" i="1" dirty="0">
                <a:solidFill>
                  <a:srgbClr val="000000"/>
                </a:solidFill>
              </a:rPr>
              <a:t>stuff.tumblr.com</a:t>
            </a:r>
          </a:p>
        </p:txBody>
      </p:sp>
      <p:pic>
        <p:nvPicPr>
          <p:cNvPr id="13" name="Picture 12"/>
          <p:cNvPicPr>
            <a:picLocks noChangeAspect="1"/>
          </p:cNvPicPr>
          <p:nvPr/>
        </p:nvPicPr>
        <p:blipFill>
          <a:blip r:embed="rId5"/>
          <a:stretch>
            <a:fillRect/>
          </a:stretch>
        </p:blipFill>
        <p:spPr>
          <a:xfrm>
            <a:off x="0" y="0"/>
            <a:ext cx="3505200" cy="264238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9570663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16" grpId="0" animBg="1"/>
      <p:bldP spid="17" grpId="0" animBg="1"/>
    </p:bld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796" y="102967"/>
            <a:ext cx="7772400" cy="1470025"/>
          </a:xfrm>
        </p:spPr>
        <p:txBody>
          <a:bodyPr>
            <a:normAutofit fontScale="90000"/>
          </a:bodyPr>
          <a:lstStyle/>
          <a:p>
            <a:pPr algn="r"/>
            <a:r>
              <a:rPr lang="en-US" sz="6000" b="1" dirty="0" smtClean="0">
                <a:solidFill>
                  <a:srgbClr val="800000"/>
                </a:solidFill>
                <a:latin typeface="Gill Sans"/>
                <a:cs typeface="Gill Sans"/>
              </a:rPr>
              <a:t>Use many</a:t>
            </a:r>
            <a:r>
              <a:rPr lang="en-US" sz="5400" b="1" dirty="0" smtClean="0">
                <a:solidFill>
                  <a:srgbClr val="800000"/>
                </a:solidFill>
                <a:latin typeface="Gill Sans"/>
                <a:cs typeface="Gill Sans"/>
              </a:rPr>
              <a:t/>
            </a:r>
            <a:br>
              <a:rPr lang="en-US" sz="5400" b="1" dirty="0" smtClean="0">
                <a:solidFill>
                  <a:srgbClr val="800000"/>
                </a:solidFill>
                <a:latin typeface="Gill Sans"/>
                <a:cs typeface="Gill Sans"/>
              </a:rPr>
            </a:br>
            <a:r>
              <a:rPr lang="en-US" sz="8800" b="1" dirty="0">
                <a:solidFill>
                  <a:srgbClr val="800000"/>
                </a:solidFill>
                <a:latin typeface="Gill Sans"/>
                <a:cs typeface="Gill Sans"/>
              </a:rPr>
              <a:t>s</a:t>
            </a:r>
            <a:r>
              <a:rPr lang="en-US" sz="8800" b="1" dirty="0" smtClean="0">
                <a:solidFill>
                  <a:srgbClr val="800000"/>
                </a:solidFill>
                <a:latin typeface="Gill Sans"/>
                <a:cs typeface="Gill Sans"/>
              </a:rPr>
              <a:t>enses</a:t>
            </a:r>
            <a:endParaRPr lang="en-US" sz="8800" b="1" dirty="0">
              <a:solidFill>
                <a:srgbClr val="800000"/>
              </a:solidFill>
              <a:latin typeface="Gill Sans"/>
              <a:cs typeface="Gill Sans"/>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63036" y="232138"/>
            <a:ext cx="2422097" cy="1664162"/>
          </a:xfrm>
          <a:prstGeom prst="rect">
            <a:avLst/>
          </a:prstGeom>
        </p:spPr>
      </p:pic>
      <p:pic>
        <p:nvPicPr>
          <p:cNvPr id="6" name="Picture 5"/>
          <p:cNvPicPr>
            <a:picLocks noChangeAspect="1"/>
          </p:cNvPicPr>
          <p:nvPr/>
        </p:nvPicPr>
        <p:blipFill>
          <a:blip r:embed="rId4"/>
          <a:stretch>
            <a:fillRect/>
          </a:stretch>
        </p:blipFill>
        <p:spPr>
          <a:xfrm>
            <a:off x="1046867" y="2039228"/>
            <a:ext cx="5344011" cy="4569814"/>
          </a:xfrm>
          <a:prstGeom prst="rect">
            <a:avLst/>
          </a:prstGeom>
        </p:spPr>
      </p:pic>
      <p:sp>
        <p:nvSpPr>
          <p:cNvPr id="5" name="Rectangle 4"/>
          <p:cNvSpPr/>
          <p:nvPr/>
        </p:nvSpPr>
        <p:spPr>
          <a:xfrm>
            <a:off x="0" y="2039228"/>
            <a:ext cx="9144000" cy="4818772"/>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noChangeArrowheads="1"/>
          </p:cNvPicPr>
          <p:nvPr/>
        </p:nvPicPr>
        <p:blipFill>
          <a:blip r:embed="rId5"/>
          <a:srcRect/>
          <a:stretch>
            <a:fillRect/>
          </a:stretch>
        </p:blipFill>
        <p:spPr bwMode="auto">
          <a:xfrm>
            <a:off x="3824098" y="4797327"/>
            <a:ext cx="1560362" cy="1898969"/>
          </a:xfrm>
          <a:prstGeom prst="rect">
            <a:avLst/>
          </a:prstGeom>
          <a:ln>
            <a:noFill/>
          </a:ln>
          <a:effectLst>
            <a:softEdge rad="112500"/>
          </a:effectLst>
        </p:spPr>
      </p:pic>
      <p:pic>
        <p:nvPicPr>
          <p:cNvPr id="8" name="Picture 5"/>
          <p:cNvPicPr>
            <a:picLocks noChangeAspect="1" noChangeArrowheads="1"/>
          </p:cNvPicPr>
          <p:nvPr/>
        </p:nvPicPr>
        <p:blipFill>
          <a:blip r:embed="rId6"/>
          <a:srcRect/>
          <a:stretch>
            <a:fillRect/>
          </a:stretch>
        </p:blipFill>
        <p:spPr bwMode="auto">
          <a:xfrm>
            <a:off x="1721270" y="5450213"/>
            <a:ext cx="2414008" cy="1384478"/>
          </a:xfrm>
          <a:prstGeom prst="rect">
            <a:avLst/>
          </a:prstGeom>
          <a:ln>
            <a:noFill/>
          </a:ln>
          <a:effectLst>
            <a:softEdge rad="112500"/>
          </a:effectLst>
        </p:spPr>
      </p:pic>
      <p:pic>
        <p:nvPicPr>
          <p:cNvPr id="9" name="Picture 8"/>
          <p:cNvPicPr>
            <a:picLocks noChangeAspect="1" noChangeArrowheads="1"/>
          </p:cNvPicPr>
          <p:nvPr/>
        </p:nvPicPr>
        <p:blipFill>
          <a:blip r:embed="rId7"/>
          <a:srcRect/>
          <a:stretch>
            <a:fillRect/>
          </a:stretch>
        </p:blipFill>
        <p:spPr bwMode="auto">
          <a:xfrm>
            <a:off x="1261513" y="3876009"/>
            <a:ext cx="2311737" cy="1588096"/>
          </a:xfrm>
          <a:prstGeom prst="rect">
            <a:avLst/>
          </a:prstGeom>
          <a:ln>
            <a:noFill/>
          </a:ln>
          <a:effectLst>
            <a:softEdge rad="112500"/>
          </a:effectLst>
        </p:spPr>
      </p:pic>
      <p:pic>
        <p:nvPicPr>
          <p:cNvPr id="10" name="Picture 6"/>
          <p:cNvPicPr>
            <a:picLocks noChangeAspect="1" noChangeArrowheads="1"/>
          </p:cNvPicPr>
          <p:nvPr/>
        </p:nvPicPr>
        <p:blipFill>
          <a:blip r:embed="rId8"/>
          <a:srcRect/>
          <a:stretch>
            <a:fillRect/>
          </a:stretch>
        </p:blipFill>
        <p:spPr bwMode="auto">
          <a:xfrm>
            <a:off x="3363673" y="2138137"/>
            <a:ext cx="1811750" cy="2775180"/>
          </a:xfrm>
          <a:prstGeom prst="rect">
            <a:avLst/>
          </a:prstGeom>
          <a:ln>
            <a:noFill/>
          </a:ln>
          <a:effectLst>
            <a:softEdge rad="112500"/>
          </a:effectLst>
        </p:spPr>
      </p:pic>
      <p:pic>
        <p:nvPicPr>
          <p:cNvPr id="11" name="Picture 4"/>
          <p:cNvPicPr>
            <a:picLocks noChangeAspect="1" noChangeArrowheads="1"/>
          </p:cNvPicPr>
          <p:nvPr/>
        </p:nvPicPr>
        <p:blipFill>
          <a:blip r:embed="rId9"/>
          <a:srcRect/>
          <a:stretch>
            <a:fillRect/>
          </a:stretch>
        </p:blipFill>
        <p:spPr bwMode="auto">
          <a:xfrm>
            <a:off x="1373194" y="1804700"/>
            <a:ext cx="2405982" cy="1601809"/>
          </a:xfrm>
          <a:prstGeom prst="rect">
            <a:avLst/>
          </a:prstGeom>
          <a:ln>
            <a:noFill/>
          </a:ln>
          <a:effectLst>
            <a:softEdge rad="112500"/>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09102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5186" y="3400623"/>
            <a:ext cx="3306233" cy="3445280"/>
          </a:xfrm>
          <a:prstGeom prst="rect">
            <a:avLst/>
          </a:prstGeom>
        </p:spPr>
      </p:pic>
      <p:sp>
        <p:nvSpPr>
          <p:cNvPr id="8" name="TextBox 7"/>
          <p:cNvSpPr txBox="1"/>
          <p:nvPr/>
        </p:nvSpPr>
        <p:spPr>
          <a:xfrm>
            <a:off x="108857" y="762000"/>
            <a:ext cx="6515876" cy="923330"/>
          </a:xfrm>
          <a:prstGeom prst="rect">
            <a:avLst/>
          </a:prstGeom>
          <a:noFill/>
        </p:spPr>
        <p:txBody>
          <a:bodyPr wrap="none" rtlCol="0">
            <a:spAutoFit/>
          </a:bodyPr>
          <a:lstStyle/>
          <a:p>
            <a:r>
              <a:rPr lang="en-US" sz="5400" b="1" dirty="0" smtClean="0">
                <a:latin typeface="Gill Sans"/>
                <a:cs typeface="Gill Sans"/>
              </a:rPr>
              <a:t>No PPT/ bad PPT</a:t>
            </a:r>
            <a:endParaRPr lang="en-US" sz="5400" b="1" dirty="0">
              <a:latin typeface="Gill Sans"/>
              <a:cs typeface="Gill Sans"/>
            </a:endParaRPr>
          </a:p>
        </p:txBody>
      </p:sp>
      <p:sp>
        <p:nvSpPr>
          <p:cNvPr id="9" name="TextBox 8"/>
          <p:cNvSpPr txBox="1"/>
          <p:nvPr/>
        </p:nvSpPr>
        <p:spPr>
          <a:xfrm>
            <a:off x="96762" y="1407140"/>
            <a:ext cx="5195353" cy="1200329"/>
          </a:xfrm>
          <a:prstGeom prst="rect">
            <a:avLst/>
          </a:prstGeom>
          <a:noFill/>
        </p:spPr>
        <p:txBody>
          <a:bodyPr wrap="none" rtlCol="0">
            <a:spAutoFit/>
          </a:bodyPr>
          <a:lstStyle/>
          <a:p>
            <a:r>
              <a:rPr lang="en-US" sz="7200" b="1" dirty="0" smtClean="0">
                <a:solidFill>
                  <a:srgbClr val="800000"/>
                </a:solidFill>
                <a:latin typeface="Gill Sans"/>
                <a:cs typeface="Gill Sans"/>
              </a:rPr>
              <a:t>Imagine it!</a:t>
            </a:r>
            <a:endParaRPr lang="en-US" sz="7200" b="1" dirty="0">
              <a:solidFill>
                <a:srgbClr val="800000"/>
              </a:solidFill>
              <a:latin typeface="Gill Sans"/>
              <a:cs typeface="Gill Sans"/>
            </a:endParaRPr>
          </a:p>
        </p:txBody>
      </p:sp>
      <p:sp>
        <p:nvSpPr>
          <p:cNvPr id="10" name="Cloud Callout 9"/>
          <p:cNvSpPr/>
          <p:nvPr/>
        </p:nvSpPr>
        <p:spPr>
          <a:xfrm>
            <a:off x="3181047" y="2286751"/>
            <a:ext cx="6132285" cy="4729238"/>
          </a:xfrm>
          <a:prstGeom prst="cloudCallout">
            <a:avLst>
              <a:gd name="adj1" fmla="val -56907"/>
              <a:gd name="adj2" fmla="val -11026"/>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197046" y="3023810"/>
            <a:ext cx="3640667" cy="314476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4197047" y="3023810"/>
            <a:ext cx="1644953" cy="2574306"/>
          </a:xfrm>
          <a:prstGeom prst="rect">
            <a:avLst/>
          </a:prstGeom>
        </p:spPr>
      </p:pic>
      <p:sp>
        <p:nvSpPr>
          <p:cNvPr id="16" name="TextBox 15"/>
          <p:cNvSpPr txBox="1"/>
          <p:nvPr/>
        </p:nvSpPr>
        <p:spPr>
          <a:xfrm>
            <a:off x="4383260" y="4969251"/>
            <a:ext cx="3478637" cy="1077218"/>
          </a:xfrm>
          <a:prstGeom prst="rect">
            <a:avLst/>
          </a:prstGeom>
          <a:noFill/>
        </p:spPr>
        <p:txBody>
          <a:bodyPr wrap="none" rtlCol="0">
            <a:spAutoFit/>
          </a:bodyPr>
          <a:lstStyle/>
          <a:p>
            <a:pPr algn="r"/>
            <a:r>
              <a:rPr lang="en-US" sz="3200" dirty="0" smtClean="0">
                <a:latin typeface="Gill Sans"/>
                <a:cs typeface="Gill Sans"/>
              </a:rPr>
              <a:t>Equality in</a:t>
            </a:r>
          </a:p>
          <a:p>
            <a:pPr algn="r"/>
            <a:r>
              <a:rPr lang="en-US" sz="3200" b="1" dirty="0" smtClean="0">
                <a:latin typeface="Gill Sans"/>
                <a:cs typeface="Gill Sans"/>
              </a:rPr>
              <a:t>Girls’ Education</a:t>
            </a:r>
            <a:endParaRPr lang="en-US" sz="3200" b="1" dirty="0">
              <a:latin typeface="Gill Sans"/>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819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0"/>
                            </p:stCondLst>
                            <p:childTnLst>
                              <p:par>
                                <p:cTn id="16" presetID="9"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4" grpId="0" animBg="1"/>
      <p:bldP spid="16" grpId="0"/>
    </p:bld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796" y="102967"/>
            <a:ext cx="7772400" cy="1470025"/>
          </a:xfrm>
        </p:spPr>
        <p:txBody>
          <a:bodyPr>
            <a:normAutofit fontScale="90000"/>
          </a:bodyPr>
          <a:lstStyle/>
          <a:p>
            <a:pPr algn="r"/>
            <a:r>
              <a:rPr lang="en-US" sz="6000" b="1" dirty="0" smtClean="0">
                <a:solidFill>
                  <a:srgbClr val="800000"/>
                </a:solidFill>
                <a:latin typeface="Gill Sans"/>
                <a:cs typeface="Gill Sans"/>
              </a:rPr>
              <a:t>Use</a:t>
            </a:r>
            <a:r>
              <a:rPr lang="en-US" sz="5400" b="1" dirty="0" smtClean="0">
                <a:solidFill>
                  <a:srgbClr val="800000"/>
                </a:solidFill>
                <a:latin typeface="Gill Sans"/>
                <a:cs typeface="Gill Sans"/>
              </a:rPr>
              <a:t/>
            </a:r>
            <a:br>
              <a:rPr lang="en-US" sz="5400" b="1" dirty="0" smtClean="0">
                <a:solidFill>
                  <a:srgbClr val="800000"/>
                </a:solidFill>
                <a:latin typeface="Gill Sans"/>
                <a:cs typeface="Gill Sans"/>
              </a:rPr>
            </a:br>
            <a:r>
              <a:rPr lang="en-US" sz="8800" b="1" dirty="0" smtClean="0">
                <a:solidFill>
                  <a:srgbClr val="800000"/>
                </a:solidFill>
                <a:latin typeface="Gill Sans"/>
                <a:cs typeface="Gill Sans"/>
              </a:rPr>
              <a:t>Mind maps</a:t>
            </a:r>
            <a:endParaRPr lang="en-US" sz="8800" b="1" dirty="0">
              <a:solidFill>
                <a:srgbClr val="800000"/>
              </a:solidFill>
              <a:latin typeface="Gill Sans"/>
              <a:cs typeface="Gill Sans"/>
            </a:endParaRPr>
          </a:p>
        </p:txBody>
      </p:sp>
      <p:sp>
        <p:nvSpPr>
          <p:cNvPr id="3" name="Subtitle 2"/>
          <p:cNvSpPr>
            <a:spLocks noGrp="1"/>
          </p:cNvSpPr>
          <p:nvPr>
            <p:ph type="subTitle" idx="1"/>
          </p:nvPr>
        </p:nvSpPr>
        <p:spPr/>
        <p:txBody>
          <a:bodyPr/>
          <a:lstStyle/>
          <a:p>
            <a:endParaRPr lang="en-US" dirty="0"/>
          </a:p>
        </p:txBody>
      </p:sp>
      <p:pic>
        <p:nvPicPr>
          <p:cNvPr id="7" name="Picture 4"/>
          <p:cNvPicPr>
            <a:picLocks noChangeAspect="1"/>
          </p:cNvPicPr>
          <p:nvPr/>
        </p:nvPicPr>
        <p:blipFill>
          <a:blip r:embed="rId2"/>
          <a:srcRect/>
          <a:stretch>
            <a:fillRect/>
          </a:stretch>
        </p:blipFill>
        <p:spPr bwMode="auto">
          <a:xfrm>
            <a:off x="0" y="2024063"/>
            <a:ext cx="9144000" cy="4837112"/>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6590667"/>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6689937" y="423333"/>
            <a:ext cx="1895263" cy="6112934"/>
          </a:xfrm>
          <a:prstGeom prst="roundRect">
            <a:avLst/>
          </a:prstGeom>
          <a:solidFill>
            <a:srgbClr val="FFFF00">
              <a:alpha val="7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halkduster"/>
              <a:cs typeface="Chalkduster"/>
            </a:endParaRPr>
          </a:p>
        </p:txBody>
      </p:sp>
      <p:sp>
        <p:nvSpPr>
          <p:cNvPr id="5" name="TextBox 4"/>
          <p:cNvSpPr txBox="1"/>
          <p:nvPr/>
        </p:nvSpPr>
        <p:spPr>
          <a:xfrm>
            <a:off x="6639138" y="474135"/>
            <a:ext cx="1996861" cy="954107"/>
          </a:xfrm>
          <a:prstGeom prst="rect">
            <a:avLst/>
          </a:prstGeom>
          <a:noFill/>
        </p:spPr>
        <p:txBody>
          <a:bodyPr wrap="none" rtlCol="0">
            <a:spAutoFit/>
          </a:bodyPr>
          <a:lstStyle/>
          <a:p>
            <a:pPr algn="r"/>
            <a:r>
              <a:rPr lang="en-US" sz="2800" b="1" dirty="0" smtClean="0">
                <a:latin typeface="Gill Sans"/>
                <a:cs typeface="Gill Sans"/>
              </a:rPr>
              <a:t>Mind map</a:t>
            </a:r>
          </a:p>
          <a:p>
            <a:pPr algn="r"/>
            <a:r>
              <a:rPr lang="en-US" sz="2800" b="1" dirty="0" smtClean="0">
                <a:latin typeface="Gill Sans"/>
                <a:cs typeface="Gill Sans"/>
              </a:rPr>
              <a:t>hints</a:t>
            </a:r>
            <a:endParaRPr lang="en-US" sz="2800" b="1" dirty="0">
              <a:latin typeface="Gill Sans"/>
              <a:cs typeface="Gill Sans"/>
            </a:endParaRPr>
          </a:p>
        </p:txBody>
      </p:sp>
      <p:sp>
        <p:nvSpPr>
          <p:cNvPr id="6" name="TextBox 5"/>
          <p:cNvSpPr txBox="1"/>
          <p:nvPr/>
        </p:nvSpPr>
        <p:spPr>
          <a:xfrm>
            <a:off x="6689937" y="1536944"/>
            <a:ext cx="1851789" cy="830997"/>
          </a:xfrm>
          <a:prstGeom prst="rect">
            <a:avLst/>
          </a:prstGeom>
          <a:noFill/>
        </p:spPr>
        <p:txBody>
          <a:bodyPr wrap="none" rtlCol="0">
            <a:spAutoFit/>
          </a:bodyPr>
          <a:lstStyle/>
          <a:p>
            <a:r>
              <a:rPr lang="en-US" sz="2400" b="1" dirty="0" smtClean="0">
                <a:latin typeface="Chalkduster"/>
                <a:cs typeface="Chalkduster"/>
              </a:rPr>
              <a:t>u</a:t>
            </a:r>
            <a:r>
              <a:rPr lang="en-US" sz="2400" b="1" dirty="0" smtClean="0">
                <a:solidFill>
                  <a:srgbClr val="FF0000"/>
                </a:solidFill>
                <a:latin typeface="Chalkduster"/>
                <a:cs typeface="Chalkduster"/>
              </a:rPr>
              <a:t>s</a:t>
            </a:r>
            <a:r>
              <a:rPr lang="en-US" sz="2400" b="1" dirty="0" smtClean="0">
                <a:solidFill>
                  <a:srgbClr val="0000FF"/>
                </a:solidFill>
                <a:latin typeface="Chalkduster"/>
                <a:cs typeface="Chalkduster"/>
              </a:rPr>
              <a:t>e</a:t>
            </a:r>
            <a:r>
              <a:rPr lang="en-US" sz="2400" b="1" dirty="0" smtClean="0">
                <a:latin typeface="Chalkduster"/>
                <a:cs typeface="Chalkduster"/>
              </a:rPr>
              <a:t> m</a:t>
            </a:r>
            <a:r>
              <a:rPr lang="en-US" sz="2400" b="1" dirty="0" smtClean="0">
                <a:solidFill>
                  <a:srgbClr val="FF0000"/>
                </a:solidFill>
                <a:latin typeface="Chalkduster"/>
                <a:cs typeface="Chalkduster"/>
              </a:rPr>
              <a:t>a</a:t>
            </a:r>
            <a:r>
              <a:rPr lang="en-US" sz="2400" b="1" dirty="0" smtClean="0">
                <a:solidFill>
                  <a:srgbClr val="0000FF"/>
                </a:solidFill>
                <a:latin typeface="Chalkduster"/>
                <a:cs typeface="Chalkduster"/>
              </a:rPr>
              <a:t>n</a:t>
            </a:r>
            <a:r>
              <a:rPr lang="en-US" sz="2400" b="1" dirty="0" smtClean="0">
                <a:solidFill>
                  <a:srgbClr val="660066"/>
                </a:solidFill>
                <a:latin typeface="Chalkduster"/>
                <a:cs typeface="Chalkduster"/>
              </a:rPr>
              <a:t>y</a:t>
            </a:r>
            <a:r>
              <a:rPr lang="en-US" sz="2400" b="1" dirty="0" smtClean="0">
                <a:latin typeface="Chalkduster"/>
                <a:cs typeface="Chalkduster"/>
              </a:rPr>
              <a:t> </a:t>
            </a:r>
          </a:p>
          <a:p>
            <a:r>
              <a:rPr lang="en-US" sz="2400" b="1" dirty="0" smtClean="0">
                <a:solidFill>
                  <a:srgbClr val="FF0000"/>
                </a:solidFill>
                <a:latin typeface="Chalkduster"/>
                <a:cs typeface="Chalkduster"/>
              </a:rPr>
              <a:t>c</a:t>
            </a:r>
            <a:r>
              <a:rPr lang="en-US" sz="2400" b="1" dirty="0" smtClean="0">
                <a:latin typeface="Chalkduster"/>
                <a:cs typeface="Chalkduster"/>
              </a:rPr>
              <a:t>o</a:t>
            </a:r>
            <a:r>
              <a:rPr lang="en-US" sz="2400" b="1" dirty="0" smtClean="0">
                <a:solidFill>
                  <a:srgbClr val="008000"/>
                </a:solidFill>
                <a:latin typeface="Chalkduster"/>
                <a:cs typeface="Chalkduster"/>
              </a:rPr>
              <a:t>l</a:t>
            </a:r>
            <a:r>
              <a:rPr lang="en-US" sz="2400" b="1" dirty="0" smtClean="0">
                <a:latin typeface="Chalkduster"/>
                <a:cs typeface="Chalkduster"/>
              </a:rPr>
              <a:t>o</a:t>
            </a:r>
            <a:r>
              <a:rPr lang="en-US" sz="2400" b="1" dirty="0" smtClean="0">
                <a:solidFill>
                  <a:srgbClr val="0000FF"/>
                </a:solidFill>
                <a:latin typeface="Chalkduster"/>
                <a:cs typeface="Chalkduster"/>
              </a:rPr>
              <a:t>r</a:t>
            </a:r>
            <a:r>
              <a:rPr lang="en-US" sz="2400" b="1" dirty="0" smtClean="0">
                <a:solidFill>
                  <a:srgbClr val="7F7F7F"/>
                </a:solidFill>
                <a:latin typeface="Chalkduster"/>
                <a:cs typeface="Chalkduster"/>
              </a:rPr>
              <a:t>s</a:t>
            </a:r>
            <a:endParaRPr lang="en-US" sz="2400" b="1" dirty="0">
              <a:solidFill>
                <a:srgbClr val="7F7F7F"/>
              </a:solidFill>
              <a:latin typeface="Chalkduster"/>
              <a:cs typeface="Chalkduster"/>
            </a:endParaRPr>
          </a:p>
        </p:txBody>
      </p:sp>
      <p:sp>
        <p:nvSpPr>
          <p:cNvPr id="7" name="TextBox 6"/>
          <p:cNvSpPr txBox="1"/>
          <p:nvPr/>
        </p:nvSpPr>
        <p:spPr>
          <a:xfrm>
            <a:off x="7322819" y="2395968"/>
            <a:ext cx="1313180" cy="1200328"/>
          </a:xfrm>
          <a:prstGeom prst="rect">
            <a:avLst/>
          </a:prstGeom>
          <a:noFill/>
        </p:spPr>
        <p:txBody>
          <a:bodyPr wrap="none" rtlCol="0">
            <a:spAutoFit/>
          </a:bodyPr>
          <a:lstStyle/>
          <a:p>
            <a:r>
              <a:rPr lang="en-US" sz="2400" dirty="0" smtClean="0">
                <a:latin typeface="Chalkduster"/>
                <a:cs typeface="Chalkduster"/>
              </a:rPr>
              <a:t>Many</a:t>
            </a:r>
          </a:p>
          <a:p>
            <a:r>
              <a:rPr lang="en-US" sz="2400" dirty="0">
                <a:latin typeface="Chalkboard"/>
                <a:cs typeface="Chalkboard"/>
              </a:rPr>
              <a:t>w</a:t>
            </a:r>
            <a:r>
              <a:rPr lang="en-US" sz="2400" dirty="0" smtClean="0">
                <a:latin typeface="Chalkboard"/>
                <a:cs typeface="Chalkboard"/>
              </a:rPr>
              <a:t>riting</a:t>
            </a:r>
          </a:p>
          <a:p>
            <a:r>
              <a:rPr lang="en-US" sz="2400" b="1" dirty="0" smtClean="0">
                <a:latin typeface="Baoli SC Regular"/>
                <a:cs typeface="Baoli SC Regular"/>
              </a:rPr>
              <a:t>STYLES</a:t>
            </a:r>
            <a:endParaRPr lang="en-US" sz="2400" b="1" dirty="0">
              <a:latin typeface="Baoli SC Regular"/>
              <a:cs typeface="Baoli SC Regular"/>
            </a:endParaRPr>
          </a:p>
        </p:txBody>
      </p:sp>
      <p:sp>
        <p:nvSpPr>
          <p:cNvPr id="8" name="TextBox 7"/>
          <p:cNvSpPr txBox="1"/>
          <p:nvPr/>
        </p:nvSpPr>
        <p:spPr>
          <a:xfrm>
            <a:off x="7113262" y="3596296"/>
            <a:ext cx="1554172" cy="830997"/>
          </a:xfrm>
          <a:prstGeom prst="rect">
            <a:avLst/>
          </a:prstGeom>
          <a:noFill/>
        </p:spPr>
        <p:txBody>
          <a:bodyPr wrap="none" rtlCol="0">
            <a:spAutoFit/>
          </a:bodyPr>
          <a:lstStyle/>
          <a:p>
            <a:r>
              <a:rPr lang="en-US" sz="2400" dirty="0" smtClean="0">
                <a:latin typeface="Chalkduster"/>
                <a:cs typeface="Chalkduster"/>
              </a:rPr>
              <a:t>Draw</a:t>
            </a:r>
          </a:p>
          <a:p>
            <a:r>
              <a:rPr lang="en-US" sz="2400" dirty="0" smtClean="0">
                <a:latin typeface="Chalkduster"/>
                <a:cs typeface="Chalkduster"/>
              </a:rPr>
              <a:t>pictures</a:t>
            </a:r>
            <a:endParaRPr lang="en-US" sz="2400" dirty="0">
              <a:latin typeface="Chalkduster"/>
              <a:cs typeface="Chalkduster"/>
            </a:endParaRPr>
          </a:p>
        </p:txBody>
      </p:sp>
      <p:sp>
        <p:nvSpPr>
          <p:cNvPr id="12" name="TextBox 11"/>
          <p:cNvSpPr txBox="1"/>
          <p:nvPr/>
        </p:nvSpPr>
        <p:spPr>
          <a:xfrm>
            <a:off x="4409582" y="4388008"/>
            <a:ext cx="4207053" cy="2215991"/>
          </a:xfrm>
          <a:prstGeom prst="rect">
            <a:avLst/>
          </a:prstGeom>
          <a:noFill/>
        </p:spPr>
        <p:txBody>
          <a:bodyPr wrap="none" rtlCol="0">
            <a:spAutoFit/>
          </a:bodyPr>
          <a:lstStyle/>
          <a:p>
            <a:pPr algn="r"/>
            <a:r>
              <a:rPr lang="en-US" sz="2400" dirty="0" smtClean="0">
                <a:solidFill>
                  <a:srgbClr val="FF0000"/>
                </a:solidFill>
                <a:latin typeface="Chalkduster"/>
                <a:cs typeface="Chalkduster"/>
              </a:rPr>
              <a:t>Key words</a:t>
            </a:r>
          </a:p>
          <a:p>
            <a:pPr algn="r"/>
            <a:r>
              <a:rPr lang="en-US" sz="2400" dirty="0" smtClean="0">
                <a:solidFill>
                  <a:srgbClr val="FF0000"/>
                </a:solidFill>
                <a:latin typeface="Chalkduster"/>
                <a:cs typeface="Chalkduster"/>
              </a:rPr>
              <a:t>(memory</a:t>
            </a:r>
          </a:p>
          <a:p>
            <a:pPr algn="r"/>
            <a:r>
              <a:rPr lang="en-US" sz="2400" dirty="0" smtClean="0">
                <a:solidFill>
                  <a:srgbClr val="FF0000"/>
                </a:solidFill>
                <a:latin typeface="Chalkduster"/>
                <a:cs typeface="Chalkduster"/>
              </a:rPr>
              <a:t>words) </a:t>
            </a:r>
          </a:p>
          <a:p>
            <a:pPr algn="r"/>
            <a:r>
              <a:rPr lang="en-US" sz="2400" dirty="0" smtClean="0">
                <a:solidFill>
                  <a:srgbClr val="FF0000"/>
                </a:solidFill>
                <a:latin typeface="Chalkduster"/>
                <a:cs typeface="Chalkduster"/>
              </a:rPr>
              <a:t> - not </a:t>
            </a:r>
          </a:p>
          <a:p>
            <a:pPr algn="r"/>
            <a:r>
              <a:rPr lang="en-US" sz="2400" dirty="0" smtClean="0">
                <a:solidFill>
                  <a:srgbClr val="FF0000"/>
                </a:solidFill>
                <a:latin typeface="Chalkduster"/>
                <a:cs typeface="Chalkduster"/>
              </a:rPr>
              <a:t>sentences</a:t>
            </a:r>
            <a:endParaRPr lang="en-US" sz="2400" dirty="0">
              <a:solidFill>
                <a:srgbClr val="FF0000"/>
              </a:solidFill>
              <a:latin typeface="Chalkduster"/>
              <a:cs typeface="Chalkduster"/>
            </a:endParaRPr>
          </a:p>
          <a:p>
            <a:endParaRPr lang="en-US" dirty="0"/>
          </a:p>
        </p:txBody>
      </p:sp>
      <p:sp>
        <p:nvSpPr>
          <p:cNvPr id="13" name="TextBox 12"/>
          <p:cNvSpPr txBox="1"/>
          <p:nvPr/>
        </p:nvSpPr>
        <p:spPr>
          <a:xfrm rot="10800000">
            <a:off x="6663647" y="3664027"/>
            <a:ext cx="651628" cy="923330"/>
          </a:xfrm>
          <a:prstGeom prst="rect">
            <a:avLst/>
          </a:prstGeom>
          <a:noFill/>
        </p:spPr>
        <p:txBody>
          <a:bodyPr wrap="none" rtlCol="0">
            <a:spAutoFit/>
          </a:bodyPr>
          <a:lstStyle/>
          <a:p>
            <a:r>
              <a:rPr lang="en-US" sz="5400" dirty="0" smtClean="0">
                <a:latin typeface="Wingdings"/>
              </a:rPr>
              <a:t>D</a:t>
            </a:r>
            <a:r>
              <a:rPr lang="en-US" sz="4000" dirty="0" smtClean="0"/>
              <a:t>  </a:t>
            </a:r>
            <a:endParaRPr lang="en-US" sz="40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730028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63036" y="232138"/>
            <a:ext cx="2422097" cy="1664162"/>
          </a:xfrm>
          <a:prstGeom prst="rect">
            <a:avLst/>
          </a:prstGeom>
        </p:spPr>
      </p:pic>
      <p:pic>
        <p:nvPicPr>
          <p:cNvPr id="6" name="Picture 5"/>
          <p:cNvPicPr>
            <a:picLocks noChangeAspect="1"/>
          </p:cNvPicPr>
          <p:nvPr/>
        </p:nvPicPr>
        <p:blipFill>
          <a:blip r:embed="rId4"/>
          <a:stretch>
            <a:fillRect/>
          </a:stretch>
        </p:blipFill>
        <p:spPr>
          <a:xfrm>
            <a:off x="1046867" y="2039228"/>
            <a:ext cx="5344011" cy="4569814"/>
          </a:xfrm>
          <a:prstGeom prst="rect">
            <a:avLst/>
          </a:prstGeom>
        </p:spPr>
      </p:pic>
      <p:sp>
        <p:nvSpPr>
          <p:cNvPr id="5" name="Rectangle 4"/>
          <p:cNvSpPr/>
          <p:nvPr/>
        </p:nvSpPr>
        <p:spPr>
          <a:xfrm>
            <a:off x="0" y="2039228"/>
            <a:ext cx="9144000" cy="4818772"/>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1246561" y="159715"/>
            <a:ext cx="7772400"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6000" b="1" dirty="0" smtClean="0">
                <a:solidFill>
                  <a:srgbClr val="800000"/>
                </a:solidFill>
                <a:latin typeface="Gill Sans"/>
                <a:cs typeface="Gill Sans"/>
              </a:rPr>
              <a:t>Learn to deal with </a:t>
            </a:r>
            <a:r>
              <a:rPr lang="en-US" sz="5400" b="1" dirty="0" smtClean="0">
                <a:solidFill>
                  <a:srgbClr val="800000"/>
                </a:solidFill>
                <a:latin typeface="Gill Sans"/>
                <a:cs typeface="Gill Sans"/>
              </a:rPr>
              <a:t/>
            </a:r>
            <a:br>
              <a:rPr lang="en-US" sz="5400" b="1" dirty="0" smtClean="0">
                <a:solidFill>
                  <a:srgbClr val="800000"/>
                </a:solidFill>
                <a:latin typeface="Gill Sans"/>
                <a:cs typeface="Gill Sans"/>
              </a:rPr>
            </a:br>
            <a:r>
              <a:rPr lang="en-US" sz="6000" b="1" dirty="0" smtClean="0">
                <a:solidFill>
                  <a:srgbClr val="800000"/>
                </a:solidFill>
                <a:latin typeface="Gill Sans"/>
                <a:cs typeface="Gill Sans"/>
              </a:rPr>
              <a:t>  </a:t>
            </a:r>
            <a:r>
              <a:rPr lang="en-US" sz="8000" b="1" dirty="0" smtClean="0">
                <a:solidFill>
                  <a:srgbClr val="800000"/>
                </a:solidFill>
                <a:latin typeface="Gill Sans"/>
                <a:cs typeface="Gill Sans"/>
              </a:rPr>
              <a:t>stress</a:t>
            </a:r>
            <a:endParaRPr lang="en-US" sz="8000" b="1" dirty="0">
              <a:solidFill>
                <a:srgbClr val="800000"/>
              </a:solidFill>
              <a:latin typeface="Gill Sans"/>
              <a:cs typeface="Gill Sans"/>
            </a:endParaRPr>
          </a:p>
        </p:txBody>
      </p:sp>
      <p:pic>
        <p:nvPicPr>
          <p:cNvPr id="11" name="Picture 10"/>
          <p:cNvPicPr>
            <a:picLocks noChangeAspect="1"/>
          </p:cNvPicPr>
          <p:nvPr/>
        </p:nvPicPr>
        <p:blipFill>
          <a:blip r:embed="rId5"/>
          <a:stretch>
            <a:fillRect/>
          </a:stretch>
        </p:blipFill>
        <p:spPr>
          <a:xfrm>
            <a:off x="0" y="2064619"/>
            <a:ext cx="7180992" cy="479338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841096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93699"/>
            <a:ext cx="9205442" cy="646430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72893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1249" name="Picture 5"/>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flipH="1">
            <a:off x="376461" y="17463"/>
            <a:ext cx="3581400" cy="685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 name="TextBox 6"/>
          <p:cNvSpPr txBox="1">
            <a:spLocks noChangeArrowheads="1"/>
          </p:cNvSpPr>
          <p:nvPr/>
        </p:nvSpPr>
        <p:spPr bwMode="auto">
          <a:xfrm>
            <a:off x="-350754824" y="965280"/>
            <a:ext cx="359658482" cy="59708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endParaRPr lang="en-US" sz="16600" b="1" dirty="0">
              <a:solidFill>
                <a:srgbClr val="FF0000"/>
              </a:solidFill>
              <a:latin typeface="Gill Sans" charset="0"/>
              <a:cs typeface="Gill Sans" charset="0"/>
            </a:endParaRPr>
          </a:p>
          <a:p>
            <a:pPr algn="r"/>
            <a:r>
              <a:rPr lang="en-US" sz="7200" b="1" dirty="0" smtClean="0">
                <a:latin typeface="Gill Sans" charset="0"/>
                <a:cs typeface="Gill Sans" charset="0"/>
              </a:rPr>
              <a:t> Exercise</a:t>
            </a:r>
          </a:p>
          <a:p>
            <a:pPr algn="r"/>
            <a:r>
              <a:rPr lang="en-US" sz="7200" b="1" dirty="0" smtClean="0">
                <a:latin typeface="Gill Sans" charset="0"/>
                <a:cs typeface="Gill Sans" charset="0"/>
              </a:rPr>
              <a:t>3 times</a:t>
            </a:r>
          </a:p>
          <a:p>
            <a:pPr algn="r"/>
            <a:r>
              <a:rPr lang="en-US" sz="7200" b="1" dirty="0" smtClean="0">
                <a:latin typeface="Gill Sans" charset="0"/>
                <a:cs typeface="Gill Sans" charset="0"/>
              </a:rPr>
              <a:t>a week.  </a:t>
            </a:r>
            <a:endParaRPr lang="en-US" sz="7200" b="1" dirty="0">
              <a:latin typeface="Gill Sans" charset="0"/>
              <a:cs typeface="Gill Sans"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62628243"/>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1000"/>
    </mc:Choice>
    <mc:Fallback>
      <p:transition spd="slow" advTm="1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350754824" y="965280"/>
            <a:ext cx="359658482" cy="59708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endParaRPr lang="en-US" sz="16600" b="1" dirty="0">
              <a:solidFill>
                <a:srgbClr val="FF0000"/>
              </a:solidFill>
              <a:latin typeface="Gill Sans" charset="0"/>
              <a:cs typeface="Gill Sans" charset="0"/>
            </a:endParaRPr>
          </a:p>
          <a:p>
            <a:pPr algn="r"/>
            <a:r>
              <a:rPr lang="en-US" sz="7200" b="1" dirty="0" smtClean="0">
                <a:latin typeface="Gill Sans" charset="0"/>
                <a:cs typeface="Gill Sans" charset="0"/>
              </a:rPr>
              <a:t> Exercise</a:t>
            </a:r>
          </a:p>
          <a:p>
            <a:pPr algn="r"/>
            <a:r>
              <a:rPr lang="en-US" sz="7200" b="1" dirty="0" smtClean="0">
                <a:latin typeface="Gill Sans" charset="0"/>
                <a:cs typeface="Gill Sans" charset="0"/>
              </a:rPr>
              <a:t>3 times</a:t>
            </a:r>
          </a:p>
          <a:p>
            <a:pPr algn="r"/>
            <a:r>
              <a:rPr lang="en-US" sz="7200" b="1" dirty="0" smtClean="0">
                <a:latin typeface="Gill Sans" charset="0"/>
                <a:cs typeface="Gill Sans" charset="0"/>
              </a:rPr>
              <a:t>a week.  </a:t>
            </a:r>
            <a:endParaRPr lang="en-US" sz="7200" b="1" dirty="0">
              <a:latin typeface="Gill Sans" charset="0"/>
              <a:cs typeface="Gill Sans" charset="0"/>
            </a:endParaRPr>
          </a:p>
        </p:txBody>
      </p:sp>
      <p:pic>
        <p:nvPicPr>
          <p:cNvPr id="4" name="Picture 5"/>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5387" y="17463"/>
            <a:ext cx="3002060" cy="685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78302093"/>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
    </mc:Choice>
    <mc:Fallback>
      <p:transition spd="slow" advClick="0" advTm="1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
            <a:ext cx="9181534" cy="685800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55263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1249" name="Picture 5"/>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flipH="1">
            <a:off x="376461" y="17463"/>
            <a:ext cx="3581400" cy="685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 name="TextBox 6"/>
          <p:cNvSpPr txBox="1">
            <a:spLocks noChangeArrowheads="1"/>
          </p:cNvSpPr>
          <p:nvPr/>
        </p:nvSpPr>
        <p:spPr bwMode="auto">
          <a:xfrm>
            <a:off x="-350754824" y="965280"/>
            <a:ext cx="359658482" cy="59708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endParaRPr lang="en-US" sz="16600" b="1" dirty="0">
              <a:solidFill>
                <a:srgbClr val="FF0000"/>
              </a:solidFill>
              <a:latin typeface="Gill Sans" charset="0"/>
              <a:cs typeface="Gill Sans" charset="0"/>
            </a:endParaRPr>
          </a:p>
          <a:p>
            <a:pPr algn="r"/>
            <a:r>
              <a:rPr lang="en-US" sz="7200" b="1" dirty="0" smtClean="0">
                <a:latin typeface="Gill Sans" charset="0"/>
                <a:cs typeface="Gill Sans" charset="0"/>
              </a:rPr>
              <a:t> Exercise</a:t>
            </a:r>
          </a:p>
          <a:p>
            <a:pPr algn="r"/>
            <a:r>
              <a:rPr lang="en-US" sz="7200" b="1" dirty="0" smtClean="0">
                <a:latin typeface="Gill Sans" charset="0"/>
                <a:cs typeface="Gill Sans" charset="0"/>
              </a:rPr>
              <a:t>3 times</a:t>
            </a:r>
          </a:p>
          <a:p>
            <a:pPr algn="r"/>
            <a:r>
              <a:rPr lang="en-US" sz="7200" b="1" dirty="0" smtClean="0">
                <a:latin typeface="Gill Sans" charset="0"/>
                <a:cs typeface="Gill Sans" charset="0"/>
              </a:rPr>
              <a:t>a week.  </a:t>
            </a:r>
            <a:endParaRPr lang="en-US" sz="7200" b="1" dirty="0">
              <a:latin typeface="Gill Sans" charset="0"/>
              <a:cs typeface="Gill Sans"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6812393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144000" cy="6858000"/>
          </a:xfrm>
          <a:prstGeom prst="rect">
            <a:avLst/>
          </a:prstGeom>
        </p:spPr>
      </p:pic>
      <p:sp>
        <p:nvSpPr>
          <p:cNvPr id="5" name="TextBox 4"/>
          <p:cNvSpPr txBox="1"/>
          <p:nvPr/>
        </p:nvSpPr>
        <p:spPr>
          <a:xfrm>
            <a:off x="914400" y="4351867"/>
            <a:ext cx="4757132" cy="1200329"/>
          </a:xfrm>
          <a:prstGeom prst="rect">
            <a:avLst/>
          </a:prstGeom>
          <a:noFill/>
        </p:spPr>
        <p:txBody>
          <a:bodyPr wrap="none" rtlCol="0">
            <a:spAutoFit/>
          </a:bodyPr>
          <a:lstStyle/>
          <a:p>
            <a:r>
              <a:rPr lang="en-US" sz="7200" b="1" dirty="0" smtClean="0">
                <a:solidFill>
                  <a:schemeClr val="bg1"/>
                </a:solidFill>
                <a:latin typeface="Gill Sans"/>
                <a:cs typeface="Gill Sans"/>
              </a:rPr>
              <a:t>Do sports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141191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683771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487784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1439" y="0"/>
            <a:ext cx="4569121" cy="6858000"/>
          </a:xfrm>
          <a:prstGeom prst="rect">
            <a:avLst/>
          </a:prstGeom>
        </p:spPr>
      </p:pic>
      <p:sp>
        <p:nvSpPr>
          <p:cNvPr id="5" name="TextBox 4"/>
          <p:cNvSpPr txBox="1"/>
          <p:nvPr/>
        </p:nvSpPr>
        <p:spPr>
          <a:xfrm>
            <a:off x="5249747" y="5616450"/>
            <a:ext cx="3751222" cy="1015663"/>
          </a:xfrm>
          <a:prstGeom prst="rect">
            <a:avLst/>
          </a:prstGeom>
          <a:noFill/>
        </p:spPr>
        <p:txBody>
          <a:bodyPr wrap="none" rtlCol="0">
            <a:spAutoFit/>
          </a:bodyPr>
          <a:lstStyle/>
          <a:p>
            <a:r>
              <a:rPr lang="en-US" sz="6000" b="1" dirty="0" smtClean="0">
                <a:latin typeface="Gill Sans"/>
                <a:cs typeface="Gill Sans"/>
              </a:rPr>
              <a:t>meditate</a:t>
            </a:r>
            <a:endParaRPr lang="en-US" sz="6000" b="1" dirty="0">
              <a:latin typeface="Gill Sans"/>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321790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58000"/>
          </a:xfrm>
          <a:prstGeom prst="rect">
            <a:avLst/>
          </a:prstGeom>
        </p:spPr>
      </p:pic>
      <p:sp>
        <p:nvSpPr>
          <p:cNvPr id="8" name="Rectangle 7"/>
          <p:cNvSpPr/>
          <p:nvPr/>
        </p:nvSpPr>
        <p:spPr>
          <a:xfrm>
            <a:off x="4312393" y="1"/>
            <a:ext cx="5043255" cy="2142712"/>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306057" y="2142714"/>
            <a:ext cx="5043255" cy="522745"/>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306057" y="2665436"/>
            <a:ext cx="5043255" cy="2142712"/>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484913" y="4775358"/>
            <a:ext cx="5043255" cy="2142712"/>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125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29" name="Title 1"/>
          <p:cNvSpPr>
            <a:spLocks noGrp="1"/>
          </p:cNvSpPr>
          <p:nvPr>
            <p:ph type="title"/>
          </p:nvPr>
        </p:nvSpPr>
        <p:spPr>
          <a:xfrm>
            <a:off x="209550" y="274638"/>
            <a:ext cx="8229600" cy="1143000"/>
          </a:xfrm>
        </p:spPr>
        <p:txBody>
          <a:bodyPr>
            <a:normAutofit fontScale="90000"/>
          </a:bodyPr>
          <a:lstStyle/>
          <a:p>
            <a:pPr algn="l" eaLnBrk="1" hangingPunct="1"/>
            <a:r>
              <a:rPr kumimoji="0" lang="en-US" altLang="ja-JP" sz="5400" b="1" dirty="0" smtClean="0">
                <a:latin typeface="Gill Sans" charset="0"/>
                <a:ea typeface="ＭＳ Ｐゴシック" charset="0"/>
                <a:cs typeface="Gill Sans" charset="0"/>
              </a:rPr>
              <a:t>Yoga</a:t>
            </a:r>
            <a:r>
              <a:rPr kumimoji="0" lang="en-US" altLang="ja-JP" sz="5400" b="1" dirty="0">
                <a:latin typeface="Gill Sans" charset="0"/>
                <a:ea typeface="ＭＳ Ｐゴシック" charset="0"/>
                <a:cs typeface="Gill Sans" charset="0"/>
              </a:rPr>
              <a:t/>
            </a:r>
            <a:br>
              <a:rPr kumimoji="0" lang="en-US" altLang="ja-JP" sz="5400" b="1" dirty="0">
                <a:latin typeface="Gill Sans" charset="0"/>
                <a:ea typeface="ＭＳ Ｐゴシック" charset="0"/>
                <a:cs typeface="Gill Sans" charset="0"/>
              </a:rPr>
            </a:br>
            <a:r>
              <a:rPr kumimoji="0" lang="en-US" altLang="ja-JP" sz="5400" b="1" dirty="0">
                <a:latin typeface="Gill Sans" charset="0"/>
                <a:ea typeface="ＭＳ Ｐゴシック" charset="0"/>
                <a:cs typeface="Gill Sans" charset="0"/>
              </a:rPr>
              <a:t>Breathing</a:t>
            </a:r>
          </a:p>
        </p:txBody>
      </p:sp>
      <p:pic>
        <p:nvPicPr>
          <p:cNvPr id="73732" name="Picture 4"/>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87950" y="2606675"/>
            <a:ext cx="815975" cy="6016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25900" y="-63500"/>
            <a:ext cx="5118100" cy="65436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 name="TextBox 2"/>
          <p:cNvSpPr txBox="1"/>
          <p:nvPr/>
        </p:nvSpPr>
        <p:spPr>
          <a:xfrm>
            <a:off x="342730" y="1615951"/>
            <a:ext cx="3683170" cy="769441"/>
          </a:xfrm>
          <a:prstGeom prst="rect">
            <a:avLst/>
          </a:prstGeom>
          <a:noFill/>
        </p:spPr>
        <p:txBody>
          <a:bodyPr wrap="none" rtlCol="0">
            <a:spAutoFit/>
          </a:bodyPr>
          <a:lstStyle/>
          <a:p>
            <a:r>
              <a:rPr lang="en-US" sz="4400" b="1" dirty="0" smtClean="0">
                <a:solidFill>
                  <a:srgbClr val="800000"/>
                </a:solidFill>
                <a:latin typeface="Gill Sans"/>
                <a:cs typeface="Gill Sans"/>
              </a:rPr>
              <a:t>Before tests</a:t>
            </a:r>
            <a:endParaRPr lang="en-US" sz="4400" b="1" dirty="0">
              <a:solidFill>
                <a:srgbClr val="800000"/>
              </a:solidFill>
              <a:latin typeface="Gill Sans"/>
              <a:cs typeface="Gill Sans"/>
            </a:endParaRPr>
          </a:p>
        </p:txBody>
      </p:sp>
      <p:sp>
        <p:nvSpPr>
          <p:cNvPr id="4" name="TextBox 3"/>
          <p:cNvSpPr txBox="1"/>
          <p:nvPr/>
        </p:nvSpPr>
        <p:spPr>
          <a:xfrm>
            <a:off x="342730" y="2452365"/>
            <a:ext cx="3384711" cy="1600438"/>
          </a:xfrm>
          <a:prstGeom prst="rect">
            <a:avLst/>
          </a:prstGeom>
          <a:noFill/>
        </p:spPr>
        <p:txBody>
          <a:bodyPr wrap="none" rtlCol="0">
            <a:spAutoFit/>
          </a:bodyPr>
          <a:lstStyle/>
          <a:p>
            <a:r>
              <a:rPr lang="en-US" sz="4000" b="1" dirty="0">
                <a:solidFill>
                  <a:srgbClr val="800000"/>
                </a:solidFill>
                <a:latin typeface="Gill Sans"/>
                <a:cs typeface="Gill Sans"/>
              </a:rPr>
              <a:t>Before </a:t>
            </a:r>
            <a:r>
              <a:rPr lang="en-US" sz="4000" b="1" dirty="0" smtClean="0">
                <a:solidFill>
                  <a:srgbClr val="800000"/>
                </a:solidFill>
                <a:latin typeface="Gill Sans"/>
                <a:cs typeface="Gill Sans"/>
              </a:rPr>
              <a:t>job </a:t>
            </a:r>
          </a:p>
          <a:p>
            <a:r>
              <a:rPr lang="en-US" sz="4000" b="1" dirty="0">
                <a:solidFill>
                  <a:srgbClr val="800000"/>
                </a:solidFill>
                <a:latin typeface="Gill Sans"/>
                <a:cs typeface="Gill Sans"/>
              </a:rPr>
              <a:t>	</a:t>
            </a:r>
            <a:r>
              <a:rPr lang="en-US" sz="4000" b="1" dirty="0" smtClean="0">
                <a:solidFill>
                  <a:srgbClr val="800000"/>
                </a:solidFill>
                <a:latin typeface="Gill Sans"/>
                <a:cs typeface="Gill Sans"/>
              </a:rPr>
              <a:t>interviews</a:t>
            </a:r>
            <a:endParaRPr lang="en-US" sz="4000" b="1" dirty="0">
              <a:solidFill>
                <a:srgbClr val="800000"/>
              </a:solidFill>
              <a:latin typeface="Gill Sans"/>
              <a:cs typeface="Gill Sans"/>
            </a:endParaRPr>
          </a:p>
          <a:p>
            <a:endParaRPr lang="en-US" dirty="0"/>
          </a:p>
        </p:txBody>
      </p:sp>
      <p:sp>
        <p:nvSpPr>
          <p:cNvPr id="5" name="TextBox 4"/>
          <p:cNvSpPr txBox="1"/>
          <p:nvPr/>
        </p:nvSpPr>
        <p:spPr>
          <a:xfrm>
            <a:off x="209550" y="3842217"/>
            <a:ext cx="3879387" cy="2554545"/>
          </a:xfrm>
          <a:prstGeom prst="rect">
            <a:avLst/>
          </a:prstGeom>
          <a:noFill/>
        </p:spPr>
        <p:txBody>
          <a:bodyPr wrap="none" rtlCol="0">
            <a:spAutoFit/>
          </a:bodyPr>
          <a:lstStyle/>
          <a:p>
            <a:r>
              <a:rPr lang="en-US" sz="4000" b="1" dirty="0" smtClean="0">
                <a:solidFill>
                  <a:srgbClr val="800000"/>
                </a:solidFill>
                <a:latin typeface="Gill Sans"/>
                <a:cs typeface="Gill Sans"/>
              </a:rPr>
              <a:t>Any time you </a:t>
            </a:r>
          </a:p>
          <a:p>
            <a:r>
              <a:rPr lang="en-US" sz="4000" b="1" dirty="0" smtClean="0">
                <a:solidFill>
                  <a:srgbClr val="800000"/>
                </a:solidFill>
                <a:latin typeface="Gill Sans"/>
                <a:cs typeface="Gill Sans"/>
              </a:rPr>
              <a:t>	want to </a:t>
            </a:r>
          </a:p>
          <a:p>
            <a:r>
              <a:rPr lang="en-US" sz="4000" b="1" dirty="0">
                <a:solidFill>
                  <a:srgbClr val="800000"/>
                </a:solidFill>
                <a:latin typeface="Gill Sans"/>
                <a:cs typeface="Gill Sans"/>
              </a:rPr>
              <a:t>	</a:t>
            </a:r>
            <a:r>
              <a:rPr lang="en-US" sz="4000" b="1" dirty="0" smtClean="0">
                <a:solidFill>
                  <a:srgbClr val="800000"/>
                </a:solidFill>
                <a:latin typeface="Gill Sans"/>
                <a:cs typeface="Gill Sans"/>
              </a:rPr>
              <a:t>control your </a:t>
            </a:r>
          </a:p>
          <a:p>
            <a:r>
              <a:rPr lang="en-US" sz="4000" b="1" dirty="0">
                <a:solidFill>
                  <a:srgbClr val="800000"/>
                </a:solidFill>
                <a:latin typeface="Gill Sans"/>
                <a:cs typeface="Gill Sans"/>
              </a:rPr>
              <a:t>	</a:t>
            </a:r>
            <a:r>
              <a:rPr lang="en-US" sz="4000" b="1" dirty="0" smtClean="0">
                <a:solidFill>
                  <a:srgbClr val="800000"/>
                </a:solidFill>
                <a:latin typeface="Gill Sans"/>
                <a:cs typeface="Gill Sans"/>
              </a:rPr>
              <a:t>body/mind</a:t>
            </a:r>
            <a:endParaRPr lang="en-US" sz="4000" b="1" dirty="0">
              <a:solidFill>
                <a:srgbClr val="800000"/>
              </a:solidFill>
              <a:latin typeface="Gill Sans"/>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4520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29" name="Title 1"/>
          <p:cNvSpPr>
            <a:spLocks noGrp="1"/>
          </p:cNvSpPr>
          <p:nvPr>
            <p:ph type="title"/>
          </p:nvPr>
        </p:nvSpPr>
        <p:spPr>
          <a:xfrm>
            <a:off x="209550" y="274638"/>
            <a:ext cx="8229600" cy="1143000"/>
          </a:xfrm>
        </p:spPr>
        <p:txBody>
          <a:bodyPr>
            <a:normAutofit fontScale="90000"/>
          </a:bodyPr>
          <a:lstStyle/>
          <a:p>
            <a:pPr algn="l" eaLnBrk="1" hangingPunct="1"/>
            <a:r>
              <a:rPr kumimoji="0" lang="en-US" altLang="ja-JP" sz="5400" b="1" dirty="0" smtClean="0">
                <a:latin typeface="Gill Sans" charset="0"/>
                <a:ea typeface="ＭＳ Ｐゴシック" charset="0"/>
                <a:cs typeface="Gill Sans" charset="0"/>
              </a:rPr>
              <a:t>Yoga</a:t>
            </a:r>
            <a:r>
              <a:rPr kumimoji="0" lang="en-US" altLang="ja-JP" sz="5400" b="1" dirty="0">
                <a:latin typeface="Gill Sans" charset="0"/>
                <a:ea typeface="ＭＳ Ｐゴシック" charset="0"/>
                <a:cs typeface="Gill Sans" charset="0"/>
              </a:rPr>
              <a:t/>
            </a:r>
            <a:br>
              <a:rPr kumimoji="0" lang="en-US" altLang="ja-JP" sz="5400" b="1" dirty="0">
                <a:latin typeface="Gill Sans" charset="0"/>
                <a:ea typeface="ＭＳ Ｐゴシック" charset="0"/>
                <a:cs typeface="Gill Sans" charset="0"/>
              </a:rPr>
            </a:br>
            <a:r>
              <a:rPr kumimoji="0" lang="en-US" altLang="ja-JP" sz="5400" b="1" dirty="0">
                <a:latin typeface="Gill Sans" charset="0"/>
                <a:ea typeface="ＭＳ Ｐゴシック" charset="0"/>
                <a:cs typeface="Gill Sans" charset="0"/>
              </a:rPr>
              <a:t>Breathing</a:t>
            </a:r>
          </a:p>
        </p:txBody>
      </p:sp>
      <p:pic>
        <p:nvPicPr>
          <p:cNvPr id="73732" name="Picture 4"/>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87950" y="2606675"/>
            <a:ext cx="815975" cy="6016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25900" y="-63500"/>
            <a:ext cx="5118100" cy="65436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 name="TextBox 2"/>
          <p:cNvSpPr txBox="1"/>
          <p:nvPr/>
        </p:nvSpPr>
        <p:spPr>
          <a:xfrm>
            <a:off x="466637" y="2485063"/>
            <a:ext cx="3224335" cy="1446550"/>
          </a:xfrm>
          <a:prstGeom prst="rect">
            <a:avLst/>
          </a:prstGeom>
          <a:noFill/>
        </p:spPr>
        <p:txBody>
          <a:bodyPr wrap="none" rtlCol="0">
            <a:spAutoFit/>
          </a:bodyPr>
          <a:lstStyle/>
          <a:p>
            <a:r>
              <a:rPr lang="en-US" sz="4400" b="1" dirty="0" smtClean="0">
                <a:solidFill>
                  <a:srgbClr val="800000"/>
                </a:solidFill>
                <a:latin typeface="Gill Sans"/>
                <a:cs typeface="Gill Sans"/>
              </a:rPr>
              <a:t>Private, </a:t>
            </a:r>
          </a:p>
          <a:p>
            <a:r>
              <a:rPr lang="en-US" sz="4400" b="1" dirty="0">
                <a:solidFill>
                  <a:srgbClr val="800000"/>
                </a:solidFill>
                <a:latin typeface="Gill Sans"/>
                <a:cs typeface="Gill Sans"/>
              </a:rPr>
              <a:t>	</a:t>
            </a:r>
            <a:r>
              <a:rPr lang="en-US" sz="4400" b="1" dirty="0" smtClean="0">
                <a:solidFill>
                  <a:srgbClr val="800000"/>
                </a:solidFill>
                <a:latin typeface="Gill Sans"/>
                <a:cs typeface="Gill Sans"/>
              </a:rPr>
              <a:t>in public.</a:t>
            </a:r>
            <a:endParaRPr lang="en-US" sz="4400" b="1" dirty="0">
              <a:solidFill>
                <a:srgbClr val="800000"/>
              </a:solidFill>
              <a:latin typeface="Gill Sans"/>
              <a:cs typeface="Gill Sans"/>
            </a:endParaRPr>
          </a:p>
        </p:txBody>
      </p:sp>
      <p:pic>
        <p:nvPicPr>
          <p:cNvPr id="9" name="Picture 3"/>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87950" y="2215007"/>
            <a:ext cx="2706228" cy="272616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1" name="Picture 4"/>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23200" y="3744738"/>
            <a:ext cx="606570" cy="3737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 name="Picture 11"/>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25900" y="-11061"/>
            <a:ext cx="5118100" cy="65436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6475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1" name="Content Placeholder 2"/>
          <p:cNvSpPr>
            <a:spLocks noGrp="1"/>
          </p:cNvSpPr>
          <p:nvPr>
            <p:ph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atin typeface="Calibri" charset="0"/>
                <a:ea typeface="ＭＳ Ｐゴシック" charset="0"/>
                <a:cs typeface="ＭＳ Ｐゴシック" charset="0"/>
              </a:rPr>
              <a:t>Insert video</a:t>
            </a:r>
          </a:p>
        </p:txBody>
      </p:sp>
      <p:sp>
        <p:nvSpPr>
          <p:cNvPr id="128002" name="TextBox 6"/>
          <p:cNvSpPr txBox="1">
            <a:spLocks noChangeArrowheads="1"/>
          </p:cNvSpPr>
          <p:nvPr/>
        </p:nvSpPr>
        <p:spPr bwMode="auto">
          <a:xfrm>
            <a:off x="304800" y="5087938"/>
            <a:ext cx="5505450" cy="14462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endParaRPr lang="en-US" sz="4400">
              <a:solidFill>
                <a:srgbClr val="800000"/>
              </a:solidFill>
              <a:latin typeface="Gill Sans" charset="0"/>
              <a:cs typeface="Gill Sans" charset="0"/>
            </a:endParaRPr>
          </a:p>
          <a:p>
            <a:pPr algn="r"/>
            <a:r>
              <a:rPr lang="en-US" sz="4400">
                <a:solidFill>
                  <a:srgbClr val="800000"/>
                </a:solidFill>
                <a:latin typeface="Gill Sans" charset="0"/>
                <a:cs typeface="Gill Sans" charset="0"/>
              </a:rPr>
              <a:t>out though mouth</a:t>
            </a:r>
            <a:endParaRPr lang="en-US"/>
          </a:p>
        </p:txBody>
      </p:sp>
      <p:pic>
        <p:nvPicPr>
          <p:cNvPr id="128003" name="Picture 5"/>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6119813" cy="685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11" name="Straight Arrow Connector 10"/>
          <p:cNvCxnSpPr/>
          <p:nvPr/>
        </p:nvCxnSpPr>
        <p:spPr>
          <a:xfrm>
            <a:off x="2352675" y="4538663"/>
            <a:ext cx="957263" cy="1587500"/>
          </a:xfrm>
          <a:prstGeom prst="straightConnector1">
            <a:avLst/>
          </a:prstGeom>
          <a:ln w="1270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a:spLocks noChangeArrowheads="1"/>
          </p:cNvSpPr>
          <p:nvPr/>
        </p:nvSpPr>
        <p:spPr bwMode="auto">
          <a:xfrm>
            <a:off x="457200" y="5240338"/>
            <a:ext cx="5505450" cy="14462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endParaRPr lang="en-US" sz="4400">
              <a:solidFill>
                <a:srgbClr val="800000"/>
              </a:solidFill>
              <a:latin typeface="Gill Sans" charset="0"/>
              <a:cs typeface="Gill Sans" charset="0"/>
            </a:endParaRPr>
          </a:p>
          <a:p>
            <a:pPr algn="r"/>
            <a:r>
              <a:rPr lang="en-US" sz="4400">
                <a:solidFill>
                  <a:srgbClr val="FFFFFF"/>
                </a:solidFill>
                <a:latin typeface="Gill Sans" charset="0"/>
                <a:cs typeface="Gill Sans" charset="0"/>
              </a:rPr>
              <a:t>out though the mouth</a:t>
            </a:r>
            <a:endParaRPr lang="en-US">
              <a:solidFill>
                <a:srgbClr val="FFFFFF"/>
              </a:solidFill>
            </a:endParaRPr>
          </a:p>
        </p:txBody>
      </p:sp>
      <p:cxnSp>
        <p:nvCxnSpPr>
          <p:cNvPr id="18" name="Straight Arrow Connector 17"/>
          <p:cNvCxnSpPr/>
          <p:nvPr/>
        </p:nvCxnSpPr>
        <p:spPr>
          <a:xfrm flipH="1" flipV="1">
            <a:off x="3070225" y="4225925"/>
            <a:ext cx="1958975" cy="1312863"/>
          </a:xfrm>
          <a:prstGeom prst="straightConnector1">
            <a:avLst/>
          </a:prstGeom>
          <a:ln w="1270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5962650" y="0"/>
            <a:ext cx="3251200" cy="6858000"/>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TextBox 22"/>
          <p:cNvSpPr txBox="1">
            <a:spLocks noChangeArrowheads="1"/>
          </p:cNvSpPr>
          <p:nvPr/>
        </p:nvSpPr>
        <p:spPr bwMode="auto">
          <a:xfrm>
            <a:off x="3497263" y="3136900"/>
            <a:ext cx="2709862" cy="17240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4400">
                <a:solidFill>
                  <a:schemeClr val="bg1"/>
                </a:solidFill>
                <a:latin typeface="Gill Sans" charset="0"/>
                <a:cs typeface="Gill Sans" charset="0"/>
              </a:rPr>
              <a:t>in through</a:t>
            </a:r>
          </a:p>
          <a:p>
            <a:pPr algn="r"/>
            <a:r>
              <a:rPr lang="en-US" sz="4400">
                <a:solidFill>
                  <a:schemeClr val="bg1"/>
                </a:solidFill>
                <a:latin typeface="Gill Sans" charset="0"/>
                <a:cs typeface="Gill Sans" charset="0"/>
              </a:rPr>
              <a:t>the nose</a:t>
            </a:r>
          </a:p>
          <a:p>
            <a:endParaRPr lang="en-US"/>
          </a:p>
        </p:txBody>
      </p:sp>
      <p:sp>
        <p:nvSpPr>
          <p:cNvPr id="24" name="Title 1"/>
          <p:cNvSpPr txBox="1">
            <a:spLocks/>
          </p:cNvSpPr>
          <p:nvPr/>
        </p:nvSpPr>
        <p:spPr>
          <a:xfrm>
            <a:off x="612775" y="457200"/>
            <a:ext cx="8229600" cy="1143000"/>
          </a:xfrm>
          <a:prstGeom prst="rect">
            <a:avLst/>
          </a:prstGeom>
        </p:spPr>
        <p:txBody>
          <a:bodyPr anchor="ctr"/>
          <a:lstStyle/>
          <a:p>
            <a:pPr algn="r" defTabSz="457200" eaLnBrk="1" fontAlgn="auto" hangingPunct="1">
              <a:spcAft>
                <a:spcPts val="0"/>
              </a:spcAft>
              <a:defRPr/>
            </a:pPr>
            <a:r>
              <a:rPr lang="en-US" sz="6000" b="1" dirty="0" smtClean="0">
                <a:solidFill>
                  <a:srgbClr val="FFFFFF"/>
                </a:solidFill>
                <a:latin typeface="Gill Sans"/>
                <a:ea typeface="+mj-ea"/>
                <a:cs typeface="Gill Sans"/>
              </a:rPr>
              <a:t>Yoga</a:t>
            </a:r>
            <a:endParaRPr lang="en-US" sz="6000" b="1" dirty="0">
              <a:solidFill>
                <a:srgbClr val="FFFFFF"/>
              </a:solidFill>
              <a:latin typeface="Gill Sans"/>
              <a:ea typeface="+mj-ea"/>
              <a:cs typeface="Gill Sans"/>
            </a:endParaRPr>
          </a:p>
          <a:p>
            <a:pPr algn="r" defTabSz="457200" eaLnBrk="1" fontAlgn="auto" hangingPunct="1">
              <a:spcAft>
                <a:spcPts val="0"/>
              </a:spcAft>
              <a:defRPr/>
            </a:pPr>
            <a:r>
              <a:rPr lang="en-US" sz="6000" b="1" dirty="0">
                <a:solidFill>
                  <a:srgbClr val="FFFFFF"/>
                </a:solidFill>
                <a:latin typeface="Gill Sans"/>
                <a:ea typeface="+mj-ea"/>
                <a:cs typeface="Gill Sans"/>
              </a:rPr>
              <a:t>b</a:t>
            </a:r>
            <a:r>
              <a:rPr lang="en-US" sz="6000" b="1" dirty="0" err="1">
                <a:solidFill>
                  <a:srgbClr val="FFFFFF"/>
                </a:solidFill>
                <a:latin typeface="Gill Sans"/>
                <a:ea typeface="+mj-ea"/>
                <a:cs typeface="Gill Sans"/>
              </a:rPr>
              <a:t>reathing</a:t>
            </a:r>
            <a:endParaRPr lang="en-US" sz="6000" b="1" dirty="0">
              <a:solidFill>
                <a:srgbClr val="FFFFFF"/>
              </a:solidFill>
              <a:latin typeface="Gill Sans"/>
              <a:ea typeface="+mj-ea"/>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5835384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up)">
                                      <p:cBhvr>
                                        <p:cTn id="9" dur="1500"/>
                                        <p:tgtEl>
                                          <p:spTgt spid="1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49" name="Content Placeholder 2"/>
          <p:cNvSpPr>
            <a:spLocks noGrp="1"/>
          </p:cNvSpPr>
          <p:nvPr>
            <p:ph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atin typeface="Calibri" charset="0"/>
                <a:ea typeface="ＭＳ Ｐゴシック" charset="0"/>
                <a:cs typeface="ＭＳ Ｐゴシック" charset="0"/>
              </a:rPr>
              <a:t>Insert video</a:t>
            </a:r>
          </a:p>
        </p:txBody>
      </p:sp>
      <p:sp>
        <p:nvSpPr>
          <p:cNvPr id="130050" name="TextBox 6"/>
          <p:cNvSpPr txBox="1">
            <a:spLocks noChangeArrowheads="1"/>
          </p:cNvSpPr>
          <p:nvPr/>
        </p:nvSpPr>
        <p:spPr bwMode="auto">
          <a:xfrm>
            <a:off x="304800" y="5087938"/>
            <a:ext cx="5505450" cy="14462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endParaRPr lang="en-US" sz="4400">
              <a:solidFill>
                <a:srgbClr val="800000"/>
              </a:solidFill>
              <a:latin typeface="Gill Sans" charset="0"/>
              <a:cs typeface="Gill Sans" charset="0"/>
            </a:endParaRPr>
          </a:p>
          <a:p>
            <a:pPr algn="r"/>
            <a:r>
              <a:rPr lang="en-US" sz="4400">
                <a:solidFill>
                  <a:srgbClr val="800000"/>
                </a:solidFill>
                <a:latin typeface="Gill Sans" charset="0"/>
                <a:cs typeface="Gill Sans" charset="0"/>
              </a:rPr>
              <a:t>out though mouth</a:t>
            </a:r>
            <a:endParaRPr lang="en-US"/>
          </a:p>
        </p:txBody>
      </p:sp>
      <p:pic>
        <p:nvPicPr>
          <p:cNvPr id="130051" name="Picture 5"/>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6119813" cy="685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0" name="Rectangle 19"/>
          <p:cNvSpPr/>
          <p:nvPr/>
        </p:nvSpPr>
        <p:spPr>
          <a:xfrm>
            <a:off x="5962650" y="0"/>
            <a:ext cx="3251200" cy="6858000"/>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TextBox 22"/>
          <p:cNvSpPr txBox="1">
            <a:spLocks noChangeArrowheads="1"/>
          </p:cNvSpPr>
          <p:nvPr/>
        </p:nvSpPr>
        <p:spPr bwMode="auto">
          <a:xfrm>
            <a:off x="3497263" y="2971800"/>
            <a:ext cx="5494337" cy="8302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4800" b="1">
                <a:solidFill>
                  <a:srgbClr val="FFFF00"/>
                </a:solidFill>
                <a:latin typeface="Gill Sans" charset="0"/>
                <a:cs typeface="Gill Sans" charset="0"/>
              </a:rPr>
              <a:t>OUT</a:t>
            </a:r>
            <a:r>
              <a:rPr lang="en-US" sz="4800" b="1">
                <a:solidFill>
                  <a:schemeClr val="bg1"/>
                </a:solidFill>
                <a:latin typeface="Gill Sans" charset="0"/>
                <a:cs typeface="Gill Sans" charset="0"/>
              </a:rPr>
              <a:t> - 2-3-4-5-6</a:t>
            </a:r>
          </a:p>
        </p:txBody>
      </p:sp>
      <p:sp>
        <p:nvSpPr>
          <p:cNvPr id="24" name="Title 1"/>
          <p:cNvSpPr txBox="1">
            <a:spLocks/>
          </p:cNvSpPr>
          <p:nvPr/>
        </p:nvSpPr>
        <p:spPr>
          <a:xfrm>
            <a:off x="612775" y="457200"/>
            <a:ext cx="8229600" cy="1143000"/>
          </a:xfrm>
          <a:prstGeom prst="rect">
            <a:avLst/>
          </a:prstGeom>
        </p:spPr>
        <p:txBody>
          <a:bodyPr anchor="ctr"/>
          <a:lstStyle/>
          <a:p>
            <a:pPr algn="r" defTabSz="457200" eaLnBrk="1" fontAlgn="auto" hangingPunct="1">
              <a:spcAft>
                <a:spcPts val="0"/>
              </a:spcAft>
              <a:defRPr/>
            </a:pPr>
            <a:r>
              <a:rPr lang="en-US" sz="6000" b="1" dirty="0" smtClean="0">
                <a:solidFill>
                  <a:srgbClr val="FFFFFF"/>
                </a:solidFill>
                <a:latin typeface="Gill Sans"/>
                <a:ea typeface="+mj-ea"/>
                <a:cs typeface="Gill Sans"/>
              </a:rPr>
              <a:t>Yoga</a:t>
            </a:r>
            <a:endParaRPr lang="en-US" sz="6000" b="1" dirty="0">
              <a:solidFill>
                <a:srgbClr val="FFFFFF"/>
              </a:solidFill>
              <a:latin typeface="Gill Sans"/>
              <a:ea typeface="+mj-ea"/>
              <a:cs typeface="Gill Sans"/>
            </a:endParaRPr>
          </a:p>
          <a:p>
            <a:pPr algn="r" defTabSz="457200" eaLnBrk="1" fontAlgn="auto" hangingPunct="1">
              <a:spcAft>
                <a:spcPts val="0"/>
              </a:spcAft>
              <a:defRPr/>
            </a:pPr>
            <a:r>
              <a:rPr lang="en-US" sz="6000" b="1" dirty="0">
                <a:solidFill>
                  <a:srgbClr val="FFFFFF"/>
                </a:solidFill>
                <a:latin typeface="Gill Sans"/>
                <a:ea typeface="+mj-ea"/>
                <a:cs typeface="Gill Sans"/>
              </a:rPr>
              <a:t>b</a:t>
            </a:r>
            <a:r>
              <a:rPr lang="en-US" sz="6000" b="1" dirty="0" err="1">
                <a:solidFill>
                  <a:srgbClr val="FFFFFF"/>
                </a:solidFill>
                <a:latin typeface="Gill Sans"/>
                <a:ea typeface="+mj-ea"/>
                <a:cs typeface="Gill Sans"/>
              </a:rPr>
              <a:t>reathing</a:t>
            </a:r>
            <a:endParaRPr lang="en-US" sz="6000" b="1" dirty="0">
              <a:solidFill>
                <a:srgbClr val="FFFFFF"/>
              </a:solidFill>
              <a:latin typeface="Gill Sans"/>
              <a:ea typeface="+mj-ea"/>
              <a:cs typeface="Gill Sans"/>
            </a:endParaRPr>
          </a:p>
        </p:txBody>
      </p:sp>
      <p:sp>
        <p:nvSpPr>
          <p:cNvPr id="12" name="TextBox 11"/>
          <p:cNvSpPr txBox="1">
            <a:spLocks noChangeArrowheads="1"/>
          </p:cNvSpPr>
          <p:nvPr/>
        </p:nvSpPr>
        <p:spPr bwMode="auto">
          <a:xfrm>
            <a:off x="3505200" y="3802063"/>
            <a:ext cx="5494338" cy="7699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4400" b="1">
                <a:solidFill>
                  <a:schemeClr val="bg1"/>
                </a:solidFill>
                <a:latin typeface="Gill Sans" charset="0"/>
                <a:cs typeface="Gill Sans" charset="0"/>
              </a:rPr>
              <a:t>Hold - 2-3-4-5</a:t>
            </a:r>
          </a:p>
        </p:txBody>
      </p:sp>
      <p:sp>
        <p:nvSpPr>
          <p:cNvPr id="13" name="TextBox 12"/>
          <p:cNvSpPr txBox="1">
            <a:spLocks noChangeArrowheads="1"/>
          </p:cNvSpPr>
          <p:nvPr/>
        </p:nvSpPr>
        <p:spPr bwMode="auto">
          <a:xfrm>
            <a:off x="3497263" y="4572000"/>
            <a:ext cx="5494337" cy="8302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4800" b="1">
                <a:solidFill>
                  <a:srgbClr val="FFFF00"/>
                </a:solidFill>
                <a:latin typeface="Gill Sans" charset="0"/>
                <a:cs typeface="Gill Sans" charset="0"/>
              </a:rPr>
              <a:t>IN</a:t>
            </a:r>
            <a:r>
              <a:rPr lang="en-US" sz="4800" b="1">
                <a:solidFill>
                  <a:schemeClr val="bg1"/>
                </a:solidFill>
                <a:latin typeface="Gill Sans" charset="0"/>
                <a:cs typeface="Gill Sans" charset="0"/>
              </a:rPr>
              <a:t> - 2-3-4</a:t>
            </a:r>
          </a:p>
        </p:txBody>
      </p:sp>
      <p:sp>
        <p:nvSpPr>
          <p:cNvPr id="14" name="TextBox 13"/>
          <p:cNvSpPr txBox="1">
            <a:spLocks noChangeArrowheads="1"/>
          </p:cNvSpPr>
          <p:nvPr/>
        </p:nvSpPr>
        <p:spPr bwMode="auto">
          <a:xfrm>
            <a:off x="3505200" y="5410200"/>
            <a:ext cx="5494338" cy="7699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4400" b="1">
                <a:solidFill>
                  <a:schemeClr val="bg1"/>
                </a:solidFill>
                <a:latin typeface="Gill Sans" charset="0"/>
                <a:cs typeface="Gill Sans" charset="0"/>
              </a:rPr>
              <a:t>Hold - 2-3-4-5</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7032125"/>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20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2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20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13" grpId="0"/>
      <p:bldP spid="14" grpId="0"/>
    </p:bld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63036" y="232138"/>
            <a:ext cx="2422097" cy="1664162"/>
          </a:xfrm>
          <a:prstGeom prst="rect">
            <a:avLst/>
          </a:prstGeom>
        </p:spPr>
      </p:pic>
      <p:pic>
        <p:nvPicPr>
          <p:cNvPr id="6" name="Picture 5"/>
          <p:cNvPicPr>
            <a:picLocks noChangeAspect="1"/>
          </p:cNvPicPr>
          <p:nvPr/>
        </p:nvPicPr>
        <p:blipFill>
          <a:blip r:embed="rId4"/>
          <a:stretch>
            <a:fillRect/>
          </a:stretch>
        </p:blipFill>
        <p:spPr>
          <a:xfrm>
            <a:off x="1046867" y="2039228"/>
            <a:ext cx="5344011" cy="4569814"/>
          </a:xfrm>
          <a:prstGeom prst="rect">
            <a:avLst/>
          </a:prstGeom>
        </p:spPr>
      </p:pic>
      <p:sp>
        <p:nvSpPr>
          <p:cNvPr id="5" name="Rectangle 4"/>
          <p:cNvSpPr/>
          <p:nvPr/>
        </p:nvSpPr>
        <p:spPr>
          <a:xfrm>
            <a:off x="0" y="2039228"/>
            <a:ext cx="9144000" cy="4818772"/>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168170" y="142324"/>
            <a:ext cx="7772400"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5400" b="1" dirty="0" smtClean="0">
                <a:solidFill>
                  <a:srgbClr val="800000"/>
                </a:solidFill>
                <a:latin typeface="Gill Sans"/>
                <a:cs typeface="Gill Sans"/>
              </a:rPr>
              <a:t>Break lectures into</a:t>
            </a:r>
            <a:r>
              <a:rPr lang="en-US" sz="4800" b="1" dirty="0" smtClean="0">
                <a:solidFill>
                  <a:srgbClr val="800000"/>
                </a:solidFill>
                <a:latin typeface="Gill Sans"/>
                <a:cs typeface="Gill Sans"/>
              </a:rPr>
              <a:t/>
            </a:r>
            <a:br>
              <a:rPr lang="en-US" sz="4800" b="1" dirty="0" smtClean="0">
                <a:solidFill>
                  <a:srgbClr val="800000"/>
                </a:solidFill>
                <a:latin typeface="Gill Sans"/>
                <a:cs typeface="Gill Sans"/>
              </a:rPr>
            </a:br>
            <a:r>
              <a:rPr lang="en-US" sz="8000" b="1" dirty="0" smtClean="0">
                <a:solidFill>
                  <a:srgbClr val="800000"/>
                </a:solidFill>
                <a:latin typeface="Gill Sans"/>
                <a:cs typeface="Gill Sans"/>
              </a:rPr>
              <a:t>10-min </a:t>
            </a:r>
            <a:r>
              <a:rPr lang="en-US" sz="5400" b="1" dirty="0" smtClean="0">
                <a:solidFill>
                  <a:srgbClr val="800000"/>
                </a:solidFill>
                <a:latin typeface="Gill Sans"/>
                <a:cs typeface="Gill Sans"/>
              </a:rPr>
              <a:t>chunks</a:t>
            </a:r>
            <a:endParaRPr lang="en-US" sz="8000" b="1" dirty="0">
              <a:solidFill>
                <a:srgbClr val="800000"/>
              </a:solidFill>
              <a:latin typeface="Gill Sans"/>
              <a:cs typeface="Gill Sans"/>
            </a:endParaRPr>
          </a:p>
        </p:txBody>
      </p:sp>
      <p:sp>
        <p:nvSpPr>
          <p:cNvPr id="8" name="Title 7"/>
          <p:cNvSpPr>
            <a:spLocks noGrp="1"/>
          </p:cNvSpPr>
          <p:nvPr>
            <p:ph type="ctrTitle"/>
          </p:nvPr>
        </p:nvSpPr>
        <p:spPr/>
        <p:txBody>
          <a:bodyPr/>
          <a:lstStyle/>
          <a:p>
            <a:endParaRPr lang="en-US" dirty="0"/>
          </a:p>
        </p:txBody>
      </p:sp>
      <p:pic>
        <p:nvPicPr>
          <p:cNvPr id="9" name="Picture 8"/>
          <p:cNvPicPr>
            <a:picLocks noChangeAspect="1"/>
          </p:cNvPicPr>
          <p:nvPr/>
        </p:nvPicPr>
        <p:blipFill>
          <a:blip r:embed="rId5"/>
          <a:stretch>
            <a:fillRect/>
          </a:stretch>
        </p:blipFill>
        <p:spPr>
          <a:xfrm>
            <a:off x="909304" y="2130424"/>
            <a:ext cx="5258763" cy="472757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292855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282622" y="0"/>
            <a:ext cx="9448573"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901371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6" name="Rounded Rectangle 5"/>
          <p:cNvSpPr/>
          <p:nvPr/>
        </p:nvSpPr>
        <p:spPr>
          <a:xfrm>
            <a:off x="17860" y="287867"/>
            <a:ext cx="5774267" cy="4876800"/>
          </a:xfrm>
          <a:prstGeom prst="roundRect">
            <a:avLst/>
          </a:prstGeom>
          <a:solidFill>
            <a:schemeClr val="bg1">
              <a:alpha val="6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37067" y="287867"/>
            <a:ext cx="5740400" cy="2862322"/>
          </a:xfrm>
          <a:prstGeom prst="rect">
            <a:avLst/>
          </a:prstGeom>
          <a:noFill/>
        </p:spPr>
        <p:txBody>
          <a:bodyPr wrap="square" rtlCol="0">
            <a:spAutoFit/>
          </a:bodyPr>
          <a:lstStyle/>
          <a:p>
            <a:r>
              <a:rPr lang="en-US" sz="6000" b="1" dirty="0" smtClean="0">
                <a:latin typeface="Gill Sans"/>
                <a:cs typeface="Gill Sans"/>
              </a:rPr>
              <a:t>When you </a:t>
            </a:r>
          </a:p>
          <a:p>
            <a:r>
              <a:rPr lang="en-US" sz="6000" b="1" dirty="0" smtClean="0">
                <a:latin typeface="Gill Sans"/>
                <a:cs typeface="Gill Sans"/>
              </a:rPr>
              <a:t>find your</a:t>
            </a:r>
          </a:p>
          <a:p>
            <a:r>
              <a:rPr lang="en-US" sz="6000" b="1" dirty="0" smtClean="0">
                <a:latin typeface="Gill Sans"/>
                <a:cs typeface="Gill Sans"/>
              </a:rPr>
              <a:t> </a:t>
            </a:r>
            <a:endParaRPr lang="en-US" sz="6000" b="1" dirty="0">
              <a:latin typeface="Gill Sans"/>
              <a:cs typeface="Gill Sans"/>
            </a:endParaRPr>
          </a:p>
        </p:txBody>
      </p:sp>
      <p:sp>
        <p:nvSpPr>
          <p:cNvPr id="8" name="TextBox 7"/>
          <p:cNvSpPr txBox="1"/>
          <p:nvPr/>
        </p:nvSpPr>
        <p:spPr>
          <a:xfrm>
            <a:off x="17860" y="3953721"/>
            <a:ext cx="5722540" cy="1015663"/>
          </a:xfrm>
          <a:prstGeom prst="rect">
            <a:avLst/>
          </a:prstGeom>
          <a:noFill/>
        </p:spPr>
        <p:txBody>
          <a:bodyPr wrap="none" rtlCol="0">
            <a:spAutoFit/>
          </a:bodyPr>
          <a:lstStyle/>
          <a:p>
            <a:r>
              <a:rPr lang="en-US" sz="6000" b="1" dirty="0">
                <a:solidFill>
                  <a:srgbClr val="800000"/>
                </a:solidFill>
                <a:latin typeface="Gill Sans"/>
                <a:cs typeface="Gill Sans"/>
              </a:rPr>
              <a:t>d</a:t>
            </a:r>
            <a:r>
              <a:rPr lang="en-US" sz="6000" b="1" dirty="0" smtClean="0">
                <a:solidFill>
                  <a:srgbClr val="800000"/>
                </a:solidFill>
                <a:latin typeface="Gill Sans"/>
                <a:cs typeface="Gill Sans"/>
              </a:rPr>
              <a:t>o something!</a:t>
            </a:r>
            <a:endParaRPr lang="en-US" sz="6000" b="1" dirty="0">
              <a:solidFill>
                <a:srgbClr val="800000"/>
              </a:solidFill>
              <a:latin typeface="Gill Sans"/>
              <a:cs typeface="Gill Sans"/>
            </a:endParaRPr>
          </a:p>
        </p:txBody>
      </p:sp>
      <p:sp>
        <p:nvSpPr>
          <p:cNvPr id="9" name="TextBox 8"/>
          <p:cNvSpPr txBox="1"/>
          <p:nvPr/>
        </p:nvSpPr>
        <p:spPr>
          <a:xfrm>
            <a:off x="101600" y="2065867"/>
            <a:ext cx="3872950" cy="2215991"/>
          </a:xfrm>
          <a:prstGeom prst="rect">
            <a:avLst/>
          </a:prstGeom>
          <a:noFill/>
        </p:spPr>
        <p:txBody>
          <a:bodyPr wrap="none" rtlCol="0">
            <a:spAutoFit/>
          </a:bodyPr>
          <a:lstStyle/>
          <a:p>
            <a:r>
              <a:rPr lang="en-US" sz="6000" b="1" dirty="0">
                <a:latin typeface="Gill Sans"/>
                <a:cs typeface="Gill Sans"/>
              </a:rPr>
              <a:t>attention </a:t>
            </a:r>
            <a:endParaRPr lang="en-US" sz="6000" b="1" dirty="0" smtClean="0">
              <a:latin typeface="Gill Sans"/>
              <a:cs typeface="Gill Sans"/>
            </a:endParaRPr>
          </a:p>
          <a:p>
            <a:r>
              <a:rPr lang="en-US" sz="6000" b="1" dirty="0" smtClean="0">
                <a:latin typeface="Gill Sans"/>
                <a:cs typeface="Gill Sans"/>
              </a:rPr>
              <a:t>fading</a:t>
            </a:r>
            <a:endParaRPr lang="en-US" sz="6000" b="1" dirty="0">
              <a:latin typeface="Gill Sans"/>
              <a:cs typeface="Gill Sans"/>
            </a:endParaRP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1895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2000"/>
                                        <p:tgtEl>
                                          <p:spTgt spid="9">
                                            <p:txEl>
                                              <p:pRg st="0" end="0"/>
                                            </p:txEl>
                                          </p:spTgt>
                                        </p:tgtEl>
                                      </p:cBhvr>
                                    </p:animEffect>
                                    <p:set>
                                      <p:cBhvr>
                                        <p:cTn id="7" dur="1" fill="hold">
                                          <p:stCondLst>
                                            <p:cond delay="1999"/>
                                          </p:stCondLst>
                                        </p:cTn>
                                        <p:tgtEl>
                                          <p:spTgt spid="9">
                                            <p:txEl>
                                              <p:pRg st="0" end="0"/>
                                            </p:txEl>
                                          </p:spTgt>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2000"/>
                                        <p:tgtEl>
                                          <p:spTgt spid="9">
                                            <p:txEl>
                                              <p:pRg st="1" end="1"/>
                                            </p:txEl>
                                          </p:spTgt>
                                        </p:tgtEl>
                                      </p:cBhvr>
                                    </p:animEffect>
                                    <p:set>
                                      <p:cBhvr>
                                        <p:cTn id="10" dur="1" fill="hold">
                                          <p:stCondLst>
                                            <p:cond delay="1999"/>
                                          </p:stCondLst>
                                        </p:cTn>
                                        <p:tgtEl>
                                          <p:spTgt spid="9">
                                            <p:txEl>
                                              <p:pRg st="1" end="1"/>
                                            </p:txEl>
                                          </p:spTgt>
                                        </p:tgtEl>
                                        <p:attrNameLst>
                                          <p:attrName>style.visibility</p:attrName>
                                        </p:attrNameLst>
                                      </p:cBhvr>
                                      <p:to>
                                        <p:strVal val="hidden"/>
                                      </p:to>
                                    </p:set>
                                  </p:childTnLst>
                                </p:cTn>
                              </p:par>
                            </p:childTnLst>
                          </p:cTn>
                        </p:par>
                        <p:par>
                          <p:cTn id="11" fill="hold">
                            <p:stCondLst>
                              <p:cond delay="2000"/>
                            </p:stCondLst>
                            <p:childTnLst>
                              <p:par>
                                <p:cTn id="12" presetID="9" presetClass="entr" presetSubtype="0" fill="hold" nodeType="after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dissolve">
                                      <p:cBhvr>
                                        <p:cTn id="14" dur="2000"/>
                                        <p:tgtEl>
                                          <p:spTgt spid="9">
                                            <p:txEl>
                                              <p:pRg st="0" end="0"/>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dissolve">
                                      <p:cBhvr>
                                        <p:cTn id="17" dur="20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8800" y="698500"/>
            <a:ext cx="8026400" cy="5461000"/>
          </a:xfrm>
          <a:prstGeom prst="rect">
            <a:avLst/>
          </a:prstGeom>
        </p:spPr>
      </p:pic>
      <p:sp>
        <p:nvSpPr>
          <p:cNvPr id="5" name="TextBox 4"/>
          <p:cNvSpPr txBox="1"/>
          <p:nvPr/>
        </p:nvSpPr>
        <p:spPr>
          <a:xfrm>
            <a:off x="2152952" y="84330"/>
            <a:ext cx="6614086" cy="1015663"/>
          </a:xfrm>
          <a:prstGeom prst="rect">
            <a:avLst/>
          </a:prstGeom>
          <a:noFill/>
        </p:spPr>
        <p:txBody>
          <a:bodyPr wrap="none" rtlCol="0">
            <a:spAutoFit/>
          </a:bodyPr>
          <a:lstStyle/>
          <a:p>
            <a:r>
              <a:rPr lang="en-US" sz="6000" b="1" dirty="0" smtClean="0">
                <a:solidFill>
                  <a:srgbClr val="800000"/>
                </a:solidFill>
                <a:latin typeface="Gill Sans"/>
                <a:cs typeface="Gill Sans"/>
              </a:rPr>
              <a:t>Airline exercises</a:t>
            </a:r>
            <a:endParaRPr lang="en-US" sz="6000" b="1" dirty="0">
              <a:solidFill>
                <a:srgbClr val="800000"/>
              </a:solidFill>
              <a:latin typeface="Gill Sans"/>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76808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1" name="Content Placeholder 2"/>
          <p:cNvSpPr>
            <a:spLocks noGrp="1"/>
          </p:cNvSpPr>
          <p:nvPr>
            <p:ph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atin typeface="Calibri" charset="0"/>
                <a:ea typeface="ＭＳ Ｐゴシック" charset="0"/>
                <a:cs typeface="ＭＳ Ｐゴシック" charset="0"/>
              </a:rPr>
              <a:t>Insert video</a:t>
            </a:r>
          </a:p>
        </p:txBody>
      </p:sp>
      <p:sp>
        <p:nvSpPr>
          <p:cNvPr id="128002" name="TextBox 6"/>
          <p:cNvSpPr txBox="1">
            <a:spLocks noChangeArrowheads="1"/>
          </p:cNvSpPr>
          <p:nvPr/>
        </p:nvSpPr>
        <p:spPr bwMode="auto">
          <a:xfrm>
            <a:off x="304800" y="5087938"/>
            <a:ext cx="5505450" cy="14462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endParaRPr lang="en-US" sz="4400">
              <a:solidFill>
                <a:srgbClr val="800000"/>
              </a:solidFill>
              <a:latin typeface="Gill Sans" charset="0"/>
              <a:cs typeface="Gill Sans" charset="0"/>
            </a:endParaRPr>
          </a:p>
          <a:p>
            <a:pPr algn="r"/>
            <a:r>
              <a:rPr lang="en-US" sz="4400">
                <a:solidFill>
                  <a:srgbClr val="800000"/>
                </a:solidFill>
                <a:latin typeface="Gill Sans" charset="0"/>
                <a:cs typeface="Gill Sans" charset="0"/>
              </a:rPr>
              <a:t>out though mouth</a:t>
            </a:r>
            <a:endParaRPr lang="en-US"/>
          </a:p>
        </p:txBody>
      </p:sp>
      <p:pic>
        <p:nvPicPr>
          <p:cNvPr id="128003" name="Picture 5"/>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6119813" cy="685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0" name="Rectangle 19"/>
          <p:cNvSpPr/>
          <p:nvPr/>
        </p:nvSpPr>
        <p:spPr>
          <a:xfrm>
            <a:off x="5962650" y="0"/>
            <a:ext cx="3251200" cy="6858000"/>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Title 1"/>
          <p:cNvSpPr txBox="1">
            <a:spLocks/>
          </p:cNvSpPr>
          <p:nvPr/>
        </p:nvSpPr>
        <p:spPr>
          <a:xfrm>
            <a:off x="612775" y="457200"/>
            <a:ext cx="8229600" cy="1143000"/>
          </a:xfrm>
          <a:prstGeom prst="rect">
            <a:avLst/>
          </a:prstGeom>
        </p:spPr>
        <p:txBody>
          <a:bodyPr anchor="ctr"/>
          <a:lstStyle/>
          <a:p>
            <a:pPr algn="r" defTabSz="457200" eaLnBrk="1" fontAlgn="auto" hangingPunct="1">
              <a:spcAft>
                <a:spcPts val="0"/>
              </a:spcAft>
              <a:defRPr/>
            </a:pPr>
            <a:r>
              <a:rPr lang="en-US" sz="6000" b="1" dirty="0" smtClean="0">
                <a:solidFill>
                  <a:srgbClr val="FFFFFF"/>
                </a:solidFill>
                <a:latin typeface="Gill Sans"/>
                <a:ea typeface="+mj-ea"/>
                <a:cs typeface="Gill Sans"/>
              </a:rPr>
              <a:t>Yoga</a:t>
            </a:r>
            <a:endParaRPr lang="en-US" sz="6000" b="1" dirty="0">
              <a:solidFill>
                <a:srgbClr val="FFFFFF"/>
              </a:solidFill>
              <a:latin typeface="Gill Sans"/>
              <a:ea typeface="+mj-ea"/>
              <a:cs typeface="Gill Sans"/>
            </a:endParaRPr>
          </a:p>
          <a:p>
            <a:pPr algn="r" defTabSz="457200" eaLnBrk="1" fontAlgn="auto" hangingPunct="1">
              <a:spcAft>
                <a:spcPts val="0"/>
              </a:spcAft>
              <a:defRPr/>
            </a:pPr>
            <a:r>
              <a:rPr lang="en-US" sz="6000" b="1" dirty="0">
                <a:solidFill>
                  <a:srgbClr val="FFFFFF"/>
                </a:solidFill>
                <a:latin typeface="Gill Sans"/>
                <a:ea typeface="+mj-ea"/>
                <a:cs typeface="Gill Sans"/>
              </a:rPr>
              <a:t>b</a:t>
            </a:r>
            <a:r>
              <a:rPr lang="en-US" sz="6000" b="1" dirty="0" err="1">
                <a:solidFill>
                  <a:srgbClr val="FFFFFF"/>
                </a:solidFill>
                <a:latin typeface="Gill Sans"/>
                <a:ea typeface="+mj-ea"/>
                <a:cs typeface="Gill Sans"/>
              </a:rPr>
              <a:t>reathing</a:t>
            </a:r>
            <a:endParaRPr lang="en-US" sz="6000" b="1" dirty="0">
              <a:solidFill>
                <a:srgbClr val="FFFFFF"/>
              </a:solidFill>
              <a:latin typeface="Gill Sans"/>
              <a:ea typeface="+mj-ea"/>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1085997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t="6704" b="6704"/>
          <a:stretch>
            <a:fillRect/>
          </a:stretch>
        </p:blipFill>
        <p:spPr>
          <a:xfrm>
            <a:off x="457200" y="697971"/>
            <a:ext cx="8229600" cy="4525963"/>
          </a:xfrm>
        </p:spPr>
      </p:pic>
      <p:sp>
        <p:nvSpPr>
          <p:cNvPr id="5" name="TextBox 4"/>
          <p:cNvSpPr txBox="1"/>
          <p:nvPr/>
        </p:nvSpPr>
        <p:spPr>
          <a:xfrm>
            <a:off x="4411271" y="5491406"/>
            <a:ext cx="4275529" cy="1015663"/>
          </a:xfrm>
          <a:prstGeom prst="rect">
            <a:avLst/>
          </a:prstGeom>
          <a:noFill/>
        </p:spPr>
        <p:txBody>
          <a:bodyPr wrap="none" rtlCol="0">
            <a:spAutoFit/>
          </a:bodyPr>
          <a:lstStyle/>
          <a:p>
            <a:r>
              <a:rPr lang="en-US" sz="6000" b="1" dirty="0" smtClean="0">
                <a:solidFill>
                  <a:srgbClr val="800000"/>
                </a:solidFill>
                <a:latin typeface="Gill Sans"/>
                <a:cs typeface="Gill Sans"/>
              </a:rPr>
              <a:t>shadowing</a:t>
            </a:r>
            <a:endParaRPr lang="en-US" sz="6000" b="1" dirty="0">
              <a:solidFill>
                <a:srgbClr val="800000"/>
              </a:solidFill>
              <a:latin typeface="Gill Sans"/>
              <a:cs typeface="Gill Sans"/>
            </a:endParaRPr>
          </a:p>
        </p:txBody>
      </p:sp>
      <p:sp>
        <p:nvSpPr>
          <p:cNvPr id="6" name="TextBox 5"/>
          <p:cNvSpPr txBox="1"/>
          <p:nvPr/>
        </p:nvSpPr>
        <p:spPr>
          <a:xfrm>
            <a:off x="2007817" y="5503341"/>
            <a:ext cx="2435883" cy="1015663"/>
          </a:xfrm>
          <a:prstGeom prst="rect">
            <a:avLst/>
          </a:prstGeom>
          <a:noFill/>
        </p:spPr>
        <p:txBody>
          <a:bodyPr wrap="none" rtlCol="0">
            <a:spAutoFit/>
          </a:bodyPr>
          <a:lstStyle/>
          <a:p>
            <a:r>
              <a:rPr lang="en-US" sz="6000" b="1" dirty="0">
                <a:solidFill>
                  <a:srgbClr val="800000"/>
                </a:solidFill>
                <a:latin typeface="Gill Sans"/>
                <a:cs typeface="Gill Sans"/>
              </a:rPr>
              <a:t>Silent</a:t>
            </a:r>
            <a:endParaRPr lang="en-US" sz="60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25022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flipH="1">
            <a:off x="5232400" y="0"/>
            <a:ext cx="4402667" cy="6858000"/>
          </a:xfrm>
          <a:prstGeom prst="rect">
            <a:avLst/>
          </a:prstGeom>
        </p:spPr>
      </p:pic>
      <p:pic>
        <p:nvPicPr>
          <p:cNvPr id="5" name="Picture 4"/>
          <p:cNvPicPr>
            <a:picLocks noChangeAspect="1"/>
          </p:cNvPicPr>
          <p:nvPr/>
        </p:nvPicPr>
        <p:blipFill>
          <a:blip r:embed="rId3"/>
          <a:stretch>
            <a:fillRect/>
          </a:stretch>
        </p:blipFill>
        <p:spPr>
          <a:xfrm>
            <a:off x="0" y="0"/>
            <a:ext cx="2636699" cy="3221690"/>
          </a:xfrm>
          <a:prstGeom prst="rect">
            <a:avLst/>
          </a:prstGeom>
        </p:spPr>
      </p:pic>
      <p:sp>
        <p:nvSpPr>
          <p:cNvPr id="6" name="TextBox 5"/>
          <p:cNvSpPr txBox="1"/>
          <p:nvPr/>
        </p:nvSpPr>
        <p:spPr>
          <a:xfrm>
            <a:off x="0" y="3152969"/>
            <a:ext cx="5471720" cy="3416320"/>
          </a:xfrm>
          <a:prstGeom prst="rect">
            <a:avLst/>
          </a:prstGeom>
          <a:noFill/>
        </p:spPr>
        <p:txBody>
          <a:bodyPr wrap="none" rtlCol="0">
            <a:spAutoFit/>
          </a:bodyPr>
          <a:lstStyle/>
          <a:p>
            <a:r>
              <a:rPr lang="en-US" sz="5400" dirty="0" smtClean="0">
                <a:solidFill>
                  <a:srgbClr val="800000"/>
                </a:solidFill>
                <a:latin typeface="Gill Sans"/>
                <a:cs typeface="Gill Sans"/>
              </a:rPr>
              <a:t>  A one-minute </a:t>
            </a:r>
          </a:p>
          <a:p>
            <a:r>
              <a:rPr lang="en-US" sz="5400" dirty="0" smtClean="0">
                <a:solidFill>
                  <a:srgbClr val="800000"/>
                </a:solidFill>
                <a:latin typeface="Gill Sans"/>
                <a:cs typeface="Gill Sans"/>
              </a:rPr>
              <a:t>“</a:t>
            </a:r>
            <a:r>
              <a:rPr lang="en-US" sz="5400" b="1" dirty="0" smtClean="0">
                <a:solidFill>
                  <a:srgbClr val="800000"/>
                </a:solidFill>
                <a:latin typeface="Gill Sans"/>
                <a:cs typeface="Gill Sans"/>
              </a:rPr>
              <a:t>mental break</a:t>
            </a:r>
            <a:r>
              <a:rPr lang="en-US" sz="5400" dirty="0" smtClean="0">
                <a:solidFill>
                  <a:srgbClr val="800000"/>
                </a:solidFill>
                <a:latin typeface="Gill Sans"/>
                <a:cs typeface="Gill Sans"/>
              </a:rPr>
              <a:t>”</a:t>
            </a:r>
          </a:p>
          <a:p>
            <a:r>
              <a:rPr lang="en-US" sz="5400" dirty="0" smtClean="0">
                <a:solidFill>
                  <a:srgbClr val="800000"/>
                </a:solidFill>
                <a:latin typeface="Gill Sans"/>
                <a:cs typeface="Gill Sans"/>
              </a:rPr>
              <a:t>  is better than </a:t>
            </a:r>
          </a:p>
          <a:p>
            <a:r>
              <a:rPr lang="en-US" sz="5400" dirty="0" smtClean="0">
                <a:solidFill>
                  <a:srgbClr val="800000"/>
                </a:solidFill>
                <a:latin typeface="Gill Sans"/>
                <a:cs typeface="Gill Sans"/>
              </a:rPr>
              <a:t>  zoning out.</a:t>
            </a:r>
            <a:endParaRPr lang="en-US" sz="5400" dirty="0">
              <a:solidFill>
                <a:srgbClr val="800000"/>
              </a:solidFill>
              <a:latin typeface="Gill Sans"/>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61258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5186" y="3400623"/>
            <a:ext cx="3306233" cy="3445280"/>
          </a:xfrm>
          <a:prstGeom prst="rect">
            <a:avLst/>
          </a:prstGeom>
        </p:spPr>
      </p:pic>
      <p:sp>
        <p:nvSpPr>
          <p:cNvPr id="8" name="TextBox 7"/>
          <p:cNvSpPr txBox="1"/>
          <p:nvPr/>
        </p:nvSpPr>
        <p:spPr>
          <a:xfrm>
            <a:off x="108857" y="762000"/>
            <a:ext cx="9268959" cy="923330"/>
          </a:xfrm>
          <a:prstGeom prst="rect">
            <a:avLst/>
          </a:prstGeom>
          <a:noFill/>
        </p:spPr>
        <p:txBody>
          <a:bodyPr wrap="none" rtlCol="0">
            <a:spAutoFit/>
          </a:bodyPr>
          <a:lstStyle/>
          <a:p>
            <a:r>
              <a:rPr lang="en-US" sz="5400" b="1" dirty="0" smtClean="0">
                <a:latin typeface="Gill Sans"/>
                <a:cs typeface="Gill Sans"/>
              </a:rPr>
              <a:t>Imagine a word or picture</a:t>
            </a:r>
            <a:endParaRPr lang="en-US" sz="5400" b="1" dirty="0">
              <a:latin typeface="Gill Sans"/>
              <a:cs typeface="Gill Sans"/>
            </a:endParaRPr>
          </a:p>
        </p:txBody>
      </p:sp>
      <p:sp>
        <p:nvSpPr>
          <p:cNvPr id="10" name="Cloud Callout 9"/>
          <p:cNvSpPr/>
          <p:nvPr/>
        </p:nvSpPr>
        <p:spPr>
          <a:xfrm>
            <a:off x="3181047" y="2286751"/>
            <a:ext cx="6132285" cy="4729238"/>
          </a:xfrm>
          <a:prstGeom prst="cloudCallout">
            <a:avLst>
              <a:gd name="adj1" fmla="val -56907"/>
              <a:gd name="adj2" fmla="val -11026"/>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197046" y="3023810"/>
            <a:ext cx="3640667" cy="314476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4197047" y="3023810"/>
            <a:ext cx="1644953" cy="2574306"/>
          </a:xfrm>
          <a:prstGeom prst="rect">
            <a:avLst/>
          </a:prstGeom>
        </p:spPr>
      </p:pic>
      <p:sp>
        <p:nvSpPr>
          <p:cNvPr id="16" name="TextBox 15"/>
          <p:cNvSpPr txBox="1"/>
          <p:nvPr/>
        </p:nvSpPr>
        <p:spPr>
          <a:xfrm>
            <a:off x="4383260" y="4969251"/>
            <a:ext cx="3478637" cy="1077218"/>
          </a:xfrm>
          <a:prstGeom prst="rect">
            <a:avLst/>
          </a:prstGeom>
          <a:noFill/>
        </p:spPr>
        <p:txBody>
          <a:bodyPr wrap="none" rtlCol="0">
            <a:spAutoFit/>
          </a:bodyPr>
          <a:lstStyle/>
          <a:p>
            <a:pPr algn="r"/>
            <a:r>
              <a:rPr lang="en-US" sz="3200" dirty="0" smtClean="0">
                <a:latin typeface="Gill Sans"/>
                <a:cs typeface="Gill Sans"/>
              </a:rPr>
              <a:t>Equality in</a:t>
            </a:r>
          </a:p>
          <a:p>
            <a:pPr algn="r"/>
            <a:r>
              <a:rPr lang="en-US" sz="3200" b="1" dirty="0" smtClean="0">
                <a:latin typeface="Gill Sans"/>
                <a:cs typeface="Gill Sans"/>
              </a:rPr>
              <a:t>Girls’ Education</a:t>
            </a:r>
            <a:endParaRPr lang="en-US" sz="3200" b="1" dirty="0">
              <a:latin typeface="Gill Sans"/>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0775241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1249" name="Picture 5"/>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flipH="1">
            <a:off x="376461" y="17463"/>
            <a:ext cx="3581400" cy="685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 name="TextBox 6"/>
          <p:cNvSpPr txBox="1">
            <a:spLocks noChangeArrowheads="1"/>
          </p:cNvSpPr>
          <p:nvPr/>
        </p:nvSpPr>
        <p:spPr bwMode="auto">
          <a:xfrm>
            <a:off x="1598052" y="965280"/>
            <a:ext cx="7305606" cy="59708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endParaRPr lang="en-US" sz="16600" b="1" dirty="0">
              <a:solidFill>
                <a:srgbClr val="FF0000"/>
              </a:solidFill>
              <a:latin typeface="Gill Sans" charset="0"/>
              <a:cs typeface="Gill Sans" charset="0"/>
            </a:endParaRPr>
          </a:p>
          <a:p>
            <a:pPr algn="r"/>
            <a:r>
              <a:rPr lang="en-US" sz="7200" b="1" dirty="0" smtClean="0">
                <a:latin typeface="Gill Sans" charset="0"/>
                <a:cs typeface="Gill Sans" charset="0"/>
              </a:rPr>
              <a:t> A </a:t>
            </a:r>
          </a:p>
          <a:p>
            <a:pPr algn="r"/>
            <a:r>
              <a:rPr lang="en-US" sz="7200" b="1" dirty="0" smtClean="0">
                <a:latin typeface="Gill Sans" charset="0"/>
                <a:cs typeface="Gill Sans" charset="0"/>
              </a:rPr>
              <a:t>well-balanced </a:t>
            </a:r>
            <a:endParaRPr lang="en-US" sz="7200" b="1" dirty="0">
              <a:latin typeface="Gill Sans" charset="0"/>
              <a:cs typeface="Gill Sans" charset="0"/>
            </a:endParaRPr>
          </a:p>
          <a:p>
            <a:pPr algn="r"/>
            <a:r>
              <a:rPr lang="en-US" sz="7200" b="1" dirty="0" smtClean="0">
                <a:latin typeface="Gill Sans" charset="0"/>
                <a:cs typeface="Gill Sans" charset="0"/>
              </a:rPr>
              <a:t>review. </a:t>
            </a:r>
            <a:endParaRPr lang="en-US" sz="7200" b="1" dirty="0">
              <a:latin typeface="Gill Sans" charset="0"/>
              <a:cs typeface="Gill Sans"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49540505"/>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bwMode="auto">
          <a:xfrm>
            <a:off x="-7938" y="685800"/>
            <a:ext cx="4648201" cy="685800"/>
          </a:xfr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fontScale="90000"/>
          </a:bodyPr>
          <a:lstStyle/>
          <a:p>
            <a:pPr algn="l" eaLnBrk="1" hangingPunct="1"/>
            <a:r>
              <a:rPr lang="en-US" altLang="ja-JP" sz="6000" b="1">
                <a:latin typeface="Gill Sans" charset="0"/>
                <a:ea typeface="Osaka" charset="0"/>
                <a:cs typeface="Osaka" charset="0"/>
              </a:rPr>
              <a:t>Well </a:t>
            </a:r>
            <a:br>
              <a:rPr lang="en-US" altLang="ja-JP" sz="6000" b="1">
                <a:latin typeface="Gill Sans" charset="0"/>
                <a:ea typeface="Osaka" charset="0"/>
                <a:cs typeface="Osaka" charset="0"/>
              </a:rPr>
            </a:br>
            <a:r>
              <a:rPr lang="en-US" altLang="ja-JP" sz="6000" b="1">
                <a:latin typeface="Gill Sans" charset="0"/>
                <a:ea typeface="Osaka" charset="0"/>
                <a:cs typeface="Osaka" charset="0"/>
              </a:rPr>
              <a:t>balanced </a:t>
            </a:r>
            <a:br>
              <a:rPr lang="en-US" altLang="ja-JP" sz="6000" b="1">
                <a:latin typeface="Gill Sans" charset="0"/>
                <a:ea typeface="Osaka" charset="0"/>
                <a:cs typeface="Osaka" charset="0"/>
              </a:rPr>
            </a:br>
            <a:r>
              <a:rPr lang="en-US" altLang="ja-JP" sz="6000" b="1">
                <a:latin typeface="Gill Sans" charset="0"/>
                <a:ea typeface="Osaka" charset="0"/>
                <a:cs typeface="Osaka" charset="0"/>
              </a:rPr>
              <a:t>students</a:t>
            </a:r>
            <a:endParaRPr lang="en-US" altLang="ja-JP">
              <a:latin typeface="Calibri" charset="0"/>
              <a:ea typeface="Osaka" charset="0"/>
              <a:cs typeface="Osaka" charset="0"/>
            </a:endParaRPr>
          </a:p>
        </p:txBody>
      </p:sp>
      <p:sp>
        <p:nvSpPr>
          <p:cNvPr id="90114" name="Rectangle 3"/>
          <p:cNvSpPr>
            <a:spLocks noGrp="1" noChangeArrowheads="1"/>
          </p:cNvSpPr>
          <p:nvPr>
            <p:ph type="body" idx="1"/>
          </p:nvPr>
        </p:nvSpPr>
        <p:spPr bwMode="auto">
          <a:xfrm>
            <a:off x="5562600" y="4419600"/>
            <a:ext cx="3429000" cy="2743200"/>
          </a:xfr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533400" indent="-533400" eaLnBrk="1" hangingPunct="1">
              <a:lnSpc>
                <a:spcPct val="70000"/>
              </a:lnSpc>
              <a:buClr>
                <a:srgbClr val="DA2B30"/>
              </a:buClr>
              <a:buFont typeface="Times New Roman" charset="0"/>
              <a:buNone/>
            </a:pPr>
            <a:endParaRPr lang="ja-JP" altLang="en-US" sz="4400" b="1">
              <a:solidFill>
                <a:srgbClr val="130DDA"/>
              </a:solidFill>
              <a:latin typeface="Papyrus" charset="0"/>
              <a:ea typeface="Osaka" charset="0"/>
              <a:cs typeface="Osaka" charset="0"/>
            </a:endParaRPr>
          </a:p>
          <a:p>
            <a:pPr marL="533400" indent="-533400" eaLnBrk="1" hangingPunct="1">
              <a:lnSpc>
                <a:spcPct val="70000"/>
              </a:lnSpc>
              <a:buClr>
                <a:srgbClr val="DA2B30"/>
              </a:buClr>
              <a:buFont typeface="Times New Roman" charset="0"/>
              <a:buNone/>
            </a:pPr>
            <a:endParaRPr lang="ja-JP" altLang="en-US" sz="4400" b="1">
              <a:solidFill>
                <a:srgbClr val="130DDA"/>
              </a:solidFill>
              <a:latin typeface="Papyrus" charset="0"/>
              <a:ea typeface="Osaka" charset="0"/>
              <a:cs typeface="Osaka" charset="0"/>
            </a:endParaRPr>
          </a:p>
          <a:p>
            <a:pPr marL="533400" indent="-533400" eaLnBrk="1" hangingPunct="1">
              <a:lnSpc>
                <a:spcPct val="70000"/>
              </a:lnSpc>
              <a:buClr>
                <a:srgbClr val="DA2B30"/>
              </a:buClr>
              <a:buFont typeface="Wingdings" charset="0"/>
              <a:buNone/>
            </a:pPr>
            <a:endParaRPr lang="ja-JP" altLang="en-US" sz="2800" b="1">
              <a:solidFill>
                <a:srgbClr val="130DDA"/>
              </a:solidFill>
              <a:latin typeface="Papyrus" charset="0"/>
              <a:ea typeface="Osaka" charset="0"/>
              <a:cs typeface="Osaka" charset="0"/>
            </a:endParaRPr>
          </a:p>
        </p:txBody>
      </p:sp>
      <p:sp>
        <p:nvSpPr>
          <p:cNvPr id="90115" name="Rectangle 4"/>
          <p:cNvSpPr>
            <a:spLocks noChangeArrowheads="1"/>
          </p:cNvSpPr>
          <p:nvPr/>
        </p:nvSpPr>
        <p:spPr bwMode="auto">
          <a:xfrm>
            <a:off x="493713" y="2513013"/>
            <a:ext cx="18415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endParaRPr lang="ja-JP" altLang="en-US">
              <a:latin typeface="Times" charset="0"/>
              <a:ea typeface="Osaka" charset="0"/>
              <a:cs typeface="Osaka" charset="0"/>
            </a:endParaRPr>
          </a:p>
        </p:txBody>
      </p:sp>
      <p:pic>
        <p:nvPicPr>
          <p:cNvPr id="90116" name="Picture 1"/>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81400" y="0"/>
            <a:ext cx="5715000" cy="685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0156040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61" name="Picture 5"/>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8763" cy="685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9422626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bwMode="auto">
          <a:xfrm>
            <a:off x="-7938" y="685800"/>
            <a:ext cx="4648201" cy="685800"/>
          </a:xfr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fontScale="90000"/>
          </a:bodyPr>
          <a:lstStyle/>
          <a:p>
            <a:pPr algn="l" eaLnBrk="1" hangingPunct="1"/>
            <a:r>
              <a:rPr lang="en-US" altLang="ja-JP" sz="6000" b="1">
                <a:latin typeface="Gill Sans" charset="0"/>
                <a:ea typeface="Osaka" charset="0"/>
                <a:cs typeface="Osaka" charset="0"/>
              </a:rPr>
              <a:t>Well </a:t>
            </a:r>
            <a:br>
              <a:rPr lang="en-US" altLang="ja-JP" sz="6000" b="1">
                <a:latin typeface="Gill Sans" charset="0"/>
                <a:ea typeface="Osaka" charset="0"/>
                <a:cs typeface="Osaka" charset="0"/>
              </a:rPr>
            </a:br>
            <a:r>
              <a:rPr lang="en-US" altLang="ja-JP" sz="6000" b="1">
                <a:latin typeface="Gill Sans" charset="0"/>
                <a:ea typeface="Osaka" charset="0"/>
                <a:cs typeface="Osaka" charset="0"/>
              </a:rPr>
              <a:t>balanced </a:t>
            </a:r>
            <a:br>
              <a:rPr lang="en-US" altLang="ja-JP" sz="6000" b="1">
                <a:latin typeface="Gill Sans" charset="0"/>
                <a:ea typeface="Osaka" charset="0"/>
                <a:cs typeface="Osaka" charset="0"/>
              </a:rPr>
            </a:br>
            <a:r>
              <a:rPr lang="en-US" altLang="ja-JP" sz="6000" b="1">
                <a:latin typeface="Gill Sans" charset="0"/>
                <a:ea typeface="Osaka" charset="0"/>
                <a:cs typeface="Osaka" charset="0"/>
              </a:rPr>
              <a:t>students</a:t>
            </a:r>
            <a:endParaRPr lang="en-US" altLang="ja-JP">
              <a:latin typeface="Calibri" charset="0"/>
              <a:ea typeface="Osaka" charset="0"/>
              <a:cs typeface="Osaka" charset="0"/>
            </a:endParaRPr>
          </a:p>
        </p:txBody>
      </p:sp>
      <p:sp>
        <p:nvSpPr>
          <p:cNvPr id="93186" name="Rectangle 3"/>
          <p:cNvSpPr>
            <a:spLocks noGrp="1" noChangeArrowheads="1"/>
          </p:cNvSpPr>
          <p:nvPr>
            <p:ph type="body" idx="1"/>
          </p:nvPr>
        </p:nvSpPr>
        <p:spPr bwMode="auto">
          <a:xfrm>
            <a:off x="5562600" y="4419600"/>
            <a:ext cx="3429000" cy="2743200"/>
          </a:xfr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533400" indent="-533400" eaLnBrk="1" hangingPunct="1">
              <a:lnSpc>
                <a:spcPct val="70000"/>
              </a:lnSpc>
              <a:buClr>
                <a:srgbClr val="DA2B30"/>
              </a:buClr>
              <a:buFont typeface="Times New Roman" charset="0"/>
              <a:buNone/>
            </a:pPr>
            <a:endParaRPr lang="ja-JP" altLang="en-US" sz="4400" b="1">
              <a:solidFill>
                <a:srgbClr val="130DDA"/>
              </a:solidFill>
              <a:latin typeface="Papyrus" charset="0"/>
              <a:ea typeface="Osaka" charset="0"/>
              <a:cs typeface="Osaka" charset="0"/>
            </a:endParaRPr>
          </a:p>
          <a:p>
            <a:pPr marL="533400" indent="-533400" eaLnBrk="1" hangingPunct="1">
              <a:lnSpc>
                <a:spcPct val="70000"/>
              </a:lnSpc>
              <a:buClr>
                <a:srgbClr val="DA2B30"/>
              </a:buClr>
              <a:buFont typeface="Times New Roman" charset="0"/>
              <a:buNone/>
            </a:pPr>
            <a:endParaRPr lang="ja-JP" altLang="en-US" sz="4400" b="1">
              <a:solidFill>
                <a:srgbClr val="130DDA"/>
              </a:solidFill>
              <a:latin typeface="Papyrus" charset="0"/>
              <a:ea typeface="Osaka" charset="0"/>
              <a:cs typeface="Osaka" charset="0"/>
            </a:endParaRPr>
          </a:p>
          <a:p>
            <a:pPr marL="533400" indent="-533400" eaLnBrk="1" hangingPunct="1">
              <a:lnSpc>
                <a:spcPct val="70000"/>
              </a:lnSpc>
              <a:buClr>
                <a:srgbClr val="DA2B30"/>
              </a:buClr>
              <a:buFont typeface="Wingdings" charset="0"/>
              <a:buNone/>
            </a:pPr>
            <a:endParaRPr lang="ja-JP" altLang="en-US" sz="2800" b="1">
              <a:solidFill>
                <a:srgbClr val="130DDA"/>
              </a:solidFill>
              <a:latin typeface="Papyrus" charset="0"/>
              <a:ea typeface="Osaka" charset="0"/>
              <a:cs typeface="Osaka" charset="0"/>
            </a:endParaRPr>
          </a:p>
        </p:txBody>
      </p:sp>
      <p:sp>
        <p:nvSpPr>
          <p:cNvPr id="93187" name="Rectangle 4"/>
          <p:cNvSpPr>
            <a:spLocks noChangeArrowheads="1"/>
          </p:cNvSpPr>
          <p:nvPr/>
        </p:nvSpPr>
        <p:spPr bwMode="auto">
          <a:xfrm>
            <a:off x="493713" y="2513013"/>
            <a:ext cx="18415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endParaRPr lang="ja-JP" altLang="en-US">
              <a:latin typeface="Times" charset="0"/>
              <a:ea typeface="Osaka" charset="0"/>
              <a:cs typeface="Osaka" charset="0"/>
            </a:endParaRPr>
          </a:p>
        </p:txBody>
      </p:sp>
      <p:pic>
        <p:nvPicPr>
          <p:cNvPr id="93188" name="Picture 1"/>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81400" y="0"/>
            <a:ext cx="5715000" cy="685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1558099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4800" b="1" dirty="0" smtClean="0">
                <a:latin typeface="Gill Sans"/>
                <a:cs typeface="Gill Sans"/>
              </a:rPr>
              <a:t>But what if we could give you some tools?</a:t>
            </a:r>
            <a:endParaRPr lang="en-US" sz="4800" b="1" dirty="0">
              <a:latin typeface="Gill Sans"/>
              <a:cs typeface="Gill Sans"/>
            </a:endParaRPr>
          </a:p>
        </p:txBody>
      </p:sp>
      <p:pic>
        <p:nvPicPr>
          <p:cNvPr id="4" name="Picture 3"/>
          <p:cNvPicPr>
            <a:picLocks noChangeAspect="1"/>
          </p:cNvPicPr>
          <p:nvPr/>
        </p:nvPicPr>
        <p:blipFill>
          <a:blip r:embed="rId2"/>
          <a:stretch>
            <a:fillRect/>
          </a:stretch>
        </p:blipFill>
        <p:spPr>
          <a:xfrm>
            <a:off x="2419047" y="1761717"/>
            <a:ext cx="5578324" cy="4336358"/>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5827277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796" y="102967"/>
            <a:ext cx="7772400" cy="1470025"/>
          </a:xfrm>
        </p:spPr>
        <p:txBody>
          <a:bodyPr>
            <a:normAutofit fontScale="90000"/>
          </a:bodyPr>
          <a:lstStyle/>
          <a:p>
            <a:pPr algn="r"/>
            <a:r>
              <a:rPr lang="en-US" sz="6000" b="1" dirty="0" smtClean="0">
                <a:solidFill>
                  <a:srgbClr val="800000"/>
                </a:solidFill>
                <a:latin typeface="Gill Sans"/>
                <a:cs typeface="Gill Sans"/>
              </a:rPr>
              <a:t>Get enough</a:t>
            </a:r>
            <a:r>
              <a:rPr lang="en-US" sz="5400" b="1" dirty="0" smtClean="0">
                <a:solidFill>
                  <a:srgbClr val="800000"/>
                </a:solidFill>
                <a:latin typeface="Gill Sans"/>
                <a:cs typeface="Gill Sans"/>
              </a:rPr>
              <a:t/>
            </a:r>
            <a:br>
              <a:rPr lang="en-US" sz="5400" b="1" dirty="0" smtClean="0">
                <a:solidFill>
                  <a:srgbClr val="800000"/>
                </a:solidFill>
                <a:latin typeface="Gill Sans"/>
                <a:cs typeface="Gill Sans"/>
              </a:rPr>
            </a:br>
            <a:r>
              <a:rPr lang="en-US" sz="8800" b="1" dirty="0" smtClean="0">
                <a:solidFill>
                  <a:srgbClr val="800000"/>
                </a:solidFill>
                <a:latin typeface="Gill Sans"/>
                <a:cs typeface="Gill Sans"/>
              </a:rPr>
              <a:t>Sleep</a:t>
            </a:r>
            <a:endParaRPr lang="en-US" sz="8800" b="1" dirty="0">
              <a:solidFill>
                <a:srgbClr val="800000"/>
              </a:solidFill>
              <a:latin typeface="Gill Sans"/>
              <a:cs typeface="Gill Sans"/>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63036" y="232138"/>
            <a:ext cx="2422097" cy="1664162"/>
          </a:xfrm>
          <a:prstGeom prst="rect">
            <a:avLst/>
          </a:prstGeom>
        </p:spPr>
      </p:pic>
      <p:pic>
        <p:nvPicPr>
          <p:cNvPr id="6" name="Picture 5"/>
          <p:cNvPicPr>
            <a:picLocks noChangeAspect="1"/>
          </p:cNvPicPr>
          <p:nvPr/>
        </p:nvPicPr>
        <p:blipFill>
          <a:blip r:embed="rId4"/>
          <a:stretch>
            <a:fillRect/>
          </a:stretch>
        </p:blipFill>
        <p:spPr>
          <a:xfrm>
            <a:off x="1046867" y="2039228"/>
            <a:ext cx="5344011" cy="4569814"/>
          </a:xfrm>
          <a:prstGeom prst="rect">
            <a:avLst/>
          </a:prstGeom>
        </p:spPr>
      </p:pic>
      <p:sp>
        <p:nvSpPr>
          <p:cNvPr id="5" name="Rectangle 4"/>
          <p:cNvSpPr/>
          <p:nvPr/>
        </p:nvSpPr>
        <p:spPr>
          <a:xfrm>
            <a:off x="0" y="2039228"/>
            <a:ext cx="9144000" cy="4818772"/>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7924" y="2022316"/>
            <a:ext cx="7183283" cy="480393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121418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158891" cy="6858000"/>
          </a:xfrm>
          <a:prstGeom prst="rect">
            <a:avLst/>
          </a:prstGeom>
        </p:spPr>
      </p:pic>
      <p:sp>
        <p:nvSpPr>
          <p:cNvPr id="5" name="Rounded Rectangle 4"/>
          <p:cNvSpPr/>
          <p:nvPr/>
        </p:nvSpPr>
        <p:spPr>
          <a:xfrm>
            <a:off x="2564189" y="4378476"/>
            <a:ext cx="6507238" cy="2479524"/>
          </a:xfrm>
          <a:prstGeom prst="round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5400" b="1" dirty="0" smtClean="0">
                <a:solidFill>
                  <a:schemeClr val="tx1"/>
                </a:solidFill>
                <a:latin typeface="Gill Sans"/>
                <a:cs typeface="Gill Sans"/>
              </a:rPr>
              <a:t> Teens need more sleep than older people.</a:t>
            </a:r>
            <a:endParaRPr lang="en-US" sz="5400" b="1" dirty="0">
              <a:solidFill>
                <a:schemeClr val="tx1"/>
              </a:solidFill>
              <a:latin typeface="Gill Sans"/>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991277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6140237" cy="6858000"/>
          </a:xfrm>
          <a:prstGeom prst="rect">
            <a:avLst/>
          </a:prstGeom>
        </p:spPr>
      </p:pic>
      <p:sp>
        <p:nvSpPr>
          <p:cNvPr id="5" name="TextBox 4"/>
          <p:cNvSpPr txBox="1"/>
          <p:nvPr/>
        </p:nvSpPr>
        <p:spPr>
          <a:xfrm>
            <a:off x="6140236" y="227932"/>
            <a:ext cx="2839239" cy="3046988"/>
          </a:xfrm>
          <a:prstGeom prst="rect">
            <a:avLst/>
          </a:prstGeom>
          <a:noFill/>
        </p:spPr>
        <p:txBody>
          <a:bodyPr wrap="none" rtlCol="0">
            <a:spAutoFit/>
          </a:bodyPr>
          <a:lstStyle/>
          <a:p>
            <a:pPr algn="r"/>
            <a:r>
              <a:rPr lang="en-US" sz="4800" b="1" dirty="0" smtClean="0">
                <a:latin typeface="Gill Sans"/>
                <a:cs typeface="Gill Sans"/>
              </a:rPr>
              <a:t>Short </a:t>
            </a:r>
          </a:p>
          <a:p>
            <a:pPr algn="r"/>
            <a:r>
              <a:rPr lang="en-US" sz="4800" b="1" dirty="0">
                <a:latin typeface="Gill Sans"/>
                <a:cs typeface="Gill Sans"/>
              </a:rPr>
              <a:t>t</a:t>
            </a:r>
            <a:r>
              <a:rPr lang="en-US" sz="4800" b="1" dirty="0" smtClean="0">
                <a:latin typeface="Gill Sans"/>
                <a:cs typeface="Gill Sans"/>
              </a:rPr>
              <a:t>erm </a:t>
            </a:r>
          </a:p>
          <a:p>
            <a:pPr algn="r"/>
            <a:r>
              <a:rPr lang="en-US" sz="4000" b="1" dirty="0" smtClean="0">
                <a:latin typeface="Gill Sans"/>
                <a:cs typeface="Gill Sans"/>
              </a:rPr>
              <a:t>(working)</a:t>
            </a:r>
            <a:r>
              <a:rPr lang="en-US" sz="4800" b="1" dirty="0" smtClean="0">
                <a:latin typeface="Gill Sans"/>
                <a:cs typeface="Gill Sans"/>
              </a:rPr>
              <a:t> </a:t>
            </a:r>
          </a:p>
          <a:p>
            <a:pPr algn="r"/>
            <a:r>
              <a:rPr lang="en-US" sz="4800" b="1" dirty="0">
                <a:latin typeface="Gill Sans"/>
                <a:cs typeface="Gill Sans"/>
              </a:rPr>
              <a:t>m</a:t>
            </a:r>
            <a:r>
              <a:rPr lang="en-US" sz="4800" b="1" dirty="0" smtClean="0">
                <a:latin typeface="Gill Sans"/>
                <a:cs typeface="Gill Sans"/>
              </a:rPr>
              <a:t>emory</a:t>
            </a:r>
          </a:p>
        </p:txBody>
      </p:sp>
      <p:sp>
        <p:nvSpPr>
          <p:cNvPr id="6" name="TextBox 5"/>
          <p:cNvSpPr txBox="1"/>
          <p:nvPr/>
        </p:nvSpPr>
        <p:spPr>
          <a:xfrm>
            <a:off x="6088051" y="4064000"/>
            <a:ext cx="2891424" cy="2585323"/>
          </a:xfrm>
          <a:prstGeom prst="rect">
            <a:avLst/>
          </a:prstGeom>
          <a:noFill/>
        </p:spPr>
        <p:txBody>
          <a:bodyPr wrap="none" rtlCol="0">
            <a:spAutoFit/>
          </a:bodyPr>
          <a:lstStyle/>
          <a:p>
            <a:pPr algn="r"/>
            <a:r>
              <a:rPr lang="en-US" sz="4800" b="1" dirty="0">
                <a:latin typeface="Gill Sans"/>
                <a:cs typeface="Gill Sans"/>
                <a:sym typeface="Wingdings"/>
              </a:rPr>
              <a:t>Long </a:t>
            </a:r>
          </a:p>
          <a:p>
            <a:pPr algn="r"/>
            <a:r>
              <a:rPr lang="en-US" sz="4800" b="1" dirty="0">
                <a:latin typeface="Gill Sans"/>
                <a:cs typeface="Gill Sans"/>
                <a:sym typeface="Wingdings"/>
              </a:rPr>
              <a:t>term </a:t>
            </a:r>
          </a:p>
          <a:p>
            <a:pPr algn="r"/>
            <a:r>
              <a:rPr lang="en-US" sz="4800" b="1" dirty="0">
                <a:latin typeface="Gill Sans"/>
                <a:cs typeface="Gill Sans"/>
                <a:sym typeface="Wingdings"/>
              </a:rPr>
              <a:t>memory</a:t>
            </a:r>
            <a:endParaRPr lang="en-US" sz="4800" b="1" dirty="0">
              <a:latin typeface="Gill Sans"/>
              <a:cs typeface="Gill Sans"/>
            </a:endParaRPr>
          </a:p>
          <a:p>
            <a:endParaRPr lang="en-US" dirty="0"/>
          </a:p>
        </p:txBody>
      </p:sp>
      <p:sp>
        <p:nvSpPr>
          <p:cNvPr id="7" name="TextBox 6"/>
          <p:cNvSpPr txBox="1"/>
          <p:nvPr/>
        </p:nvSpPr>
        <p:spPr>
          <a:xfrm rot="5400000">
            <a:off x="7288771" y="3051358"/>
            <a:ext cx="1189548" cy="1323439"/>
          </a:xfrm>
          <a:prstGeom prst="rect">
            <a:avLst/>
          </a:prstGeom>
          <a:noFill/>
        </p:spPr>
        <p:txBody>
          <a:bodyPr wrap="none" rtlCol="0">
            <a:spAutoFit/>
          </a:bodyPr>
          <a:lstStyle/>
          <a:p>
            <a:r>
              <a:rPr lang="en-US" sz="8000" b="1" dirty="0" smtClean="0">
                <a:solidFill>
                  <a:srgbClr val="800000"/>
                </a:solidFill>
                <a:latin typeface="Gill Sans"/>
                <a:cs typeface="Gill Sans"/>
                <a:sym typeface="Wingdings"/>
              </a:rPr>
              <a:t></a:t>
            </a:r>
            <a:endParaRPr lang="en-US" sz="8000" b="1" dirty="0">
              <a:solidFill>
                <a:srgbClr val="800000"/>
              </a:solidFill>
              <a:latin typeface="Gill Sans"/>
              <a:cs typeface="Gill Sans"/>
            </a:endParaRPr>
          </a:p>
        </p:txBody>
      </p:sp>
      <p:sp>
        <p:nvSpPr>
          <p:cNvPr id="2" name="Oval 1"/>
          <p:cNvSpPr/>
          <p:nvPr/>
        </p:nvSpPr>
        <p:spPr>
          <a:xfrm>
            <a:off x="1016001" y="5554133"/>
            <a:ext cx="2963333" cy="711200"/>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 y="6248400"/>
            <a:ext cx="9297912" cy="584776"/>
          </a:xfrm>
          <a:prstGeom prst="rect">
            <a:avLst/>
          </a:prstGeom>
          <a:noFill/>
        </p:spPr>
        <p:txBody>
          <a:bodyPr wrap="none" rtlCol="0">
            <a:spAutoFit/>
          </a:bodyPr>
          <a:lstStyle/>
          <a:p>
            <a:r>
              <a:rPr lang="en-US" sz="3200" dirty="0">
                <a:solidFill>
                  <a:srgbClr val="FFFF00"/>
                </a:solidFill>
                <a:latin typeface="Chalkduster"/>
                <a:cs typeface="Chalkduster"/>
              </a:rPr>
              <a:t>m</a:t>
            </a:r>
            <a:r>
              <a:rPr lang="en-US" sz="3200" dirty="0" smtClean="0">
                <a:solidFill>
                  <a:srgbClr val="FFFF00"/>
                </a:solidFill>
                <a:latin typeface="Chalkduster"/>
                <a:cs typeface="Chalkduster"/>
              </a:rPr>
              <a:t>ore important than your </a:t>
            </a:r>
            <a:r>
              <a:rPr lang="en-US" sz="3200" dirty="0" err="1" smtClean="0">
                <a:solidFill>
                  <a:srgbClr val="0000FF"/>
                </a:solidFill>
                <a:latin typeface="Chalkduster"/>
                <a:cs typeface="Chalkduster"/>
              </a:rPr>
              <a:t>uni.</a:t>
            </a:r>
            <a:r>
              <a:rPr lang="en-US" sz="3200" dirty="0" smtClean="0">
                <a:solidFill>
                  <a:srgbClr val="0000FF"/>
                </a:solidFill>
                <a:latin typeface="Chalkduster"/>
                <a:cs typeface="Chalkduster"/>
              </a:rPr>
              <a:t> campus</a:t>
            </a:r>
            <a:endParaRPr lang="en-US" sz="3200" dirty="0">
              <a:solidFill>
                <a:srgbClr val="0000FF"/>
              </a:solidFill>
              <a:latin typeface="Chalkduster"/>
              <a:cs typeface="Chalkduster"/>
            </a:endParaRPr>
          </a:p>
        </p:txBody>
      </p:sp>
      <p:sp>
        <p:nvSpPr>
          <p:cNvPr id="9" name="Oval 8"/>
          <p:cNvSpPr/>
          <p:nvPr/>
        </p:nvSpPr>
        <p:spPr>
          <a:xfrm rot="20278754">
            <a:off x="1070658" y="645552"/>
            <a:ext cx="4013200" cy="2499543"/>
          </a:xfrm>
          <a:prstGeom prst="ellipse">
            <a:avLst/>
          </a:prstGeom>
          <a:solidFill>
            <a:srgbClr val="FFFFFF">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rot="19795250">
            <a:off x="1696132" y="982134"/>
            <a:ext cx="2672526" cy="1938992"/>
          </a:xfrm>
          <a:prstGeom prst="rect">
            <a:avLst/>
          </a:prstGeom>
          <a:noFill/>
        </p:spPr>
        <p:txBody>
          <a:bodyPr wrap="none" rtlCol="0">
            <a:spAutoFit/>
          </a:bodyPr>
          <a:lstStyle/>
          <a:p>
            <a:pPr algn="ctr"/>
            <a:r>
              <a:rPr lang="en-US" sz="6000" b="1" dirty="0">
                <a:solidFill>
                  <a:srgbClr val="0000FF"/>
                </a:solidFill>
                <a:latin typeface="Gill Sans"/>
                <a:cs typeface="Gill Sans"/>
              </a:rPr>
              <a:t>d</a:t>
            </a:r>
            <a:r>
              <a:rPr lang="en-US" sz="6000" b="1" dirty="0" smtClean="0">
                <a:solidFill>
                  <a:srgbClr val="0000FF"/>
                </a:solidFill>
                <a:latin typeface="Gill Sans"/>
                <a:cs typeface="Gill Sans"/>
              </a:rPr>
              <a:t>uring</a:t>
            </a:r>
          </a:p>
          <a:p>
            <a:pPr algn="ctr"/>
            <a:r>
              <a:rPr lang="en-US" sz="6000" b="1" dirty="0" smtClean="0">
                <a:solidFill>
                  <a:srgbClr val="0000FF"/>
                </a:solidFill>
                <a:latin typeface="Gill Sans"/>
                <a:cs typeface="Gill Sans"/>
              </a:rPr>
              <a:t>sleep</a:t>
            </a:r>
            <a:endParaRPr lang="en-US" sz="6000" b="1" dirty="0">
              <a:solidFill>
                <a:srgbClr val="0000FF"/>
              </a:solidFill>
              <a:latin typeface="Gill Sans"/>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4253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2" grpId="0" animBg="1"/>
      <p:bldP spid="3" grpId="0"/>
      <p:bldP spid="9" grpId="0" animBg="1"/>
      <p:bldP spid="10" grpId="0"/>
    </p:bld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1"/>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0" y="520700"/>
            <a:ext cx="9531047" cy="6337300"/>
          </a:xfrm>
          <a:prstGeom prst="rect">
            <a:avLst/>
          </a:prstGeom>
        </p:spPr>
      </p:pic>
      <p:sp>
        <p:nvSpPr>
          <p:cNvPr id="6" name="TextBox 5"/>
          <p:cNvSpPr txBox="1"/>
          <p:nvPr/>
        </p:nvSpPr>
        <p:spPr>
          <a:xfrm>
            <a:off x="205619" y="157239"/>
            <a:ext cx="5557932" cy="1323439"/>
          </a:xfrm>
          <a:prstGeom prst="rect">
            <a:avLst/>
          </a:prstGeom>
          <a:noFill/>
        </p:spPr>
        <p:txBody>
          <a:bodyPr wrap="none" rtlCol="0">
            <a:spAutoFit/>
          </a:bodyPr>
          <a:lstStyle/>
          <a:p>
            <a:r>
              <a:rPr lang="en-US" sz="4000" b="1" dirty="0" smtClean="0">
                <a:solidFill>
                  <a:srgbClr val="FFFFFF"/>
                </a:solidFill>
                <a:latin typeface="Gill Sans"/>
                <a:cs typeface="Gill Sans"/>
              </a:rPr>
              <a:t>Avoid “all-nighters /</a:t>
            </a:r>
          </a:p>
          <a:p>
            <a:r>
              <a:rPr lang="en-US" sz="4000" b="1" dirty="0">
                <a:solidFill>
                  <a:srgbClr val="FFFFFF"/>
                </a:solidFill>
                <a:latin typeface="Gill Sans"/>
                <a:cs typeface="Gill Sans"/>
              </a:rPr>
              <a:t>l</a:t>
            </a:r>
            <a:r>
              <a:rPr lang="en-US" sz="4000" b="1" dirty="0" smtClean="0">
                <a:solidFill>
                  <a:srgbClr val="FFFFFF"/>
                </a:solidFill>
                <a:latin typeface="Gill Sans"/>
                <a:cs typeface="Gill Sans"/>
              </a:rPr>
              <a:t>ate-</a:t>
            </a:r>
            <a:r>
              <a:rPr lang="en-US" sz="4000" b="1" dirty="0" err="1" smtClean="0">
                <a:solidFill>
                  <a:srgbClr val="FFFFFF"/>
                </a:solidFill>
                <a:latin typeface="Gill Sans"/>
                <a:cs typeface="Gill Sans"/>
              </a:rPr>
              <a:t>nighters</a:t>
            </a:r>
            <a:r>
              <a:rPr lang="en-US" sz="4000" b="1" dirty="0" smtClean="0">
                <a:solidFill>
                  <a:srgbClr val="FFFFFF"/>
                </a:solidFill>
                <a:latin typeface="Gill Sans"/>
                <a:cs typeface="Gill Sans"/>
              </a:rPr>
              <a:t>” </a:t>
            </a:r>
          </a:p>
        </p:txBody>
      </p:sp>
      <p:sp>
        <p:nvSpPr>
          <p:cNvPr id="7" name="TextBox 6"/>
          <p:cNvSpPr txBox="1"/>
          <p:nvPr/>
        </p:nvSpPr>
        <p:spPr>
          <a:xfrm>
            <a:off x="241905" y="1323443"/>
            <a:ext cx="3451786" cy="1600438"/>
          </a:xfrm>
          <a:prstGeom prst="rect">
            <a:avLst/>
          </a:prstGeom>
          <a:noFill/>
        </p:spPr>
        <p:txBody>
          <a:bodyPr wrap="none" rtlCol="0">
            <a:spAutoFit/>
          </a:bodyPr>
          <a:lstStyle/>
          <a:p>
            <a:r>
              <a:rPr lang="en-US" sz="4000" b="1" dirty="0">
                <a:solidFill>
                  <a:srgbClr val="FFFFFF"/>
                </a:solidFill>
                <a:latin typeface="Gill Sans"/>
                <a:cs typeface="Gill Sans"/>
              </a:rPr>
              <a:t>especially</a:t>
            </a:r>
          </a:p>
          <a:p>
            <a:r>
              <a:rPr lang="en-US" sz="4000" b="1" dirty="0">
                <a:solidFill>
                  <a:srgbClr val="FFFFFF"/>
                </a:solidFill>
                <a:latin typeface="Gill Sans"/>
                <a:cs typeface="Gill Sans"/>
              </a:rPr>
              <a:t>before tests.</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117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b="1" dirty="0" smtClean="0">
                <a:latin typeface="Gill Sans"/>
                <a:cs typeface="Gill Sans"/>
              </a:rPr>
              <a:t>1 hour of sleep = </a:t>
            </a:r>
            <a:br>
              <a:rPr lang="en-US" sz="6600" b="1" dirty="0" smtClean="0">
                <a:latin typeface="Gill Sans"/>
                <a:cs typeface="Gill Sans"/>
              </a:rPr>
            </a:br>
            <a:r>
              <a:rPr lang="en-US" sz="6600" b="1" dirty="0" smtClean="0">
                <a:latin typeface="Gill Sans"/>
                <a:cs typeface="Gill Sans"/>
              </a:rPr>
              <a:t>1 hour of studying</a:t>
            </a:r>
            <a:endParaRPr lang="en-US" sz="6600" b="1" dirty="0">
              <a:latin typeface="Gill Sans"/>
              <a:cs typeface="Gill Sans"/>
            </a:endParaRPr>
          </a:p>
        </p:txBody>
      </p:sp>
      <p:pic>
        <p:nvPicPr>
          <p:cNvPr id="4" name="Content Placeholder 3"/>
          <p:cNvPicPr>
            <a:picLocks noGrp="1" noChangeAspect="1"/>
          </p:cNvPicPr>
          <p:nvPr>
            <p:ph idx="1"/>
          </p:nvPr>
        </p:nvPicPr>
        <p:blipFill>
          <a:blip r:embed="rId2"/>
          <a:srcRect t="6851" b="6851"/>
          <a:stretch>
            <a:fillRect/>
          </a:stretch>
        </p:blipFill>
        <p:spPr>
          <a:xfrm>
            <a:off x="0" y="2332037"/>
            <a:ext cx="9144000" cy="4525963"/>
          </a:xfr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2411038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45785" y="0"/>
            <a:ext cx="7060758" cy="6858000"/>
          </a:xfrm>
          <a:prstGeom prst="rect">
            <a:avLst/>
          </a:prstGeom>
        </p:spPr>
      </p:pic>
      <p:sp>
        <p:nvSpPr>
          <p:cNvPr id="5" name="Rounded Rectangle 4"/>
          <p:cNvSpPr/>
          <p:nvPr/>
        </p:nvSpPr>
        <p:spPr>
          <a:xfrm>
            <a:off x="5237238" y="665238"/>
            <a:ext cx="3628572" cy="2286000"/>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7200" b="1" dirty="0" smtClean="0">
                <a:solidFill>
                  <a:srgbClr val="800000"/>
                </a:solidFill>
                <a:latin typeface="Gill Sans"/>
                <a:cs typeface="Gill Sans"/>
              </a:rPr>
              <a:t>Pretty </a:t>
            </a:r>
          </a:p>
          <a:p>
            <a:pPr algn="r"/>
            <a:r>
              <a:rPr lang="en-US" sz="7200" b="1" dirty="0" smtClean="0">
                <a:solidFill>
                  <a:srgbClr val="800000"/>
                </a:solidFill>
                <a:latin typeface="Gill Sans"/>
                <a:cs typeface="Gill Sans"/>
              </a:rPr>
              <a:t>smart</a:t>
            </a:r>
            <a:endParaRPr lang="en-US" sz="7200" b="1" dirty="0">
              <a:solidFill>
                <a:srgbClr val="800000"/>
              </a:solidFill>
              <a:latin typeface="Gill Sans"/>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6314016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26572"/>
            <a:ext cx="5805714" cy="10066915"/>
          </a:xfrm>
          <a:prstGeom prst="rect">
            <a:avLst/>
          </a:prstGeom>
        </p:spPr>
      </p:pic>
      <p:sp>
        <p:nvSpPr>
          <p:cNvPr id="6" name="Rounded Rectangle 5"/>
          <p:cNvSpPr/>
          <p:nvPr/>
        </p:nvSpPr>
        <p:spPr>
          <a:xfrm>
            <a:off x="5184012" y="691844"/>
            <a:ext cx="3628572" cy="2286000"/>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7200" b="1" dirty="0" smtClean="0">
                <a:solidFill>
                  <a:srgbClr val="800000"/>
                </a:solidFill>
                <a:latin typeface="Gill Sans"/>
                <a:cs typeface="Gill Sans"/>
              </a:rPr>
              <a:t>Pretty </a:t>
            </a:r>
          </a:p>
          <a:p>
            <a:pPr algn="r"/>
            <a:r>
              <a:rPr lang="en-US" sz="7200" b="1" dirty="0" smtClean="0">
                <a:solidFill>
                  <a:srgbClr val="800000"/>
                </a:solidFill>
                <a:latin typeface="Gill Sans"/>
                <a:cs typeface="Gill Sans"/>
              </a:rPr>
              <a:t>smart</a:t>
            </a:r>
            <a:endParaRPr lang="en-US" sz="7200" b="1" dirty="0">
              <a:solidFill>
                <a:srgbClr val="800000"/>
              </a:solidFill>
              <a:latin typeface="Gill Sans"/>
              <a:cs typeface="Gill Sans"/>
            </a:endParaRPr>
          </a:p>
        </p:txBody>
      </p:sp>
      <p:sp>
        <p:nvSpPr>
          <p:cNvPr id="3" name="TextBox 2"/>
          <p:cNvSpPr txBox="1"/>
          <p:nvPr/>
        </p:nvSpPr>
        <p:spPr>
          <a:xfrm>
            <a:off x="5805714" y="5116290"/>
            <a:ext cx="3441267" cy="1292662"/>
          </a:xfrm>
          <a:prstGeom prst="rect">
            <a:avLst/>
          </a:prstGeom>
          <a:noFill/>
        </p:spPr>
        <p:txBody>
          <a:bodyPr wrap="none" rtlCol="0">
            <a:spAutoFit/>
          </a:bodyPr>
          <a:lstStyle/>
          <a:p>
            <a:r>
              <a:rPr lang="en-US" sz="6000" b="1" dirty="0">
                <a:latin typeface="Gill Sans"/>
                <a:cs typeface="Gill Sans"/>
              </a:rPr>
              <a:t>Top 10%</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7409512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5950854" y="2225527"/>
            <a:ext cx="3071574" cy="3785652"/>
          </a:xfrm>
          <a:prstGeom prst="rect">
            <a:avLst/>
          </a:prstGeom>
          <a:noFill/>
        </p:spPr>
        <p:txBody>
          <a:bodyPr wrap="none" rtlCol="0">
            <a:spAutoFit/>
          </a:bodyPr>
          <a:lstStyle/>
          <a:p>
            <a:pPr algn="r"/>
            <a:r>
              <a:rPr lang="en-US" sz="6000" b="1" dirty="0" smtClean="0">
                <a:latin typeface="Gill Sans"/>
                <a:cs typeface="Gill Sans"/>
              </a:rPr>
              <a:t>Less </a:t>
            </a:r>
          </a:p>
          <a:p>
            <a:pPr algn="r"/>
            <a:r>
              <a:rPr lang="en-US" sz="6000" b="1" dirty="0">
                <a:latin typeface="Gill Sans"/>
                <a:cs typeface="Gill Sans"/>
              </a:rPr>
              <a:t>t</a:t>
            </a:r>
            <a:r>
              <a:rPr lang="en-US" sz="6000" b="1" dirty="0" smtClean="0">
                <a:latin typeface="Gill Sans"/>
                <a:cs typeface="Gill Sans"/>
              </a:rPr>
              <a:t>han</a:t>
            </a:r>
          </a:p>
          <a:p>
            <a:pPr algn="r"/>
            <a:r>
              <a:rPr lang="en-US" sz="6000" b="1" dirty="0" smtClean="0">
                <a:latin typeface="Gill Sans"/>
                <a:cs typeface="Gill Sans"/>
              </a:rPr>
              <a:t>7 hours</a:t>
            </a:r>
          </a:p>
          <a:p>
            <a:pPr algn="r"/>
            <a:r>
              <a:rPr lang="en-US" sz="6000" b="1" dirty="0">
                <a:latin typeface="Gill Sans"/>
                <a:cs typeface="Gill Sans"/>
              </a:rPr>
              <a:t>a</a:t>
            </a:r>
            <a:r>
              <a:rPr lang="en-US" sz="6000" b="1" dirty="0" smtClean="0">
                <a:latin typeface="Gill Sans"/>
                <a:cs typeface="Gill Sans"/>
              </a:rPr>
              <a:t> night</a:t>
            </a:r>
            <a:endParaRPr lang="en-US" sz="6000" b="1" dirty="0">
              <a:latin typeface="Gill Sans"/>
              <a:cs typeface="Gill Sans"/>
            </a:endParaRPr>
          </a:p>
        </p:txBody>
      </p:sp>
      <p:sp>
        <p:nvSpPr>
          <p:cNvPr id="5" name="Rectangle 4"/>
          <p:cNvSpPr/>
          <p:nvPr/>
        </p:nvSpPr>
        <p:spPr>
          <a:xfrm>
            <a:off x="0" y="-96762"/>
            <a:ext cx="5805714" cy="3967238"/>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313100" y="-483812"/>
            <a:ext cx="6118814" cy="749904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6200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11201" y="0"/>
            <a:ext cx="6502400" cy="6858000"/>
          </a:xfrm>
          <a:prstGeom prst="rect">
            <a:avLst/>
          </a:prstGeom>
        </p:spPr>
      </p:pic>
      <p:sp>
        <p:nvSpPr>
          <p:cNvPr id="5" name="Rounded Rectangle 4"/>
          <p:cNvSpPr/>
          <p:nvPr/>
        </p:nvSpPr>
        <p:spPr>
          <a:xfrm>
            <a:off x="5336412" y="556378"/>
            <a:ext cx="3628572" cy="2286000"/>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7200" b="1" dirty="0" smtClean="0">
                <a:solidFill>
                  <a:srgbClr val="800000"/>
                </a:solidFill>
                <a:latin typeface="Gill Sans"/>
                <a:cs typeface="Gill Sans"/>
              </a:rPr>
              <a:t>Pretty </a:t>
            </a:r>
          </a:p>
          <a:p>
            <a:pPr algn="r"/>
            <a:r>
              <a:rPr lang="en-US" sz="7200" b="1" dirty="0" smtClean="0">
                <a:solidFill>
                  <a:srgbClr val="800000"/>
                </a:solidFill>
                <a:latin typeface="Gill Sans"/>
                <a:cs typeface="Gill Sans"/>
              </a:rPr>
              <a:t>smart</a:t>
            </a:r>
            <a:endParaRPr lang="en-US" sz="7200" b="1" dirty="0">
              <a:solidFill>
                <a:srgbClr val="800000"/>
              </a:solidFill>
              <a:latin typeface="Gill Sans"/>
              <a:cs typeface="Gill Sans"/>
            </a:endParaRPr>
          </a:p>
        </p:txBody>
      </p:sp>
      <p:sp>
        <p:nvSpPr>
          <p:cNvPr id="7" name="TextBox 6"/>
          <p:cNvSpPr txBox="1"/>
          <p:nvPr/>
        </p:nvSpPr>
        <p:spPr>
          <a:xfrm>
            <a:off x="5732351" y="4124480"/>
            <a:ext cx="3288969" cy="2215991"/>
          </a:xfrm>
          <a:prstGeom prst="rect">
            <a:avLst/>
          </a:prstGeom>
          <a:noFill/>
        </p:spPr>
        <p:txBody>
          <a:bodyPr wrap="none" rtlCol="0">
            <a:spAutoFit/>
          </a:bodyPr>
          <a:lstStyle/>
          <a:p>
            <a:pPr algn="r"/>
            <a:r>
              <a:rPr lang="en-US" sz="6000" b="1" dirty="0" smtClean="0">
                <a:latin typeface="Gill Sans"/>
                <a:cs typeface="Gill Sans"/>
              </a:rPr>
              <a:t>Bottom</a:t>
            </a:r>
          </a:p>
          <a:p>
            <a:pPr algn="r"/>
            <a:r>
              <a:rPr lang="en-US" sz="6000" b="1" dirty="0" smtClean="0">
                <a:latin typeface="Gill Sans"/>
                <a:cs typeface="Gill Sans"/>
              </a:rPr>
              <a:t> 9%</a:t>
            </a:r>
            <a:endParaRPr lang="en-US" sz="6000" b="1" dirty="0">
              <a:latin typeface="Gill Sans"/>
              <a:cs typeface="Gill Sans"/>
            </a:endParaRPr>
          </a:p>
          <a:p>
            <a:endParaRPr lang="en-US" dirty="0"/>
          </a:p>
        </p:txBody>
      </p:sp>
      <p:sp>
        <p:nvSpPr>
          <p:cNvPr id="4" name="TextBox 3"/>
          <p:cNvSpPr txBox="1"/>
          <p:nvPr/>
        </p:nvSpPr>
        <p:spPr>
          <a:xfrm>
            <a:off x="6071810" y="6507238"/>
            <a:ext cx="2562646" cy="369332"/>
          </a:xfrm>
          <a:prstGeom prst="rect">
            <a:avLst/>
          </a:prstGeom>
          <a:noFill/>
        </p:spPr>
        <p:txBody>
          <a:bodyPr wrap="none" rtlCol="0">
            <a:spAutoFit/>
          </a:bodyPr>
          <a:lstStyle/>
          <a:p>
            <a:r>
              <a:rPr lang="en-US" dirty="0" smtClean="0"/>
              <a:t>Source: </a:t>
            </a:r>
            <a:r>
              <a:rPr lang="en-US" i="1" dirty="0" smtClean="0"/>
              <a:t>Brain Rules</a:t>
            </a:r>
            <a:r>
              <a:rPr lang="en-US" dirty="0" smtClean="0"/>
              <a:t>, 2014</a:t>
            </a:r>
            <a:endParaRPr lang="en-US" dirty="0"/>
          </a:p>
        </p:txBody>
      </p:sp>
      <p:cxnSp>
        <p:nvCxnSpPr>
          <p:cNvPr id="6" name="Curved Connector 5"/>
          <p:cNvCxnSpPr/>
          <p:nvPr/>
        </p:nvCxnSpPr>
        <p:spPr>
          <a:xfrm>
            <a:off x="5791199" y="2031999"/>
            <a:ext cx="3014134" cy="575733"/>
          </a:xfrm>
          <a:prstGeom prst="curvedConnector3">
            <a:avLst/>
          </a:prstGeom>
          <a:ln w="762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8" name="Curved Connector 7"/>
          <p:cNvCxnSpPr/>
          <p:nvPr/>
        </p:nvCxnSpPr>
        <p:spPr>
          <a:xfrm flipV="1">
            <a:off x="5817016" y="2099734"/>
            <a:ext cx="3014134" cy="609599"/>
          </a:xfrm>
          <a:prstGeom prst="curvedConnector3">
            <a:avLst/>
          </a:prstGeom>
          <a:ln w="762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rot="20956416">
            <a:off x="6071810" y="2675475"/>
            <a:ext cx="2787943" cy="1200329"/>
          </a:xfrm>
          <a:prstGeom prst="rect">
            <a:avLst/>
          </a:prstGeom>
          <a:noFill/>
        </p:spPr>
        <p:txBody>
          <a:bodyPr wrap="none" rtlCol="0">
            <a:spAutoFit/>
          </a:bodyPr>
          <a:lstStyle/>
          <a:p>
            <a:r>
              <a:rPr lang="en-US" sz="7200" dirty="0" smtClean="0">
                <a:solidFill>
                  <a:srgbClr val="0000FF"/>
                </a:solidFill>
                <a:latin typeface="Chalkduster"/>
                <a:cs typeface="Chalkduster"/>
              </a:rPr>
              <a:t>tired</a:t>
            </a:r>
            <a:endParaRPr lang="en-US" sz="7200" dirty="0">
              <a:solidFill>
                <a:srgbClr val="0000FF"/>
              </a:solidFill>
              <a:latin typeface="Chalkduster"/>
              <a:cs typeface="Chalkduster"/>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7675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288" y="1"/>
            <a:ext cx="9144000" cy="6858000"/>
          </a:xfrm>
          <a:prstGeom prst="rect">
            <a:avLst/>
          </a:prstGeom>
        </p:spPr>
      </p:pic>
      <p:pic>
        <p:nvPicPr>
          <p:cNvPr id="7" name="Picture 6"/>
          <p:cNvPicPr>
            <a:picLocks noChangeAspect="1"/>
          </p:cNvPicPr>
          <p:nvPr/>
        </p:nvPicPr>
        <p:blipFill>
          <a:blip r:embed="rId3"/>
          <a:stretch>
            <a:fillRect/>
          </a:stretch>
        </p:blipFill>
        <p:spPr>
          <a:xfrm>
            <a:off x="212271" y="1"/>
            <a:ext cx="3319538" cy="2766282"/>
          </a:xfrm>
          <a:prstGeom prst="rect">
            <a:avLst/>
          </a:prstGeom>
        </p:spPr>
      </p:pic>
      <p:sp>
        <p:nvSpPr>
          <p:cNvPr id="9" name="Rounded Rectangle 8"/>
          <p:cNvSpPr/>
          <p:nvPr/>
        </p:nvSpPr>
        <p:spPr>
          <a:xfrm>
            <a:off x="4201886" y="4995335"/>
            <a:ext cx="4942115" cy="1886857"/>
          </a:xfrm>
          <a:prstGeom prst="roundRect">
            <a:avLst/>
          </a:prstGeom>
          <a:solidFill>
            <a:schemeClr val="bg1">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5400" b="1" dirty="0" smtClean="0">
                <a:solidFill>
                  <a:srgbClr val="800000"/>
                </a:solidFill>
                <a:latin typeface="Gill Sans"/>
                <a:cs typeface="Gill Sans"/>
              </a:rPr>
              <a:t>26 </a:t>
            </a:r>
            <a:r>
              <a:rPr lang="en-US" sz="5400" b="1" dirty="0">
                <a:solidFill>
                  <a:srgbClr val="800000"/>
                </a:solidFill>
                <a:latin typeface="Gill Sans"/>
                <a:cs typeface="Gill Sans"/>
              </a:rPr>
              <a:t>minutes</a:t>
            </a:r>
          </a:p>
        </p:txBody>
      </p:sp>
      <p:sp>
        <p:nvSpPr>
          <p:cNvPr id="10" name="Rounded Rectangle 9"/>
          <p:cNvSpPr/>
          <p:nvPr/>
        </p:nvSpPr>
        <p:spPr>
          <a:xfrm>
            <a:off x="4238173" y="4971143"/>
            <a:ext cx="4942115" cy="1886857"/>
          </a:xfrm>
          <a:prstGeom prst="roundRect">
            <a:avLst/>
          </a:prstGeom>
          <a:solidFill>
            <a:schemeClr val="bg1">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5400" b="1" dirty="0" smtClean="0">
                <a:solidFill>
                  <a:srgbClr val="800000"/>
                </a:solidFill>
                <a:latin typeface="Gill Sans"/>
                <a:cs typeface="Gill Sans"/>
              </a:rPr>
              <a:t>+34%  productivity</a:t>
            </a:r>
            <a:endParaRPr lang="en-US" sz="5400" b="1" dirty="0">
              <a:solidFill>
                <a:srgbClr val="800000"/>
              </a:solidFill>
              <a:latin typeface="Gill Sans"/>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5443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1531</TotalTime>
  <Words>1686</Words>
  <Application>Microsoft Macintosh PowerPoint</Application>
  <PresentationFormat>On-screen Show (4:3)</PresentationFormat>
  <Paragraphs>440</Paragraphs>
  <Slides>108</Slides>
  <Notes>55</Notes>
  <HiddenSlides>0</HiddenSlides>
  <MMClips>1</MMClips>
  <ScaleCrop>false</ScaleCrop>
  <HeadingPairs>
    <vt:vector size="4" baseType="variant">
      <vt:variant>
        <vt:lpstr>Design Template</vt:lpstr>
      </vt:variant>
      <vt:variant>
        <vt:i4>1</vt:i4>
      </vt:variant>
      <vt:variant>
        <vt:lpstr>Slide Titles</vt:lpstr>
      </vt:variant>
      <vt:variant>
        <vt:i4>108</vt:i4>
      </vt:variant>
    </vt:vector>
  </HeadingPairs>
  <TitlesOfParts>
    <vt:vector size="109" baseType="lpstr">
      <vt:lpstr>Office Theme</vt:lpstr>
      <vt:lpstr>Slide 1</vt:lpstr>
      <vt:lpstr>Slide 2</vt:lpstr>
      <vt:lpstr>AKA</vt:lpstr>
      <vt:lpstr>Slide 4</vt:lpstr>
      <vt:lpstr>Slide 5</vt:lpstr>
      <vt:lpstr>Slide 6</vt:lpstr>
      <vt:lpstr>Slide 7</vt:lpstr>
      <vt:lpstr>Slide 8</vt:lpstr>
      <vt:lpstr>But what if we could give you some tools?</vt:lpstr>
      <vt:lpstr>Slide 10</vt:lpstr>
      <vt:lpstr>Slide 11</vt:lpstr>
      <vt:lpstr>Slide 12</vt:lpstr>
      <vt:lpstr>Slide 13</vt:lpstr>
      <vt:lpstr>Slide 14</vt:lpstr>
      <vt:lpstr>Slide 15</vt:lpstr>
      <vt:lpstr>Slide 16</vt:lpstr>
      <vt:lpstr>Go for Emotion</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Interesting fact:</vt:lpstr>
      <vt:lpstr>Slide 31</vt:lpstr>
      <vt:lpstr>Slide 32</vt:lpstr>
      <vt:lpstr>Slide 33</vt:lpstr>
      <vt:lpstr>Slide 34</vt:lpstr>
      <vt:lpstr>Slide 35</vt:lpstr>
      <vt:lpstr>Slide 36</vt:lpstr>
      <vt:lpstr>Slide 37</vt:lpstr>
      <vt:lpstr>Slide 38</vt:lpstr>
      <vt:lpstr> Repeat  to remember</vt:lpstr>
      <vt:lpstr> 3 main ideas  so far.</vt:lpstr>
      <vt:lpstr> Repeat  to remember</vt:lpstr>
      <vt:lpstr> </vt:lpstr>
      <vt:lpstr>Slide 43</vt:lpstr>
      <vt:lpstr> Spaced</vt:lpstr>
      <vt:lpstr>Slide 45</vt:lpstr>
      <vt:lpstr>Slide 46</vt:lpstr>
      <vt:lpstr>Slide 47</vt:lpstr>
      <vt:lpstr>Slide 48</vt:lpstr>
      <vt:lpstr>Slide 49</vt:lpstr>
      <vt:lpstr> repetition</vt:lpstr>
      <vt:lpstr> Spaced repetition</vt:lpstr>
      <vt:lpstr> Spaced repetition</vt:lpstr>
      <vt:lpstr> Spaced repetition</vt:lpstr>
      <vt:lpstr> Move!</vt:lpstr>
      <vt:lpstr>Slide 55</vt:lpstr>
      <vt:lpstr>Slide 56</vt:lpstr>
      <vt:lpstr>Slide 57</vt:lpstr>
      <vt:lpstr>Slide 58</vt:lpstr>
      <vt:lpstr>Slide 59</vt:lpstr>
      <vt:lpstr>Slide 60</vt:lpstr>
      <vt:lpstr>Slide 61</vt:lpstr>
      <vt:lpstr>Use many senses</vt:lpstr>
      <vt:lpstr>Slide 63</vt:lpstr>
      <vt:lpstr>Use Mind maps</vt:lpstr>
      <vt:lpstr>Slide 65</vt:lpstr>
      <vt:lpstr>Slide 66</vt:lpstr>
      <vt:lpstr>Slide 67</vt:lpstr>
      <vt:lpstr>Slide 68</vt:lpstr>
      <vt:lpstr>Slide 69</vt:lpstr>
      <vt:lpstr>Slide 70</vt:lpstr>
      <vt:lpstr>Slide 71</vt:lpstr>
      <vt:lpstr>Slide 72</vt:lpstr>
      <vt:lpstr>Slide 73</vt:lpstr>
      <vt:lpstr>Slide 74</vt:lpstr>
      <vt:lpstr>Yoga Breathing</vt:lpstr>
      <vt:lpstr>Yoga Breathing</vt:lpstr>
      <vt:lpstr>Slide 77</vt:lpstr>
      <vt:lpstr>Slide 78</vt:lpstr>
      <vt:lpstr>Slide 79</vt:lpstr>
      <vt:lpstr>Slide 80</vt:lpstr>
      <vt:lpstr>Slide 81</vt:lpstr>
      <vt:lpstr>Slide 82</vt:lpstr>
      <vt:lpstr>Slide 83</vt:lpstr>
      <vt:lpstr>Slide 84</vt:lpstr>
      <vt:lpstr>Slide 85</vt:lpstr>
      <vt:lpstr>Slide 86</vt:lpstr>
      <vt:lpstr>Well  balanced  students</vt:lpstr>
      <vt:lpstr>Slide 88</vt:lpstr>
      <vt:lpstr>Well  balanced  students</vt:lpstr>
      <vt:lpstr>Get enough Sleep</vt:lpstr>
      <vt:lpstr>Slide 91</vt:lpstr>
      <vt:lpstr>Slide 92</vt:lpstr>
      <vt:lpstr>Slide 93</vt:lpstr>
      <vt:lpstr>1 hour of sleep =  1 hour of studying</vt:lpstr>
      <vt:lpstr>Slide 95</vt:lpstr>
      <vt:lpstr>Slide 96</vt:lpstr>
      <vt:lpstr>Slide 97</vt:lpstr>
      <vt:lpstr>Slide 98</vt:lpstr>
      <vt:lpstr>Slide 99</vt:lpstr>
      <vt:lpstr>Slide 100</vt:lpstr>
      <vt:lpstr>Slide 101</vt:lpstr>
      <vt:lpstr>Slide 102</vt:lpstr>
      <vt:lpstr>Slide 103</vt:lpstr>
      <vt:lpstr>Slide 104</vt:lpstr>
      <vt:lpstr> Spaced repetition</vt:lpstr>
      <vt:lpstr>Slide 106</vt:lpstr>
      <vt:lpstr>P  </vt:lpstr>
      <vt:lpstr>Slide 108</vt:lpstr>
    </vt:vector>
  </TitlesOfParts>
  <Company>Miyagi Gakuin Women's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 for Emotion</dc:title>
  <dc:creator>Marc Helgesen</dc:creator>
  <cp:lastModifiedBy>Marc Helgesen</cp:lastModifiedBy>
  <cp:revision>197</cp:revision>
  <cp:lastPrinted>2015-09-01T04:41:28Z</cp:lastPrinted>
  <dcterms:created xsi:type="dcterms:W3CDTF">2015-10-30T05:27:54Z</dcterms:created>
  <dcterms:modified xsi:type="dcterms:W3CDTF">2015-10-30T05:28:40Z</dcterms:modified>
</cp:coreProperties>
</file>