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1"/>
  </p:notesMasterIdLst>
  <p:sldIdLst>
    <p:sldId id="469" r:id="rId2"/>
    <p:sldId id="452" r:id="rId3"/>
    <p:sldId id="453" r:id="rId4"/>
    <p:sldId id="567" r:id="rId5"/>
    <p:sldId id="568" r:id="rId6"/>
    <p:sldId id="581" r:id="rId7"/>
    <p:sldId id="571" r:id="rId8"/>
    <p:sldId id="577" r:id="rId9"/>
    <p:sldId id="509" r:id="rId10"/>
    <p:sldId id="508" r:id="rId11"/>
    <p:sldId id="262" r:id="rId12"/>
    <p:sldId id="400" r:id="rId13"/>
    <p:sldId id="398" r:id="rId14"/>
    <p:sldId id="402" r:id="rId15"/>
    <p:sldId id="399" r:id="rId16"/>
    <p:sldId id="401" r:id="rId17"/>
    <p:sldId id="455" r:id="rId18"/>
    <p:sldId id="463" r:id="rId19"/>
    <p:sldId id="403" r:id="rId20"/>
    <p:sldId id="404" r:id="rId21"/>
    <p:sldId id="405" r:id="rId22"/>
    <p:sldId id="277" r:id="rId23"/>
    <p:sldId id="275" r:id="rId24"/>
    <p:sldId id="493" r:id="rId25"/>
    <p:sldId id="492" r:id="rId26"/>
    <p:sldId id="466" r:id="rId27"/>
    <p:sldId id="410" r:id="rId28"/>
    <p:sldId id="411" r:id="rId29"/>
    <p:sldId id="416" r:id="rId30"/>
    <p:sldId id="413" r:id="rId31"/>
    <p:sldId id="414" r:id="rId32"/>
    <p:sldId id="417" r:id="rId33"/>
    <p:sldId id="418" r:id="rId34"/>
    <p:sldId id="419" r:id="rId35"/>
    <p:sldId id="420" r:id="rId36"/>
    <p:sldId id="421" r:id="rId37"/>
    <p:sldId id="428" r:id="rId38"/>
    <p:sldId id="424" r:id="rId39"/>
    <p:sldId id="292" r:id="rId40"/>
    <p:sldId id="423" r:id="rId41"/>
    <p:sldId id="294" r:id="rId42"/>
    <p:sldId id="296" r:id="rId43"/>
    <p:sldId id="429" r:id="rId44"/>
    <p:sldId id="430" r:id="rId45"/>
    <p:sldId id="406" r:id="rId46"/>
    <p:sldId id="510" r:id="rId47"/>
    <p:sldId id="511" r:id="rId48"/>
    <p:sldId id="512" r:id="rId49"/>
    <p:sldId id="513" r:id="rId50"/>
    <p:sldId id="514" r:id="rId51"/>
    <p:sldId id="515" r:id="rId52"/>
    <p:sldId id="516" r:id="rId53"/>
    <p:sldId id="517" r:id="rId54"/>
    <p:sldId id="518" r:id="rId55"/>
    <p:sldId id="519" r:id="rId56"/>
    <p:sldId id="520" r:id="rId57"/>
    <p:sldId id="521" r:id="rId58"/>
    <p:sldId id="522" r:id="rId59"/>
    <p:sldId id="523" r:id="rId60"/>
    <p:sldId id="524" r:id="rId61"/>
    <p:sldId id="525" r:id="rId62"/>
    <p:sldId id="526" r:id="rId63"/>
    <p:sldId id="527" r:id="rId64"/>
    <p:sldId id="528" r:id="rId65"/>
    <p:sldId id="529" r:id="rId66"/>
    <p:sldId id="530" r:id="rId67"/>
    <p:sldId id="531" r:id="rId68"/>
    <p:sldId id="532" r:id="rId69"/>
    <p:sldId id="533" r:id="rId70"/>
    <p:sldId id="534" r:id="rId71"/>
    <p:sldId id="468" r:id="rId72"/>
    <p:sldId id="409" r:id="rId73"/>
    <p:sldId id="339" r:id="rId74"/>
    <p:sldId id="436" r:id="rId75"/>
    <p:sldId id="425" r:id="rId76"/>
    <p:sldId id="431" r:id="rId77"/>
    <p:sldId id="432" r:id="rId78"/>
    <p:sldId id="437" r:id="rId79"/>
    <p:sldId id="434" r:id="rId80"/>
    <p:sldId id="435" r:id="rId81"/>
    <p:sldId id="582" r:id="rId82"/>
    <p:sldId id="350" r:id="rId83"/>
    <p:sldId id="467" r:id="rId84"/>
    <p:sldId id="449" r:id="rId85"/>
    <p:sldId id="351" r:id="rId86"/>
    <p:sldId id="359" r:id="rId87"/>
    <p:sldId id="457" r:id="rId88"/>
    <p:sldId id="458" r:id="rId89"/>
    <p:sldId id="354" r:id="rId90"/>
    <p:sldId id="355" r:id="rId91"/>
    <p:sldId id="356" r:id="rId92"/>
    <p:sldId id="357" r:id="rId93"/>
    <p:sldId id="358" r:id="rId94"/>
    <p:sldId id="362" r:id="rId95"/>
    <p:sldId id="439" r:id="rId96"/>
    <p:sldId id="441" r:id="rId97"/>
    <p:sldId id="444" r:id="rId98"/>
    <p:sldId id="442" r:id="rId99"/>
    <p:sldId id="495" r:id="rId100"/>
    <p:sldId id="496" r:id="rId101"/>
    <p:sldId id="445" r:id="rId102"/>
    <p:sldId id="497" r:id="rId103"/>
    <p:sldId id="446" r:id="rId104"/>
    <p:sldId id="535" r:id="rId105"/>
    <p:sldId id="536" r:id="rId106"/>
    <p:sldId id="537" r:id="rId107"/>
    <p:sldId id="538" r:id="rId108"/>
    <p:sldId id="539" r:id="rId109"/>
    <p:sldId id="540" r:id="rId110"/>
    <p:sldId id="541" r:id="rId111"/>
    <p:sldId id="542" r:id="rId112"/>
    <p:sldId id="459" r:id="rId113"/>
    <p:sldId id="461" r:id="rId114"/>
    <p:sldId id="460" r:id="rId115"/>
    <p:sldId id="392" r:id="rId116"/>
    <p:sldId id="462" r:id="rId117"/>
    <p:sldId id="464" r:id="rId118"/>
    <p:sldId id="583" r:id="rId119"/>
    <p:sldId id="440" r:id="rId120"/>
    <p:sldId id="456" r:id="rId121"/>
    <p:sldId id="507" r:id="rId122"/>
    <p:sldId id="300" r:id="rId123"/>
    <p:sldId id="301" r:id="rId124"/>
    <p:sldId id="302" r:id="rId125"/>
    <p:sldId id="303" r:id="rId126"/>
    <p:sldId id="304" r:id="rId127"/>
    <p:sldId id="305" r:id="rId128"/>
    <p:sldId id="306" r:id="rId129"/>
    <p:sldId id="307" r:id="rId130"/>
    <p:sldId id="308" r:id="rId131"/>
    <p:sldId id="309" r:id="rId132"/>
    <p:sldId id="310" r:id="rId133"/>
    <p:sldId id="311" r:id="rId134"/>
    <p:sldId id="312" r:id="rId135"/>
    <p:sldId id="313" r:id="rId136"/>
    <p:sldId id="314" r:id="rId137"/>
    <p:sldId id="315" r:id="rId138"/>
    <p:sldId id="316" r:id="rId139"/>
    <p:sldId id="317" r:id="rId140"/>
    <p:sldId id="318" r:id="rId141"/>
    <p:sldId id="319" r:id="rId142"/>
    <p:sldId id="320" r:id="rId143"/>
    <p:sldId id="321" r:id="rId144"/>
    <p:sldId id="322" r:id="rId145"/>
    <p:sldId id="323" r:id="rId146"/>
    <p:sldId id="324" r:id="rId147"/>
    <p:sldId id="325" r:id="rId148"/>
    <p:sldId id="326" r:id="rId149"/>
    <p:sldId id="327" r:id="rId150"/>
    <p:sldId id="328" r:id="rId151"/>
    <p:sldId id="329" r:id="rId152"/>
    <p:sldId id="330" r:id="rId153"/>
    <p:sldId id="331" r:id="rId154"/>
    <p:sldId id="332" r:id="rId155"/>
    <p:sldId id="333" r:id="rId156"/>
    <p:sldId id="334" r:id="rId157"/>
    <p:sldId id="335" r:id="rId158"/>
    <p:sldId id="336" r:id="rId159"/>
    <p:sldId id="270" r:id="rId160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/>
    <p:restoredTop sz="92857"/>
  </p:normalViewPr>
  <p:slideViewPr>
    <p:cSldViewPr snapToObjects="1">
      <p:cViewPr varScale="1">
        <p:scale>
          <a:sx n="57" d="100"/>
          <a:sy n="57" d="100"/>
        </p:scale>
        <p:origin x="1200" y="168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37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FB45E4-C6CC-724C-9562-4F60E28EFD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504BD4-35E1-1840-AD72-1A2D28EAF0D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0DCE3E7-328A-4649-B0DB-EEB31179C345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24AA666-DBF7-424D-9E06-EF8723C4BC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0221FBC-5C56-434A-813C-9AF4EEB46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B391B6-3AAC-104F-8DD8-D9AD82825EC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D7AE0A-2F46-EE42-AF24-B8225125C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3D60E53-159E-2246-9FF7-7A4FF68E07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A7D7F516-A53B-9445-AA11-8BA35AA8A4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F21CDFF-71C1-0740-84D0-6CB8F150577F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73C644BD-1E84-4445-A336-C44805CD4F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574B0811-76A5-904E-B866-3396B52F16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2C126552-8290-E948-8A29-04E475879D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AE959B0-9CC5-E14A-9BEF-E539AF15962F}" type="slidenum">
              <a:rPr lang="en-US" altLang="en-US" smtClean="0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8A4B71BF-318D-2148-9F8E-3BFF0EF23F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8BB1F064-8FB4-8E43-8BA7-0263C2B329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7">
            <a:extLst>
              <a:ext uri="{FF2B5EF4-FFF2-40B4-BE49-F238E27FC236}">
                <a16:creationId xmlns:a16="http://schemas.microsoft.com/office/drawing/2014/main" id="{39DDE78A-94F2-C841-B7B7-595F1A7BDB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1BB85B4-9E37-DA42-B7BE-473145E4BEDB}" type="slidenum">
              <a:rPr lang="en-US" altLang="en-US" smtClean="0"/>
              <a:pPr>
                <a:spcBef>
                  <a:spcPct val="0"/>
                </a:spcBef>
              </a:pPr>
              <a:t>140</a:t>
            </a:fld>
            <a:endParaRPr lang="en-US" altLang="en-US"/>
          </a:p>
        </p:txBody>
      </p:sp>
      <p:sp>
        <p:nvSpPr>
          <p:cNvPr id="251906" name="Rectangle 2">
            <a:extLst>
              <a:ext uri="{FF2B5EF4-FFF2-40B4-BE49-F238E27FC236}">
                <a16:creationId xmlns:a16="http://schemas.microsoft.com/office/drawing/2014/main" id="{723EE575-F5C0-3F47-A8C4-0BE40ED6DE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1907" name="Rectangle 3">
            <a:extLst>
              <a:ext uri="{FF2B5EF4-FFF2-40B4-BE49-F238E27FC236}">
                <a16:creationId xmlns:a16="http://schemas.microsoft.com/office/drawing/2014/main" id="{A16AF3D4-CBA6-B844-AB53-587CF7E145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7">
            <a:extLst>
              <a:ext uri="{FF2B5EF4-FFF2-40B4-BE49-F238E27FC236}">
                <a16:creationId xmlns:a16="http://schemas.microsoft.com/office/drawing/2014/main" id="{9A958C73-8BD4-484E-9917-A1ECBF0EE4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49091F7-568D-B144-A47A-AD674A942BB0}" type="slidenum">
              <a:rPr lang="en-US" altLang="en-US" smtClean="0"/>
              <a:pPr>
                <a:spcBef>
                  <a:spcPct val="0"/>
                </a:spcBef>
              </a:pPr>
              <a:t>141</a:t>
            </a:fld>
            <a:endParaRPr lang="en-US" altLang="en-US"/>
          </a:p>
        </p:txBody>
      </p:sp>
      <p:sp>
        <p:nvSpPr>
          <p:cNvPr id="253954" name="Rectangle 2">
            <a:extLst>
              <a:ext uri="{FF2B5EF4-FFF2-40B4-BE49-F238E27FC236}">
                <a16:creationId xmlns:a16="http://schemas.microsoft.com/office/drawing/2014/main" id="{0608B24A-36D7-9347-BE74-A4AB6054E1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39DFF21C-987B-434F-9E49-4970D22227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7">
            <a:extLst>
              <a:ext uri="{FF2B5EF4-FFF2-40B4-BE49-F238E27FC236}">
                <a16:creationId xmlns:a16="http://schemas.microsoft.com/office/drawing/2014/main" id="{B26D1778-38EA-474E-A40A-C3F66F317C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A3F3162-ABD5-CC44-8CBC-1C94863EE51A}" type="slidenum">
              <a:rPr lang="en-US" altLang="en-US" smtClean="0"/>
              <a:pPr>
                <a:spcBef>
                  <a:spcPct val="0"/>
                </a:spcBef>
              </a:pPr>
              <a:t>142</a:t>
            </a:fld>
            <a:endParaRPr lang="en-US" altLang="en-US"/>
          </a:p>
        </p:txBody>
      </p:sp>
      <p:sp>
        <p:nvSpPr>
          <p:cNvPr id="256002" name="Rectangle 2">
            <a:extLst>
              <a:ext uri="{FF2B5EF4-FFF2-40B4-BE49-F238E27FC236}">
                <a16:creationId xmlns:a16="http://schemas.microsoft.com/office/drawing/2014/main" id="{A3F66E49-BEB3-3148-9F6E-22BE1F360B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Rectangle 3">
            <a:extLst>
              <a:ext uri="{FF2B5EF4-FFF2-40B4-BE49-F238E27FC236}">
                <a16:creationId xmlns:a16="http://schemas.microsoft.com/office/drawing/2014/main" id="{D73398D3-7F9A-A644-A31E-F1AD73269D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7">
            <a:extLst>
              <a:ext uri="{FF2B5EF4-FFF2-40B4-BE49-F238E27FC236}">
                <a16:creationId xmlns:a16="http://schemas.microsoft.com/office/drawing/2014/main" id="{3A7C72ED-E350-994C-855F-95CC792BBF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B119E66-17D9-D24C-BFEF-F6766E9DA0CB}" type="slidenum">
              <a:rPr lang="en-US" altLang="en-US" smtClean="0"/>
              <a:pPr>
                <a:spcBef>
                  <a:spcPct val="0"/>
                </a:spcBef>
              </a:pPr>
              <a:t>143</a:t>
            </a:fld>
            <a:endParaRPr lang="en-US" altLang="en-US"/>
          </a:p>
        </p:txBody>
      </p:sp>
      <p:sp>
        <p:nvSpPr>
          <p:cNvPr id="258050" name="Rectangle 2">
            <a:extLst>
              <a:ext uri="{FF2B5EF4-FFF2-40B4-BE49-F238E27FC236}">
                <a16:creationId xmlns:a16="http://schemas.microsoft.com/office/drawing/2014/main" id="{7265D5D6-D0B2-E54A-B697-40F1F03161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8051" name="Rectangle 3">
            <a:extLst>
              <a:ext uri="{FF2B5EF4-FFF2-40B4-BE49-F238E27FC236}">
                <a16:creationId xmlns:a16="http://schemas.microsoft.com/office/drawing/2014/main" id="{37750726-B8C1-CA45-BB02-5EFE1BE562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7">
            <a:extLst>
              <a:ext uri="{FF2B5EF4-FFF2-40B4-BE49-F238E27FC236}">
                <a16:creationId xmlns:a16="http://schemas.microsoft.com/office/drawing/2014/main" id="{BE8FC897-0D62-0647-A3A2-26042765F8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9F784A4-6B66-0B48-9B2F-F5E31EA55DEA}" type="slidenum">
              <a:rPr lang="en-US" altLang="en-US" smtClean="0"/>
              <a:pPr>
                <a:spcBef>
                  <a:spcPct val="0"/>
                </a:spcBef>
              </a:pPr>
              <a:t>144</a:t>
            </a:fld>
            <a:endParaRPr lang="en-US" altLang="en-US"/>
          </a:p>
        </p:txBody>
      </p:sp>
      <p:sp>
        <p:nvSpPr>
          <p:cNvPr id="260098" name="Rectangle 2">
            <a:extLst>
              <a:ext uri="{FF2B5EF4-FFF2-40B4-BE49-F238E27FC236}">
                <a16:creationId xmlns:a16="http://schemas.microsoft.com/office/drawing/2014/main" id="{7386925F-C369-AD4D-85AC-4B0738459D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0099" name="Rectangle 3">
            <a:extLst>
              <a:ext uri="{FF2B5EF4-FFF2-40B4-BE49-F238E27FC236}">
                <a16:creationId xmlns:a16="http://schemas.microsoft.com/office/drawing/2014/main" id="{C075AB5B-1187-B540-90E5-85B61A7D4C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7">
            <a:extLst>
              <a:ext uri="{FF2B5EF4-FFF2-40B4-BE49-F238E27FC236}">
                <a16:creationId xmlns:a16="http://schemas.microsoft.com/office/drawing/2014/main" id="{94560432-72CC-544D-87E9-BE4789C0F7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5260234-4C0D-C045-84BC-6FA0E360992D}" type="slidenum">
              <a:rPr lang="en-US" altLang="en-US" smtClean="0"/>
              <a:pPr>
                <a:spcBef>
                  <a:spcPct val="0"/>
                </a:spcBef>
              </a:pPr>
              <a:t>145</a:t>
            </a:fld>
            <a:endParaRPr lang="en-US" altLang="en-US"/>
          </a:p>
        </p:txBody>
      </p:sp>
      <p:sp>
        <p:nvSpPr>
          <p:cNvPr id="262146" name="Rectangle 2">
            <a:extLst>
              <a:ext uri="{FF2B5EF4-FFF2-40B4-BE49-F238E27FC236}">
                <a16:creationId xmlns:a16="http://schemas.microsoft.com/office/drawing/2014/main" id="{D3586790-C0FC-D944-BD91-D39E0360B0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2147" name="Rectangle 3">
            <a:extLst>
              <a:ext uri="{FF2B5EF4-FFF2-40B4-BE49-F238E27FC236}">
                <a16:creationId xmlns:a16="http://schemas.microsoft.com/office/drawing/2014/main" id="{7956BB4F-2A57-114F-B60B-CE5B259048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7">
            <a:extLst>
              <a:ext uri="{FF2B5EF4-FFF2-40B4-BE49-F238E27FC236}">
                <a16:creationId xmlns:a16="http://schemas.microsoft.com/office/drawing/2014/main" id="{341CD9CC-910C-2248-9E81-9996B8E136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46C779C-AED4-6340-92AB-C7C2F1255B61}" type="slidenum">
              <a:rPr lang="en-US" altLang="en-US" smtClean="0"/>
              <a:pPr>
                <a:spcBef>
                  <a:spcPct val="0"/>
                </a:spcBef>
              </a:pPr>
              <a:t>146</a:t>
            </a:fld>
            <a:endParaRPr lang="en-US" altLang="en-US"/>
          </a:p>
        </p:txBody>
      </p:sp>
      <p:sp>
        <p:nvSpPr>
          <p:cNvPr id="264194" name="Rectangle 2">
            <a:extLst>
              <a:ext uri="{FF2B5EF4-FFF2-40B4-BE49-F238E27FC236}">
                <a16:creationId xmlns:a16="http://schemas.microsoft.com/office/drawing/2014/main" id="{9F72306F-783A-B145-9EBD-C32B7BBBD3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4195" name="Rectangle 3">
            <a:extLst>
              <a:ext uri="{FF2B5EF4-FFF2-40B4-BE49-F238E27FC236}">
                <a16:creationId xmlns:a16="http://schemas.microsoft.com/office/drawing/2014/main" id="{C5C97BB9-CFB3-B54F-8C9B-22875730E2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Rectangle 7">
            <a:extLst>
              <a:ext uri="{FF2B5EF4-FFF2-40B4-BE49-F238E27FC236}">
                <a16:creationId xmlns:a16="http://schemas.microsoft.com/office/drawing/2014/main" id="{B33E164C-DD17-444B-99D6-065335672F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0752B26-75BE-CD4F-95FE-03D359315BC5}" type="slidenum">
              <a:rPr lang="en-US" altLang="en-US" smtClean="0"/>
              <a:pPr>
                <a:spcBef>
                  <a:spcPct val="0"/>
                </a:spcBef>
              </a:pPr>
              <a:t>147</a:t>
            </a:fld>
            <a:endParaRPr lang="en-US" altLang="en-US"/>
          </a:p>
        </p:txBody>
      </p:sp>
      <p:sp>
        <p:nvSpPr>
          <p:cNvPr id="266242" name="Rectangle 2">
            <a:extLst>
              <a:ext uri="{FF2B5EF4-FFF2-40B4-BE49-F238E27FC236}">
                <a16:creationId xmlns:a16="http://schemas.microsoft.com/office/drawing/2014/main" id="{79FE80C4-508B-3843-A1EC-BFDFFB64CD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43" name="Rectangle 3">
            <a:extLst>
              <a:ext uri="{FF2B5EF4-FFF2-40B4-BE49-F238E27FC236}">
                <a16:creationId xmlns:a16="http://schemas.microsoft.com/office/drawing/2014/main" id="{FACA29D3-5C13-724E-85C3-CA1AB8DD7C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7">
            <a:extLst>
              <a:ext uri="{FF2B5EF4-FFF2-40B4-BE49-F238E27FC236}">
                <a16:creationId xmlns:a16="http://schemas.microsoft.com/office/drawing/2014/main" id="{77DFFED0-9903-974A-82FF-84CB186C17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9EB4A00-EF76-B044-897D-CA9FB81D4525}" type="slidenum">
              <a:rPr lang="en-US" altLang="en-US" smtClean="0"/>
              <a:pPr>
                <a:spcBef>
                  <a:spcPct val="0"/>
                </a:spcBef>
              </a:pPr>
              <a:t>148</a:t>
            </a:fld>
            <a:endParaRPr lang="en-US" altLang="en-US"/>
          </a:p>
        </p:txBody>
      </p:sp>
      <p:sp>
        <p:nvSpPr>
          <p:cNvPr id="268290" name="Rectangle 2">
            <a:extLst>
              <a:ext uri="{FF2B5EF4-FFF2-40B4-BE49-F238E27FC236}">
                <a16:creationId xmlns:a16="http://schemas.microsoft.com/office/drawing/2014/main" id="{2CE67AC1-7F20-A148-883F-5C88C17EF1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8291" name="Rectangle 3">
            <a:extLst>
              <a:ext uri="{FF2B5EF4-FFF2-40B4-BE49-F238E27FC236}">
                <a16:creationId xmlns:a16="http://schemas.microsoft.com/office/drawing/2014/main" id="{D04B61D0-D88D-DE4B-A5C9-3ECF8F61BB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7">
            <a:extLst>
              <a:ext uri="{FF2B5EF4-FFF2-40B4-BE49-F238E27FC236}">
                <a16:creationId xmlns:a16="http://schemas.microsoft.com/office/drawing/2014/main" id="{DFCFBA2E-D651-C946-B8E2-B80FB15D14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4F0FA6E-05BD-8648-B3E3-D9C21D9DA6E9}" type="slidenum">
              <a:rPr lang="en-US" altLang="en-US" smtClean="0"/>
              <a:pPr>
                <a:spcBef>
                  <a:spcPct val="0"/>
                </a:spcBef>
              </a:pPr>
              <a:t>149</a:t>
            </a:fld>
            <a:endParaRPr lang="en-US" altLang="en-US"/>
          </a:p>
        </p:txBody>
      </p:sp>
      <p:sp>
        <p:nvSpPr>
          <p:cNvPr id="270338" name="Rectangle 2">
            <a:extLst>
              <a:ext uri="{FF2B5EF4-FFF2-40B4-BE49-F238E27FC236}">
                <a16:creationId xmlns:a16="http://schemas.microsoft.com/office/drawing/2014/main" id="{050BF63C-9FD0-684B-B01A-2984E6BF68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0339" name="Rectangle 3">
            <a:extLst>
              <a:ext uri="{FF2B5EF4-FFF2-40B4-BE49-F238E27FC236}">
                <a16:creationId xmlns:a16="http://schemas.microsoft.com/office/drawing/2014/main" id="{D230989B-C344-E346-99C7-5F95BE5C95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FE7CF0A9-43C1-8041-A4C0-022687D191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A80D64A-41D4-9149-8D6A-A5F5B941DCF0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85B5CBB9-1AA1-704C-8F12-C653070F3C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017A53F3-7359-2E43-95E2-7C0041186F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Rectangle 7">
            <a:extLst>
              <a:ext uri="{FF2B5EF4-FFF2-40B4-BE49-F238E27FC236}">
                <a16:creationId xmlns:a16="http://schemas.microsoft.com/office/drawing/2014/main" id="{40D6D3DE-64EF-4248-9487-860AAF8A75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ADBD56A-22C3-5B47-B579-A824A5D8DA45}" type="slidenum">
              <a:rPr lang="en-US" altLang="en-US" smtClean="0"/>
              <a:pPr>
                <a:spcBef>
                  <a:spcPct val="0"/>
                </a:spcBef>
              </a:pPr>
              <a:t>150</a:t>
            </a:fld>
            <a:endParaRPr lang="en-US" altLang="en-US"/>
          </a:p>
        </p:txBody>
      </p:sp>
      <p:sp>
        <p:nvSpPr>
          <p:cNvPr id="272386" name="Rectangle 2">
            <a:extLst>
              <a:ext uri="{FF2B5EF4-FFF2-40B4-BE49-F238E27FC236}">
                <a16:creationId xmlns:a16="http://schemas.microsoft.com/office/drawing/2014/main" id="{662A051A-93C9-9847-9DBE-4A3D939F1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2387" name="Rectangle 3">
            <a:extLst>
              <a:ext uri="{FF2B5EF4-FFF2-40B4-BE49-F238E27FC236}">
                <a16:creationId xmlns:a16="http://schemas.microsoft.com/office/drawing/2014/main" id="{152774E0-9554-F14C-8F69-F9FC9FDFE2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Rectangle 7">
            <a:extLst>
              <a:ext uri="{FF2B5EF4-FFF2-40B4-BE49-F238E27FC236}">
                <a16:creationId xmlns:a16="http://schemas.microsoft.com/office/drawing/2014/main" id="{85434CA2-1C06-4C4B-86C1-02832CB8FB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0489227-6342-FB47-8784-04DB2EDA279A}" type="slidenum">
              <a:rPr lang="en-US" altLang="en-US" smtClean="0"/>
              <a:pPr>
                <a:spcBef>
                  <a:spcPct val="0"/>
                </a:spcBef>
              </a:pPr>
              <a:t>151</a:t>
            </a:fld>
            <a:endParaRPr lang="en-US" altLang="en-US"/>
          </a:p>
        </p:txBody>
      </p:sp>
      <p:sp>
        <p:nvSpPr>
          <p:cNvPr id="274434" name="Rectangle 2">
            <a:extLst>
              <a:ext uri="{FF2B5EF4-FFF2-40B4-BE49-F238E27FC236}">
                <a16:creationId xmlns:a16="http://schemas.microsoft.com/office/drawing/2014/main" id="{4AC9ECD6-E258-AD4A-89E2-D7DA50804E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4435" name="Rectangle 3">
            <a:extLst>
              <a:ext uri="{FF2B5EF4-FFF2-40B4-BE49-F238E27FC236}">
                <a16:creationId xmlns:a16="http://schemas.microsoft.com/office/drawing/2014/main" id="{AF8F91C5-411E-DF40-9B5F-3D75C9FA0E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Rectangle 7">
            <a:extLst>
              <a:ext uri="{FF2B5EF4-FFF2-40B4-BE49-F238E27FC236}">
                <a16:creationId xmlns:a16="http://schemas.microsoft.com/office/drawing/2014/main" id="{576D1863-1F8A-004F-B812-2485F6D525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74BDFB9-B3BB-9B45-8562-3074B845CA82}" type="slidenum">
              <a:rPr lang="en-US" altLang="en-US" smtClean="0"/>
              <a:pPr>
                <a:spcBef>
                  <a:spcPct val="0"/>
                </a:spcBef>
              </a:pPr>
              <a:t>152</a:t>
            </a:fld>
            <a:endParaRPr lang="en-US" altLang="en-US"/>
          </a:p>
        </p:txBody>
      </p:sp>
      <p:sp>
        <p:nvSpPr>
          <p:cNvPr id="276482" name="Rectangle 2">
            <a:extLst>
              <a:ext uri="{FF2B5EF4-FFF2-40B4-BE49-F238E27FC236}">
                <a16:creationId xmlns:a16="http://schemas.microsoft.com/office/drawing/2014/main" id="{01CEF112-83EE-DA43-8C3D-A7FED3F76D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483" name="Rectangle 3">
            <a:extLst>
              <a:ext uri="{FF2B5EF4-FFF2-40B4-BE49-F238E27FC236}">
                <a16:creationId xmlns:a16="http://schemas.microsoft.com/office/drawing/2014/main" id="{3D8843D6-E262-244A-81B7-255FEFA756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Rectangle 7">
            <a:extLst>
              <a:ext uri="{FF2B5EF4-FFF2-40B4-BE49-F238E27FC236}">
                <a16:creationId xmlns:a16="http://schemas.microsoft.com/office/drawing/2014/main" id="{52A7D349-AFF4-7448-BDD6-8658CBF951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85FAB46-B194-514C-9167-B364F0A6F9D2}" type="slidenum">
              <a:rPr lang="en-US" altLang="en-US" smtClean="0"/>
              <a:pPr>
                <a:spcBef>
                  <a:spcPct val="0"/>
                </a:spcBef>
              </a:pPr>
              <a:t>153</a:t>
            </a:fld>
            <a:endParaRPr lang="en-US" altLang="en-US"/>
          </a:p>
        </p:txBody>
      </p:sp>
      <p:sp>
        <p:nvSpPr>
          <p:cNvPr id="278530" name="Rectangle 2">
            <a:extLst>
              <a:ext uri="{FF2B5EF4-FFF2-40B4-BE49-F238E27FC236}">
                <a16:creationId xmlns:a16="http://schemas.microsoft.com/office/drawing/2014/main" id="{15A5A1B0-2447-2C4A-A958-183C00B457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AA00864A-7882-2942-BFB2-F40FB8870E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Rectangle 7">
            <a:extLst>
              <a:ext uri="{FF2B5EF4-FFF2-40B4-BE49-F238E27FC236}">
                <a16:creationId xmlns:a16="http://schemas.microsoft.com/office/drawing/2014/main" id="{9DF3B4D4-9CA6-0D49-8D79-257DC3D5C2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4601B2A-CE2B-4F46-84DB-DA571B347FA4}" type="slidenum">
              <a:rPr lang="en-US" altLang="en-US" smtClean="0"/>
              <a:pPr>
                <a:spcBef>
                  <a:spcPct val="0"/>
                </a:spcBef>
              </a:pPr>
              <a:t>154</a:t>
            </a:fld>
            <a:endParaRPr lang="en-US" altLang="en-US"/>
          </a:p>
        </p:txBody>
      </p:sp>
      <p:sp>
        <p:nvSpPr>
          <p:cNvPr id="280578" name="Rectangle 2">
            <a:extLst>
              <a:ext uri="{FF2B5EF4-FFF2-40B4-BE49-F238E27FC236}">
                <a16:creationId xmlns:a16="http://schemas.microsoft.com/office/drawing/2014/main" id="{2DFF4147-3C24-6C46-91F7-53B5100B7C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0579" name="Rectangle 3">
            <a:extLst>
              <a:ext uri="{FF2B5EF4-FFF2-40B4-BE49-F238E27FC236}">
                <a16:creationId xmlns:a16="http://schemas.microsoft.com/office/drawing/2014/main" id="{D8620A11-9F48-4749-B03F-C5C77B27DD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Rectangle 7">
            <a:extLst>
              <a:ext uri="{FF2B5EF4-FFF2-40B4-BE49-F238E27FC236}">
                <a16:creationId xmlns:a16="http://schemas.microsoft.com/office/drawing/2014/main" id="{561B15FA-5A83-F94E-86C5-A9288B89A3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10F0287-CD8C-3245-9D00-4C5E23153125}" type="slidenum">
              <a:rPr lang="en-US" altLang="en-US" smtClean="0"/>
              <a:pPr>
                <a:spcBef>
                  <a:spcPct val="0"/>
                </a:spcBef>
              </a:pPr>
              <a:t>155</a:t>
            </a:fld>
            <a:endParaRPr lang="en-US" altLang="en-US"/>
          </a:p>
        </p:txBody>
      </p:sp>
      <p:sp>
        <p:nvSpPr>
          <p:cNvPr id="282626" name="Rectangle 2">
            <a:extLst>
              <a:ext uri="{FF2B5EF4-FFF2-40B4-BE49-F238E27FC236}">
                <a16:creationId xmlns:a16="http://schemas.microsoft.com/office/drawing/2014/main" id="{D363E9E1-D480-9B46-A25A-0871E36C84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2627" name="Rectangle 3">
            <a:extLst>
              <a:ext uri="{FF2B5EF4-FFF2-40B4-BE49-F238E27FC236}">
                <a16:creationId xmlns:a16="http://schemas.microsoft.com/office/drawing/2014/main" id="{A955C12E-7011-0F42-8D93-1EF30B6ECC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Rectangle 7">
            <a:extLst>
              <a:ext uri="{FF2B5EF4-FFF2-40B4-BE49-F238E27FC236}">
                <a16:creationId xmlns:a16="http://schemas.microsoft.com/office/drawing/2014/main" id="{FDF4B08A-F7E8-3F4F-B89F-30452DE95B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F28930B-5055-8949-803D-1E5E92867763}" type="slidenum">
              <a:rPr lang="en-US" altLang="en-US" smtClean="0"/>
              <a:pPr>
                <a:spcBef>
                  <a:spcPct val="0"/>
                </a:spcBef>
              </a:pPr>
              <a:t>156</a:t>
            </a:fld>
            <a:endParaRPr lang="en-US" altLang="en-US"/>
          </a:p>
        </p:txBody>
      </p:sp>
      <p:sp>
        <p:nvSpPr>
          <p:cNvPr id="284674" name="Rectangle 2">
            <a:extLst>
              <a:ext uri="{FF2B5EF4-FFF2-40B4-BE49-F238E27FC236}">
                <a16:creationId xmlns:a16="http://schemas.microsoft.com/office/drawing/2014/main" id="{1A6A214A-3AA1-4F4F-B2B6-EB5F2BF245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5" name="Rectangle 3">
            <a:extLst>
              <a:ext uri="{FF2B5EF4-FFF2-40B4-BE49-F238E27FC236}">
                <a16:creationId xmlns:a16="http://schemas.microsoft.com/office/drawing/2014/main" id="{A595326F-5229-0944-9F50-D4B64A59C9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Rectangle 7">
            <a:extLst>
              <a:ext uri="{FF2B5EF4-FFF2-40B4-BE49-F238E27FC236}">
                <a16:creationId xmlns:a16="http://schemas.microsoft.com/office/drawing/2014/main" id="{EBE0801D-AD7C-AF4E-B18B-4EE0D6003F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E02D67C-4B9E-D54B-92A2-3ED636B6DDB2}" type="slidenum">
              <a:rPr lang="en-US" altLang="en-US" smtClean="0"/>
              <a:pPr>
                <a:spcBef>
                  <a:spcPct val="0"/>
                </a:spcBef>
              </a:pPr>
              <a:t>157</a:t>
            </a:fld>
            <a:endParaRPr lang="en-US" altLang="en-US"/>
          </a:p>
        </p:txBody>
      </p:sp>
      <p:sp>
        <p:nvSpPr>
          <p:cNvPr id="286722" name="Rectangle 2">
            <a:extLst>
              <a:ext uri="{FF2B5EF4-FFF2-40B4-BE49-F238E27FC236}">
                <a16:creationId xmlns:a16="http://schemas.microsoft.com/office/drawing/2014/main" id="{1B52446D-49D9-DA4C-9823-5029BCBBFF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23" name="Rectangle 3">
            <a:extLst>
              <a:ext uri="{FF2B5EF4-FFF2-40B4-BE49-F238E27FC236}">
                <a16:creationId xmlns:a16="http://schemas.microsoft.com/office/drawing/2014/main" id="{89A73009-65FE-4C4B-A6D7-2AEC09ADE8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Rectangle 7">
            <a:extLst>
              <a:ext uri="{FF2B5EF4-FFF2-40B4-BE49-F238E27FC236}">
                <a16:creationId xmlns:a16="http://schemas.microsoft.com/office/drawing/2014/main" id="{941BE50E-91CD-4347-B625-E37AD3AD8E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A292354-83AD-7349-AC26-0C1CD1CBE7AB}" type="slidenum">
              <a:rPr lang="en-US" altLang="en-US" smtClean="0"/>
              <a:pPr>
                <a:spcBef>
                  <a:spcPct val="0"/>
                </a:spcBef>
              </a:pPr>
              <a:t>158</a:t>
            </a:fld>
            <a:endParaRPr lang="en-US" altLang="en-US"/>
          </a:p>
        </p:txBody>
      </p:sp>
      <p:sp>
        <p:nvSpPr>
          <p:cNvPr id="288770" name="Rectangle 2">
            <a:extLst>
              <a:ext uri="{FF2B5EF4-FFF2-40B4-BE49-F238E27FC236}">
                <a16:creationId xmlns:a16="http://schemas.microsoft.com/office/drawing/2014/main" id="{051B5163-83C5-5843-AB55-26141F49CD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8771" name="Rectangle 3">
            <a:extLst>
              <a:ext uri="{FF2B5EF4-FFF2-40B4-BE49-F238E27FC236}">
                <a16:creationId xmlns:a16="http://schemas.microsoft.com/office/drawing/2014/main" id="{12749305-79F8-194F-A216-39B0F0CA78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>
            <a:extLst>
              <a:ext uri="{FF2B5EF4-FFF2-40B4-BE49-F238E27FC236}">
                <a16:creationId xmlns:a16="http://schemas.microsoft.com/office/drawing/2014/main" id="{F5EF36A6-AD16-9A41-9C58-81850E0C48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8" name="Notes Placeholder 2">
            <a:extLst>
              <a:ext uri="{FF2B5EF4-FFF2-40B4-BE49-F238E27FC236}">
                <a16:creationId xmlns:a16="http://schemas.microsoft.com/office/drawing/2014/main" id="{5672E94C-6A27-CB4C-9F6B-4A8B17E46F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/>
          <a:p>
            <a:r>
              <a:rPr lang="en-US" altLang="ja-JP">
                <a:ea typeface="ＭＳ Ｐゴシック" panose="020B0600070205080204" pitchFamily="34" charset="-128"/>
              </a:rPr>
              <a:t>It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by Tom Robbins – the famous novelist (Even cowgirls get the blues). </a:t>
            </a:r>
          </a:p>
          <a:p>
            <a:r>
              <a:rPr lang="en-US" altLang="ja-JP">
                <a:ea typeface="ＭＳ Ｐゴシック" panose="020B0600070205080204" pitchFamily="34" charset="-128"/>
              </a:rPr>
              <a:t>It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a …. (gee, what kind of book). I could say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humorous fantasy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(at one point, when Robbins introduces the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beer fairy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, well that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fantasy (as far as I know)</a:t>
            </a:r>
          </a:p>
          <a:p>
            <a:r>
              <a:rPr lang="en-US" altLang="ja-JP">
                <a:ea typeface="ＭＳ Ｐゴシック" panose="020B0600070205080204" pitchFamily="34" charset="-128"/>
              </a:rPr>
              <a:t>But, as Robbins says,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A children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book for grown-ups/ A grown-up book for Children. </a:t>
            </a:r>
          </a:p>
          <a:p>
            <a:r>
              <a:rPr lang="en-US" altLang="ja-JP">
                <a:ea typeface="ＭＳ Ｐゴシック" panose="020B0600070205080204" pitchFamily="34" charset="-128"/>
              </a:rPr>
              <a:t>The main character is Gracie. She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a 5-year-old girl (almost 6). </a:t>
            </a:r>
          </a:p>
          <a:p>
            <a:r>
              <a:rPr lang="en-US" altLang="ja-JP">
                <a:ea typeface="ＭＳ Ｐゴシック" panose="020B0600070205080204" pitchFamily="34" charset="-128"/>
              </a:rPr>
              <a:t>She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interested in why her dad and her uncle Moe drink that yellow stuff every night. </a:t>
            </a:r>
          </a:p>
          <a:p>
            <a:r>
              <a:rPr lang="en-US" altLang="ja-JP">
                <a:ea typeface="ＭＳ Ｐゴシック" panose="020B0600070205080204" pitchFamily="34" charset="-128"/>
              </a:rPr>
              <a:t>Dad has no interest in her questions. </a:t>
            </a:r>
          </a:p>
          <a:p>
            <a:r>
              <a:rPr lang="en-US" altLang="ja-JP">
                <a:ea typeface="ＭＳ Ｐゴシック" panose="020B0600070205080204" pitchFamily="34" charset="-128"/>
              </a:rPr>
              <a:t>Uncle Moe, -- happy to explain. Things you and I probably didn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t know. </a:t>
            </a:r>
          </a:p>
          <a:p>
            <a:r>
              <a:rPr lang="en-US" altLang="ja-JP">
                <a:ea typeface="ＭＳ Ｐゴシック" panose="020B0600070205080204" pitchFamily="34" charset="-128"/>
              </a:rPr>
              <a:t>The Hops – they only use the female part of the flowers. Uncle Moe speculates that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why guys like it so much. </a:t>
            </a:r>
          </a:p>
          <a:p>
            <a:r>
              <a:rPr lang="en-US" altLang="ja-JP">
                <a:ea typeface="ＭＳ Ｐゴシック" panose="020B0600070205080204" pitchFamily="34" charset="-128"/>
              </a:rPr>
              <a:t>And ancient Egyptians made beer. </a:t>
            </a:r>
          </a:p>
          <a:p>
            <a:r>
              <a:rPr lang="en-US" altLang="ja-JP">
                <a:ea typeface="ＭＳ Ｐゴシック" panose="020B0600070205080204" pitchFamily="34" charset="-128"/>
              </a:rPr>
              <a:t> In the story there was a problem. (many actually. That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the point). </a:t>
            </a:r>
          </a:p>
          <a:p>
            <a:r>
              <a:rPr lang="en-US" altLang="ja-JP">
                <a:ea typeface="ＭＳ Ｐゴシック" panose="020B0600070205080204" pitchFamily="34" charset="-128"/>
              </a:rPr>
              <a:t>For example, In Sunday school, Gracie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teacher asked,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Why were the Egyptians so mean to the Israelites?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Gracie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s answer: Maybe they didn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t want to share their beer. </a:t>
            </a:r>
          </a:p>
          <a:p>
            <a:endParaRPr lang="en-US" altLang="ja-JP">
              <a:ea typeface="ＭＳ Ｐゴシック" panose="020B0600070205080204" pitchFamily="34" charset="-128"/>
            </a:endParaRPr>
          </a:p>
          <a:p>
            <a:r>
              <a:rPr lang="en-US" altLang="ja-JP">
                <a:ea typeface="ＭＳ Ｐゴシック" panose="020B0600070205080204" pitchFamily="34" charset="-128"/>
              </a:rPr>
              <a:t>Not sure I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d use this story as an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Instant book report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example (probably would). But 2 points: </a:t>
            </a:r>
          </a:p>
          <a:p>
            <a:r>
              <a:rPr lang="en-US" altLang="ja-JP">
                <a:ea typeface="ＭＳ Ｐゴシック" panose="020B0600070205080204" pitchFamily="34" charset="-128"/>
              </a:rPr>
              <a:t>Think time.  &amp; the support of the structure. </a:t>
            </a:r>
          </a:p>
          <a:p>
            <a:endParaRPr lang="en-US" altLang="ja-JP">
              <a:ea typeface="ＭＳ Ｐゴシック" panose="020B0600070205080204" pitchFamily="34" charset="-128"/>
            </a:endParaRPr>
          </a:p>
          <a:p>
            <a:endParaRPr lang="ja-JP" altLang="en-US">
              <a:ea typeface="ＭＳ Ｐゴシック" panose="020B0600070205080204" pitchFamily="34" charset="-128"/>
            </a:endParaRPr>
          </a:p>
        </p:txBody>
      </p:sp>
      <p:sp>
        <p:nvSpPr>
          <p:cNvPr id="142339" name="Slide Number Placeholder 3">
            <a:extLst>
              <a:ext uri="{FF2B5EF4-FFF2-40B4-BE49-F238E27FC236}">
                <a16:creationId xmlns:a16="http://schemas.microsoft.com/office/drawing/2014/main" id="{82AF84FD-83A6-7844-B9CD-0B224BE211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CB239AF-DD77-DF42-A48F-0A8A18DDF0D3}" type="slidenum">
              <a:rPr lang="en-US" altLang="ja-JP" smtClean="0"/>
              <a:pPr>
                <a:spcBef>
                  <a:spcPct val="0"/>
                </a:spcBef>
              </a:pPr>
              <a:t>159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2BF66F59-DD3C-C741-B6B9-EB942B8EEC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E1F5ED6-A519-8F41-AAAC-D8D2802472AC}" type="slidenum">
              <a:rPr lang="en-US" altLang="en-US" smtClean="0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E9340197-B71C-7B45-89A6-42651A20FF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458F5EB5-932B-D445-8BCA-6704551C4D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4FF84742-4291-CF4B-83BB-E5A9627B02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D09A145-ADDD-C546-8AD3-42EE405BBC71}" type="slidenum">
              <a:rPr lang="en-US" altLang="en-US" smtClean="0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64F65580-0AFD-C140-B0B5-2B2AE98EB6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1E7BE8B8-0E40-CC42-9B89-CD15637AC1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ED147EE9-A4C0-8748-BB9B-3A815DA92F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9AF9632-0956-4F49-BB58-474903D72297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6D2599AB-D05E-FB45-85EC-D62397D08C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8568C0CA-9873-5947-8382-31C21BB0C6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F96DE0FB-8488-2D47-86E2-8EE9E5B324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9754AAF-B844-924A-92CC-443E3230DFB6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7137F97B-056E-E945-841A-3F782C212C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EB9C7754-FB5F-FD42-9C94-1FD2149E6F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FA609272-C83F-3441-B04A-14F8311D42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5EDBF50-3004-3347-95F3-A381270D92FC}" type="slidenum">
              <a:rPr lang="en-US" altLang="en-US" smtClean="0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78EB3581-2FEE-4C40-8073-D0006B2D9C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888A5BF3-B91C-BA43-BA3F-A03C50E849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78777F4E-A65C-3D43-8E1E-4E44E0E842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CC6595C-5F7A-3140-A3BD-74ED8BCD1944}" type="slidenum">
              <a:rPr lang="en-US" altLang="en-US" smtClean="0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AFFCFFFC-CCAD-B042-B66C-A35BD5124A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290F0272-11EE-A040-A223-23307F59B0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AEDE8CB9-D81D-3742-90B2-C7CEFC121C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196729C-95C6-AC48-9031-843E28A264C7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FED5F0DF-819C-8448-8EFD-84185A84DF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A81D16DD-F7C4-E643-B4FE-E827A10623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ER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Not just ELT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Read a newspaper every morning. That’s ER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Read a book or 2 a month. That’s ER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You are a teacher. You read a lot. That means you’re smart. Makes you smart.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Sharing this with Student.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A0578E7B-A8C1-4141-8833-6BE01AA5E9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98253E7-595A-ED4E-9866-FAB20B7667DE}" type="slidenum">
              <a:rPr lang="en-US" altLang="en-US" smtClean="0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61237117-B18B-C24B-A41E-E328B6C5A6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ACCE8FB9-3219-DA49-8648-6A7780E1A7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Takoku - reading a lot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Raku-doku - Junko Yamanaka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	Raku - fun (tanoshi)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	Easy - raku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ＭＳ 明朝" panose="02020609040205080304" pitchFamily="49" charset="-128"/>
                <a:ea typeface="ＭＳ Ｐゴシック" panose="020B0600070205080204" pitchFamily="34" charset="-128"/>
              </a:rPr>
              <a:t>“</a:t>
            </a:r>
            <a:r>
              <a:rPr lang="en-US" altLang="en-US">
                <a:latin typeface="Century" panose="02040604050505020304" pitchFamily="18" charset="0"/>
                <a:ea typeface="ＭＳ Ｐゴシック" panose="020B0600070205080204" pitchFamily="34" charset="-128"/>
              </a:rPr>
              <a:t>Read only easy and enjoyable books and you will have read many books without knowing because they are fun to read, and as a result your reading ability and even English ability in general will have gone up.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127D3591-334A-A04F-9717-4D13F29589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71E1E1A-FAB1-F842-94F3-2D18E7E0F7CF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A8131E64-751E-D64C-B58A-1D90CFDB39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8E80706E-A3B7-3E43-9C32-742D626054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F487FF90-8CF4-D443-AC40-87724EF7FF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85438DF-3ECD-5349-AA6E-3D789DFDD0A1}" type="slidenum">
              <a:rPr lang="en-US" altLang="en-US" smtClean="0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E80C57FD-C34E-A04D-872F-745F7BC202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24F3425A-5BD8-A041-B758-8D3B4459DA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Takoku - reading a lot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Raku-doku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	Raku - fun (tanoshi)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	Easy - raku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ＭＳ 明朝" panose="02020609040205080304" pitchFamily="49" charset="-128"/>
                <a:ea typeface="ＭＳ Ｐゴシック" panose="020B0600070205080204" pitchFamily="34" charset="-128"/>
              </a:rPr>
              <a:t>“</a:t>
            </a:r>
            <a:r>
              <a:rPr lang="en-US" altLang="en-US">
                <a:latin typeface="Century" panose="02040604050505020304" pitchFamily="18" charset="0"/>
                <a:ea typeface="ＭＳ Ｐゴシック" panose="020B0600070205080204" pitchFamily="34" charset="-128"/>
              </a:rPr>
              <a:t>Read only easy and enjoyable books and you will have read many books without knowing because they are fun to read, and as a result your reading ability and even English ability in general will have gone up.ß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6553915B-14BC-8045-9E4E-22D37993A0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0D29FCE-CC21-1840-BCF0-6F8B34CB0146}" type="slidenum">
              <a:rPr lang="en-US" altLang="en-US" smtClean="0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E836FC8E-C756-EB42-93C7-078A49934B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42DF86AE-F57E-D54B-867C-23C10AB66B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Takoku - reading a lot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Raku-doku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	Raku - fun (tanoshi)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	Easy - raku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ＭＳ 明朝" panose="02020609040205080304" pitchFamily="49" charset="-128"/>
                <a:ea typeface="ＭＳ Ｐゴシック" panose="020B0600070205080204" pitchFamily="34" charset="-128"/>
              </a:rPr>
              <a:t>“</a:t>
            </a:r>
            <a:r>
              <a:rPr lang="en-US" altLang="en-US">
                <a:latin typeface="Century" panose="02040604050505020304" pitchFamily="18" charset="0"/>
                <a:ea typeface="ＭＳ Ｐゴシック" panose="020B0600070205080204" pitchFamily="34" charset="-128"/>
              </a:rPr>
              <a:t>Read only easy and enjoyable books and you will have read many books without knowing because they are fun to read, and as a result your reading ability and even English ability in general will have gone up.ß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>
            <a:extLst>
              <a:ext uri="{FF2B5EF4-FFF2-40B4-BE49-F238E27FC236}">
                <a16:creationId xmlns:a16="http://schemas.microsoft.com/office/drawing/2014/main" id="{9D906402-D76F-C547-A72A-0F0496ECE3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83B3E0A-A050-7840-B89F-40ED1EFCB037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FF0436E3-CC10-C241-9182-B0929D310A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FF59F75C-62CB-9748-A1AD-9842B9BA96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That’s not just ELT,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That’s you.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   read a newspaper this morning, that’s EF.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    read a book a month? That’s ER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Trying to give Ss the Native or fluent/accomplished learner advantage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>
            <a:extLst>
              <a:ext uri="{FF2B5EF4-FFF2-40B4-BE49-F238E27FC236}">
                <a16:creationId xmlns:a16="http://schemas.microsoft.com/office/drawing/2014/main" id="{50C9CD73-7A38-364A-A135-35BDFED958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DDDE458-44F4-9A41-86D2-F5B7A9658193}" type="slidenum">
              <a:rPr lang="en-US" altLang="en-US" smtClean="0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3EF740BE-F3FC-0041-9D2D-013563CFAD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B9D78759-B6DB-4446-8FA4-4CE6DB6EAA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4" eaLnBrk="1" hangingPunct="1">
              <a:spcBef>
                <a:spcPct val="0"/>
              </a:spcBef>
            </a:pPr>
            <a:r>
              <a:rPr lang="en-US" altLang="ja-JP" sz="1400">
                <a:ea typeface="ＭＳ Ｐゴシック" panose="020B0600070205080204" pitchFamily="34" charset="-128"/>
              </a:rPr>
              <a:t>Thank you Captain Obvious</a:t>
            </a:r>
          </a:p>
          <a:p>
            <a:pPr marL="0" lvl="4" eaLnBrk="1" hangingPunct="1">
              <a:spcBef>
                <a:spcPct val="0"/>
              </a:spcBef>
            </a:pPr>
            <a:endParaRPr lang="en-US" altLang="ja-JP" sz="1400">
              <a:ea typeface="ＭＳ Ｐゴシック" panose="020B0600070205080204" pitchFamily="34" charset="-128"/>
            </a:endParaRPr>
          </a:p>
          <a:p>
            <a:pPr marL="0" lvl="4" eaLnBrk="1" hangingPunct="1">
              <a:spcBef>
                <a:spcPct val="0"/>
              </a:spcBef>
            </a:pPr>
            <a:r>
              <a:rPr lang="ja-JP" altLang="en-US" sz="1400">
                <a:ea typeface="ＭＳ Ｐゴシック" panose="020B0600070205080204" pitchFamily="34" charset="-128"/>
              </a:rPr>
              <a:t>Elley &amp; Mangubhai ‘81, Elley ’91, Mason &amp; Krashen ’97</a:t>
            </a:r>
            <a:endParaRPr lang="en-US" altLang="ja-JP" sz="1400">
              <a:ea typeface="ＭＳ Ｐゴシック" panose="020B0600070205080204" pitchFamily="34" charset="-128"/>
            </a:endParaRPr>
          </a:p>
          <a:p>
            <a:pPr marL="0" lvl="4" eaLnBrk="1" hangingPunct="1">
              <a:spcBef>
                <a:spcPct val="0"/>
              </a:spcBef>
            </a:pPr>
            <a:endParaRPr lang="en-US" altLang="ja-JP" sz="1400">
              <a:ea typeface="ＭＳ Ｐゴシック" panose="020B0600070205080204" pitchFamily="34" charset="-128"/>
            </a:endParaRPr>
          </a:p>
          <a:p>
            <a:pPr marL="0" lvl="4" eaLnBrk="1" hangingPunct="1">
              <a:spcBef>
                <a:spcPct val="0"/>
              </a:spcBef>
            </a:pPr>
            <a:endParaRPr lang="ja-JP" altLang="en-US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F108C46C-F724-9140-BF52-1BFE7AB55D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1DE6D7A-A357-F24A-B107-64AA93FF4824}" type="slidenum">
              <a:rPr lang="en-US" altLang="en-US" smtClean="0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8DCEE9E0-EC2A-F943-91EF-9DFB0DD515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F9999503-4AD0-5744-9F8C-1D4D7CF11F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ja-JP" altLang="en-US" sz="4400">
                <a:ea typeface="ＭＳ 明朝" panose="02020609040205080304" pitchFamily="49" charset="-128"/>
              </a:rPr>
              <a:t>In</a:t>
            </a:r>
            <a:r>
              <a:rPr lang="ja-JP" altLang="en-US" sz="4400">
                <a:ea typeface="ＭＳ Ｐゴシック" panose="020B0600070205080204" pitchFamily="34" charset="-128"/>
              </a:rPr>
              <a:t>creased affect/motivation</a:t>
            </a:r>
            <a:r>
              <a:rPr lang="en-US" altLang="ja-JP" sz="4400">
                <a:ea typeface="ＭＳ Ｐゴシック" panose="020B0600070205080204" pitchFamily="34" charset="-128"/>
              </a:rPr>
              <a:t>  </a:t>
            </a:r>
            <a:r>
              <a:rPr lang="ja-JP" altLang="en-US">
                <a:ea typeface="ＭＳ Ｐゴシック" panose="020B0600070205080204" pitchFamily="34" charset="-128"/>
              </a:rPr>
              <a:t>Elley ‘91, Cho &amp; Krashen ’94, Rodrigo ‘95</a:t>
            </a:r>
            <a:r>
              <a:rPr lang="ja-JP" altLang="en-US" sz="3200">
                <a:ea typeface="ＭＳ 明朝" panose="02020609040205080304" pitchFamily="49" charset="-128"/>
              </a:rPr>
              <a:t> </a:t>
            </a:r>
          </a:p>
          <a:p>
            <a:pPr eaLnBrk="1" hangingPunct="1">
              <a:defRPr/>
            </a:pPr>
            <a:r>
              <a:rPr lang="ja-JP" altLang="en-US" sz="4400">
                <a:ea typeface="ＭＳ 明朝" panose="02020609040205080304" pitchFamily="49" charset="-128"/>
              </a:rPr>
              <a:t>Improved vocabula</a:t>
            </a:r>
            <a:r>
              <a:rPr lang="en-US" altLang="ja-JP" sz="4400">
                <a:ea typeface="ＭＳ 明朝" panose="02020609040205080304" pitchFamily="49" charset="-128"/>
              </a:rPr>
              <a:t>y  </a:t>
            </a:r>
            <a:r>
              <a:rPr lang="ja-JP" altLang="en-US">
                <a:ea typeface="ＭＳ Ｐゴシック" panose="020B0600070205080204" pitchFamily="34" charset="-128"/>
              </a:rPr>
              <a:t>Rodrigo ‘95, Haifiz &amp; Tudor ’90, </a:t>
            </a:r>
            <a:endParaRPr lang="ja-JP" altLang="en-US" sz="1800">
              <a:ea typeface="ＭＳ 明朝" panose="02020609040205080304" pitchFamily="49" charset="-128"/>
            </a:endParaRPr>
          </a:p>
          <a:p>
            <a:pPr marL="0" lvl="4" eaLnBrk="1" hangingPunct="1">
              <a:defRPr/>
            </a:pPr>
            <a:r>
              <a:rPr lang="ja-JP" altLang="en-US" sz="4400">
                <a:ea typeface="ＭＳ Ｐゴシック" panose="020B0600070205080204" pitchFamily="34" charset="-128"/>
              </a:rPr>
              <a:t>Improved listening ability</a:t>
            </a:r>
            <a:r>
              <a:rPr lang="en-US" altLang="ja-JP" sz="4400">
                <a:ea typeface="ＭＳ Ｐゴシック" panose="020B0600070205080204" pitchFamily="34" charset="-128"/>
              </a:rPr>
              <a:t>    </a:t>
            </a:r>
            <a:r>
              <a:rPr lang="ja-JP" altLang="en-US" sz="1400">
                <a:ea typeface="ＭＳ Ｐゴシック" panose="020B0600070205080204" pitchFamily="34" charset="-128"/>
              </a:rPr>
              <a:t> Cho &amp; Krashen ‘94</a:t>
            </a:r>
          </a:p>
          <a:p>
            <a:pPr eaLnBrk="1" hangingPunct="1">
              <a:defRPr/>
            </a:pPr>
            <a:endParaRPr lang="ja-JP" altLang="en-US" sz="440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2B769E90-0ED2-2D4F-B7EC-E0149260D7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AC8D44B-0F1B-BB4B-B3D2-49EA753333A6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FC9A1081-2BFB-1543-AB1F-5E09BBC394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01BC28CF-27F6-3144-B2FF-012B56BE75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ja-JP" altLang="en-US" sz="4400">
                <a:ea typeface="ＭＳ 明朝" panose="02020609040205080304" pitchFamily="49" charset="-128"/>
              </a:rPr>
              <a:t>In</a:t>
            </a:r>
            <a:r>
              <a:rPr lang="ja-JP" altLang="en-US" sz="4400">
                <a:ea typeface="ＭＳ Ｐゴシック" panose="020B0600070205080204" pitchFamily="34" charset="-128"/>
              </a:rPr>
              <a:t>creased affect/motivation</a:t>
            </a:r>
            <a:r>
              <a:rPr lang="en-US" altLang="ja-JP" sz="4400">
                <a:ea typeface="ＭＳ Ｐゴシック" panose="020B0600070205080204" pitchFamily="34" charset="-128"/>
              </a:rPr>
              <a:t>  </a:t>
            </a:r>
            <a:r>
              <a:rPr lang="ja-JP" altLang="en-US">
                <a:ea typeface="ＭＳ Ｐゴシック" panose="020B0600070205080204" pitchFamily="34" charset="-128"/>
              </a:rPr>
              <a:t>Elley ‘91, Cho &amp; Krashen ’94, Rodrigo ‘95</a:t>
            </a:r>
            <a:r>
              <a:rPr lang="ja-JP" altLang="en-US" sz="3200">
                <a:ea typeface="ＭＳ 明朝" panose="02020609040205080304" pitchFamily="49" charset="-128"/>
              </a:rPr>
              <a:t> </a:t>
            </a:r>
          </a:p>
          <a:p>
            <a:pPr eaLnBrk="1" hangingPunct="1">
              <a:defRPr/>
            </a:pPr>
            <a:r>
              <a:rPr lang="ja-JP" altLang="en-US" sz="4400">
                <a:ea typeface="ＭＳ 明朝" panose="02020609040205080304" pitchFamily="49" charset="-128"/>
              </a:rPr>
              <a:t>Improved vocabula</a:t>
            </a:r>
            <a:r>
              <a:rPr lang="en-US" altLang="ja-JP" sz="4400">
                <a:ea typeface="ＭＳ 明朝" panose="02020609040205080304" pitchFamily="49" charset="-128"/>
              </a:rPr>
              <a:t>y  </a:t>
            </a:r>
            <a:r>
              <a:rPr lang="ja-JP" altLang="en-US">
                <a:ea typeface="ＭＳ Ｐゴシック" panose="020B0600070205080204" pitchFamily="34" charset="-128"/>
              </a:rPr>
              <a:t>Rodrigo ‘95, Haifiz &amp; Tudor ’90, </a:t>
            </a:r>
            <a:endParaRPr lang="ja-JP" altLang="en-US" sz="1800">
              <a:ea typeface="ＭＳ 明朝" panose="02020609040205080304" pitchFamily="49" charset="-128"/>
            </a:endParaRPr>
          </a:p>
          <a:p>
            <a:pPr marL="0" lvl="4" eaLnBrk="1" hangingPunct="1">
              <a:defRPr/>
            </a:pPr>
            <a:r>
              <a:rPr lang="ja-JP" altLang="en-US" sz="4400">
                <a:ea typeface="ＭＳ Ｐゴシック" panose="020B0600070205080204" pitchFamily="34" charset="-128"/>
              </a:rPr>
              <a:t>Improved listening ability</a:t>
            </a:r>
            <a:r>
              <a:rPr lang="en-US" altLang="ja-JP" sz="4400">
                <a:ea typeface="ＭＳ Ｐゴシック" panose="020B0600070205080204" pitchFamily="34" charset="-128"/>
              </a:rPr>
              <a:t>    </a:t>
            </a:r>
            <a:r>
              <a:rPr lang="ja-JP" altLang="en-US" sz="1400">
                <a:ea typeface="ＭＳ Ｐゴシック" panose="020B0600070205080204" pitchFamily="34" charset="-128"/>
              </a:rPr>
              <a:t> Cho &amp; Krashen ‘94</a:t>
            </a:r>
          </a:p>
          <a:p>
            <a:pPr eaLnBrk="1" hangingPunct="1">
              <a:defRPr/>
            </a:pPr>
            <a:endParaRPr lang="ja-JP" altLang="en-US" sz="440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8D593301-A6AD-5144-883C-1A67D2A64D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637A120-F106-C94D-8ECD-C07535897782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841C8738-9505-F148-8A7B-324C467E9D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275E6500-848C-9E49-9754-16D685EFB6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ja-JP" altLang="en-US" sz="4400">
                <a:ea typeface="ＭＳ 明朝" panose="02020609040205080304" pitchFamily="49" charset="-128"/>
              </a:rPr>
              <a:t>In</a:t>
            </a:r>
            <a:r>
              <a:rPr lang="ja-JP" altLang="en-US" sz="4400">
                <a:ea typeface="ＭＳ Ｐゴシック" panose="020B0600070205080204" pitchFamily="34" charset="-128"/>
              </a:rPr>
              <a:t>creased affect/motivation</a:t>
            </a:r>
            <a:r>
              <a:rPr lang="en-US" altLang="ja-JP" sz="4400">
                <a:ea typeface="ＭＳ Ｐゴシック" panose="020B0600070205080204" pitchFamily="34" charset="-128"/>
              </a:rPr>
              <a:t>  </a:t>
            </a:r>
            <a:r>
              <a:rPr lang="ja-JP" altLang="en-US">
                <a:ea typeface="ＭＳ Ｐゴシック" panose="020B0600070205080204" pitchFamily="34" charset="-128"/>
              </a:rPr>
              <a:t>Elley ‘91, Cho &amp; Krashen ’94, Rodrigo ‘95</a:t>
            </a:r>
            <a:r>
              <a:rPr lang="ja-JP" altLang="en-US" sz="3200">
                <a:ea typeface="ＭＳ 明朝" panose="02020609040205080304" pitchFamily="49" charset="-128"/>
              </a:rPr>
              <a:t> </a:t>
            </a:r>
          </a:p>
          <a:p>
            <a:pPr eaLnBrk="1" hangingPunct="1">
              <a:defRPr/>
            </a:pPr>
            <a:r>
              <a:rPr lang="ja-JP" altLang="en-US" sz="4400">
                <a:ea typeface="ＭＳ 明朝" panose="02020609040205080304" pitchFamily="49" charset="-128"/>
              </a:rPr>
              <a:t>Improved vocabula</a:t>
            </a:r>
            <a:r>
              <a:rPr lang="en-US" altLang="ja-JP" sz="4400">
                <a:ea typeface="ＭＳ 明朝" panose="02020609040205080304" pitchFamily="49" charset="-128"/>
              </a:rPr>
              <a:t>y  </a:t>
            </a:r>
            <a:r>
              <a:rPr lang="ja-JP" altLang="en-US">
                <a:ea typeface="ＭＳ Ｐゴシック" panose="020B0600070205080204" pitchFamily="34" charset="-128"/>
              </a:rPr>
              <a:t>Rodrigo ‘95, Haifiz &amp; Tudor ’90, </a:t>
            </a:r>
            <a:endParaRPr lang="ja-JP" altLang="en-US" sz="1800">
              <a:ea typeface="ＭＳ 明朝" panose="02020609040205080304" pitchFamily="49" charset="-128"/>
            </a:endParaRPr>
          </a:p>
          <a:p>
            <a:pPr marL="0" lvl="4" eaLnBrk="1" hangingPunct="1">
              <a:defRPr/>
            </a:pPr>
            <a:r>
              <a:rPr lang="ja-JP" altLang="en-US" sz="4400">
                <a:ea typeface="ＭＳ Ｐゴシック" panose="020B0600070205080204" pitchFamily="34" charset="-128"/>
              </a:rPr>
              <a:t>Improved listening ability</a:t>
            </a:r>
            <a:r>
              <a:rPr lang="en-US" altLang="ja-JP" sz="4400">
                <a:ea typeface="ＭＳ Ｐゴシック" panose="020B0600070205080204" pitchFamily="34" charset="-128"/>
              </a:rPr>
              <a:t>    </a:t>
            </a:r>
            <a:r>
              <a:rPr lang="ja-JP" altLang="en-US" sz="1400">
                <a:ea typeface="ＭＳ Ｐゴシック" panose="020B0600070205080204" pitchFamily="34" charset="-128"/>
              </a:rPr>
              <a:t> Cho &amp; Krashen ‘94</a:t>
            </a:r>
          </a:p>
          <a:p>
            <a:pPr eaLnBrk="1" hangingPunct="1">
              <a:defRPr/>
            </a:pPr>
            <a:endParaRPr lang="ja-JP" altLang="en-US" sz="440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368BD4AA-0886-3D47-9C9C-63BCE39903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5058A9D-43DD-2D45-A51E-33C1E59875FF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A0C878D2-E8DB-A242-9C8A-E43F23704B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E276A053-F3F0-2D49-8E2D-95888765B5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ja-JP" altLang="en-US" sz="4400">
                <a:ea typeface="ＭＳ Ｐゴシック" panose="020B0600070205080204" pitchFamily="34" charset="-128"/>
              </a:rPr>
              <a:t>Increased</a:t>
            </a:r>
            <a:r>
              <a:rPr lang="ja-JP" altLang="en-US" sz="1600">
                <a:ea typeface="ＭＳ Ｐゴシック" panose="020B0600070205080204" pitchFamily="34" charset="-128"/>
              </a:rPr>
              <a:t> </a:t>
            </a:r>
            <a:r>
              <a:rPr lang="ja-JP" altLang="en-US" sz="4400">
                <a:ea typeface="ＭＳ Ｐゴシック" panose="020B0600070205080204" pitchFamily="34" charset="-128"/>
              </a:rPr>
              <a:t>speaking ability</a:t>
            </a:r>
            <a:r>
              <a:rPr lang="en-US" altLang="ja-JP" sz="4800">
                <a:ea typeface="ＭＳ Ｐゴシック" panose="020B0600070205080204" pitchFamily="34" charset="-128"/>
              </a:rPr>
              <a:t> </a:t>
            </a:r>
            <a:r>
              <a:rPr lang="ja-JP" altLang="en-US" sz="1400">
                <a:ea typeface="ＭＳ Ｐゴシック" panose="020B0600070205080204" pitchFamily="34" charset="-128"/>
              </a:rPr>
              <a:t> Cho &amp; Krashen ‘94</a:t>
            </a:r>
            <a:endParaRPr lang="ja-JP" altLang="en-US" sz="3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ja-JP" altLang="en-US" sz="4400">
                <a:ea typeface="ＭＳ Ｐゴシック" panose="020B0600070205080204" pitchFamily="34" charset="-128"/>
              </a:rPr>
              <a:t>Facilitates acquisiton</a:t>
            </a:r>
            <a:r>
              <a:rPr lang="en-US" altLang="ja-JP" sz="4400">
                <a:ea typeface="ＭＳ Ｐゴシック" panose="020B0600070205080204" pitchFamily="34" charset="-128"/>
              </a:rPr>
              <a:t> </a:t>
            </a:r>
            <a:r>
              <a:rPr lang="ja-JP" altLang="en-US" sz="1400">
                <a:ea typeface="ＭＳ Ｐゴシック" panose="020B0600070205080204" pitchFamily="34" charset="-128"/>
              </a:rPr>
              <a:t>Lai ‘93, Hafiz &amp; Tudor ’89</a:t>
            </a:r>
            <a:endParaRPr lang="ja-JP" altLang="en-US" sz="9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ja-JP" altLang="en-US" sz="4000">
                <a:ea typeface="ＭＳ Ｐゴシック" panose="020B0600070205080204" pitchFamily="34" charset="-128"/>
              </a:rPr>
              <a:t>Spelling improvement</a:t>
            </a:r>
            <a:r>
              <a:rPr lang="en-US" altLang="ja-JP" sz="4000">
                <a:ea typeface="ＭＳ Ｐゴシック" panose="020B0600070205080204" pitchFamily="34" charset="-128"/>
              </a:rPr>
              <a:t> </a:t>
            </a:r>
            <a:r>
              <a:rPr lang="ja-JP" altLang="en-US">
                <a:ea typeface="ＭＳ Ｐゴシック" panose="020B0600070205080204" pitchFamily="34" charset="-128"/>
              </a:rPr>
              <a:t>Day &amp; Swan ‘91, Polak &amp; Krashen ‘88,  Krashen ‘88</a:t>
            </a:r>
          </a:p>
          <a:p>
            <a:pPr eaLnBrk="1" hangingPunct="1">
              <a:defRPr/>
            </a:pPr>
            <a:endParaRPr lang="ja-JP" altLang="en-US" sz="440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DEE014DC-5F2F-2D4F-95E8-053124F458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D148520-D3FF-1746-A89A-AA9CB3D59A9D}" type="slidenum">
              <a:rPr lang="en-US" altLang="en-US" smtClean="0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6CDF5272-1EF2-9948-9CFA-32E93B4179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DBFC0E90-7836-714C-9E51-A377A6EEB3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ja-JP" altLang="en-US" sz="4400">
                <a:ea typeface="ＭＳ Ｐゴシック" panose="020B0600070205080204" pitchFamily="34" charset="-128"/>
              </a:rPr>
              <a:t>Increased</a:t>
            </a:r>
            <a:r>
              <a:rPr lang="ja-JP" altLang="en-US" sz="1600">
                <a:ea typeface="ＭＳ Ｐゴシック" panose="020B0600070205080204" pitchFamily="34" charset="-128"/>
              </a:rPr>
              <a:t> </a:t>
            </a:r>
            <a:r>
              <a:rPr lang="ja-JP" altLang="en-US" sz="4400">
                <a:ea typeface="ＭＳ Ｐゴシック" panose="020B0600070205080204" pitchFamily="34" charset="-128"/>
              </a:rPr>
              <a:t>speaking ability</a:t>
            </a:r>
            <a:r>
              <a:rPr lang="en-US" altLang="ja-JP" sz="4800">
                <a:ea typeface="ＭＳ Ｐゴシック" panose="020B0600070205080204" pitchFamily="34" charset="-128"/>
              </a:rPr>
              <a:t> </a:t>
            </a:r>
            <a:r>
              <a:rPr lang="ja-JP" altLang="en-US" sz="1400">
                <a:ea typeface="ＭＳ Ｐゴシック" panose="020B0600070205080204" pitchFamily="34" charset="-128"/>
              </a:rPr>
              <a:t> Cho &amp; Krashen ‘94</a:t>
            </a:r>
            <a:endParaRPr lang="ja-JP" altLang="en-US" sz="3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ja-JP" altLang="en-US" sz="4400">
                <a:ea typeface="ＭＳ Ｐゴシック" panose="020B0600070205080204" pitchFamily="34" charset="-128"/>
              </a:rPr>
              <a:t>Facilitates acquisiton</a:t>
            </a:r>
            <a:r>
              <a:rPr lang="en-US" altLang="ja-JP" sz="4400">
                <a:ea typeface="ＭＳ Ｐゴシック" panose="020B0600070205080204" pitchFamily="34" charset="-128"/>
              </a:rPr>
              <a:t> </a:t>
            </a:r>
            <a:r>
              <a:rPr lang="ja-JP" altLang="en-US" sz="1400">
                <a:ea typeface="ＭＳ Ｐゴシック" panose="020B0600070205080204" pitchFamily="34" charset="-128"/>
              </a:rPr>
              <a:t>Lai ‘93, Hafiz &amp; Tudor ’89</a:t>
            </a:r>
            <a:endParaRPr lang="ja-JP" altLang="en-US" sz="9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ja-JP" altLang="en-US" sz="4000">
                <a:ea typeface="ＭＳ Ｐゴシック" panose="020B0600070205080204" pitchFamily="34" charset="-128"/>
              </a:rPr>
              <a:t>Spelling improvement</a:t>
            </a:r>
            <a:r>
              <a:rPr lang="en-US" altLang="ja-JP" sz="4000">
                <a:ea typeface="ＭＳ Ｐゴシック" panose="020B0600070205080204" pitchFamily="34" charset="-128"/>
              </a:rPr>
              <a:t> </a:t>
            </a:r>
            <a:r>
              <a:rPr lang="ja-JP" altLang="en-US">
                <a:ea typeface="ＭＳ Ｐゴシック" panose="020B0600070205080204" pitchFamily="34" charset="-128"/>
              </a:rPr>
              <a:t>Day &amp; Swan ‘91, Polak &amp; Krashen ‘88,  Krashen ‘88</a:t>
            </a:r>
          </a:p>
          <a:p>
            <a:pPr eaLnBrk="1" hangingPunct="1">
              <a:defRPr/>
            </a:pPr>
            <a:endParaRPr lang="ja-JP" altLang="en-US" sz="440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CB7BC98C-99C1-2640-9140-9D47186C94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61D970D-775E-F44C-AF5F-45648F09449A}" type="slidenum">
              <a:rPr lang="en-US" altLang="en-US" smtClean="0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294DF320-5786-9744-888A-5CB9B56D4E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F9C0A046-46A8-1F46-9538-7EA49669C8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ja-JP" altLang="en-US" sz="4400">
                <a:ea typeface="ＭＳ Ｐゴシック" panose="020B0600070205080204" pitchFamily="34" charset="-128"/>
              </a:rPr>
              <a:t>Increased</a:t>
            </a:r>
            <a:r>
              <a:rPr lang="ja-JP" altLang="en-US" sz="1600">
                <a:ea typeface="ＭＳ Ｐゴシック" panose="020B0600070205080204" pitchFamily="34" charset="-128"/>
              </a:rPr>
              <a:t> </a:t>
            </a:r>
            <a:r>
              <a:rPr lang="ja-JP" altLang="en-US" sz="4400">
                <a:ea typeface="ＭＳ Ｐゴシック" panose="020B0600070205080204" pitchFamily="34" charset="-128"/>
              </a:rPr>
              <a:t>speaking ability</a:t>
            </a:r>
            <a:r>
              <a:rPr lang="en-US" altLang="ja-JP" sz="4800">
                <a:ea typeface="ＭＳ Ｐゴシック" panose="020B0600070205080204" pitchFamily="34" charset="-128"/>
              </a:rPr>
              <a:t> </a:t>
            </a:r>
            <a:r>
              <a:rPr lang="ja-JP" altLang="en-US" sz="1400">
                <a:ea typeface="ＭＳ Ｐゴシック" panose="020B0600070205080204" pitchFamily="34" charset="-128"/>
              </a:rPr>
              <a:t> Cho &amp; Krashen ‘94</a:t>
            </a:r>
            <a:endParaRPr lang="ja-JP" altLang="en-US" sz="3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ja-JP" altLang="en-US" sz="4400">
                <a:ea typeface="ＭＳ Ｐゴシック" panose="020B0600070205080204" pitchFamily="34" charset="-128"/>
              </a:rPr>
              <a:t>Facilitates acquisiton</a:t>
            </a:r>
            <a:r>
              <a:rPr lang="en-US" altLang="ja-JP" sz="4400">
                <a:ea typeface="ＭＳ Ｐゴシック" panose="020B0600070205080204" pitchFamily="34" charset="-128"/>
              </a:rPr>
              <a:t> </a:t>
            </a:r>
            <a:r>
              <a:rPr lang="ja-JP" altLang="en-US" sz="1400">
                <a:ea typeface="ＭＳ Ｐゴシック" panose="020B0600070205080204" pitchFamily="34" charset="-128"/>
              </a:rPr>
              <a:t>Lai ‘93, Hafiz &amp; Tudor ’89</a:t>
            </a:r>
            <a:endParaRPr lang="ja-JP" altLang="en-US" sz="9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ja-JP" altLang="en-US" sz="4000">
                <a:ea typeface="ＭＳ Ｐゴシック" panose="020B0600070205080204" pitchFamily="34" charset="-128"/>
              </a:rPr>
              <a:t>Spelling improvement</a:t>
            </a:r>
            <a:r>
              <a:rPr lang="en-US" altLang="ja-JP" sz="4000">
                <a:ea typeface="ＭＳ Ｐゴシック" panose="020B0600070205080204" pitchFamily="34" charset="-128"/>
              </a:rPr>
              <a:t> </a:t>
            </a:r>
            <a:r>
              <a:rPr lang="ja-JP" altLang="en-US">
                <a:ea typeface="ＭＳ Ｐゴシック" panose="020B0600070205080204" pitchFamily="34" charset="-128"/>
              </a:rPr>
              <a:t>Day &amp; Swan ‘91, Polak &amp; Krashen ‘88,  Krashen ‘88</a:t>
            </a:r>
          </a:p>
          <a:p>
            <a:pPr eaLnBrk="1" hangingPunct="1">
              <a:defRPr/>
            </a:pPr>
            <a:endParaRPr lang="ja-JP" altLang="en-US" sz="440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00984D3A-BA37-A54E-B963-90A6FB8E19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2472AFF-F657-2949-8D73-DEDDB234E501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350017CA-6C76-774E-A165-47941B179C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D6FA36B9-D8E7-0D4F-8D1B-C58C5B28BF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Intro (excited/ delighted)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Who are you?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  Univ/college.  HS. JHS. Kids. Conversation schools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Doing ER now?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Know a lot?    New to ER?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3B4985C4-E538-C84E-8234-BD1A43F440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EB96CFB-E21C-374A-8FF5-9D9184BFB7C4}" type="slidenum">
              <a:rPr lang="en-US" altLang="en-US" smtClean="0"/>
              <a:pPr>
                <a:spcBef>
                  <a:spcPct val="0"/>
                </a:spcBef>
              </a:pPr>
              <a:t>34</a:t>
            </a:fld>
            <a:endParaRPr lang="en-US" altLang="en-US"/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FB943F00-1EB5-5647-957F-5AD3AE1267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29A495D5-3ED7-A046-9707-C900FC65C4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30000"/>
              </a:lnSpc>
              <a:defRPr/>
            </a:pPr>
            <a:r>
              <a:rPr lang="ja-JP" altLang="en-US" sz="4400">
                <a:ea typeface="ＭＳ Ｐゴシック" panose="020B0600070205080204" pitchFamily="34" charset="-128"/>
              </a:rPr>
              <a:t>Increased</a:t>
            </a:r>
            <a:r>
              <a:rPr lang="ja-JP" altLang="en-US" sz="1600">
                <a:ea typeface="ＭＳ Ｐゴシック" panose="020B0600070205080204" pitchFamily="34" charset="-128"/>
              </a:rPr>
              <a:t> </a:t>
            </a:r>
            <a:r>
              <a:rPr lang="ja-JP" altLang="en-US" sz="4400">
                <a:ea typeface="ＭＳ Ｐゴシック" panose="020B0600070205080204" pitchFamily="34" charset="-128"/>
              </a:rPr>
              <a:t>speaking ability</a:t>
            </a:r>
            <a:r>
              <a:rPr lang="en-US" altLang="ja-JP" sz="4800">
                <a:ea typeface="ＭＳ Ｐゴシック" panose="020B0600070205080204" pitchFamily="34" charset="-128"/>
              </a:rPr>
              <a:t> </a:t>
            </a:r>
            <a:r>
              <a:rPr lang="ja-JP" altLang="en-US" sz="1400">
                <a:ea typeface="ＭＳ Ｐゴシック" panose="020B0600070205080204" pitchFamily="34" charset="-128"/>
              </a:rPr>
              <a:t> Cho &amp; Krashen ‘94</a:t>
            </a:r>
            <a:endParaRPr lang="ja-JP" altLang="en-US" sz="32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ja-JP" altLang="en-US" sz="4400">
                <a:ea typeface="ＭＳ Ｐゴシック" panose="020B0600070205080204" pitchFamily="34" charset="-128"/>
              </a:rPr>
              <a:t>Facilitates acquisiton</a:t>
            </a:r>
            <a:r>
              <a:rPr lang="en-US" altLang="ja-JP" sz="4400">
                <a:ea typeface="ＭＳ Ｐゴシック" panose="020B0600070205080204" pitchFamily="34" charset="-128"/>
              </a:rPr>
              <a:t> </a:t>
            </a:r>
            <a:r>
              <a:rPr lang="ja-JP" altLang="en-US" sz="1400">
                <a:ea typeface="ＭＳ Ｐゴシック" panose="020B0600070205080204" pitchFamily="34" charset="-128"/>
              </a:rPr>
              <a:t>Lai ‘93, Hafiz &amp; Tudor ’89</a:t>
            </a:r>
            <a:endParaRPr lang="ja-JP" altLang="en-US" sz="9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ja-JP" altLang="en-US" sz="4000">
                <a:ea typeface="ＭＳ Ｐゴシック" panose="020B0600070205080204" pitchFamily="34" charset="-128"/>
              </a:rPr>
              <a:t>Spelling improvement</a:t>
            </a:r>
            <a:r>
              <a:rPr lang="en-US" altLang="ja-JP" sz="4000">
                <a:ea typeface="ＭＳ Ｐゴシック" panose="020B0600070205080204" pitchFamily="34" charset="-128"/>
              </a:rPr>
              <a:t> </a:t>
            </a:r>
            <a:r>
              <a:rPr lang="ja-JP" altLang="en-US">
                <a:ea typeface="ＭＳ Ｐゴシック" panose="020B0600070205080204" pitchFamily="34" charset="-128"/>
              </a:rPr>
              <a:t>Day &amp; Swan ‘91, Polak &amp; Krashen ‘88,  Krashen ‘88</a:t>
            </a:r>
          </a:p>
          <a:p>
            <a:pPr eaLnBrk="1" hangingPunct="1">
              <a:defRPr/>
            </a:pPr>
            <a:endParaRPr lang="ja-JP" altLang="en-US" sz="440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defRPr/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18A6BB6E-4103-424E-8D59-7ED915641E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BCCD96-DC85-8B43-8E95-B2F75899AC0C}" type="slidenum">
              <a:rPr lang="en-US" altLang="en-US" smtClean="0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A1F2D52D-7F41-2649-8406-F4BF217664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7C8C8165-BA26-414C-A4A3-F7B0CF8B6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594425D0-6832-294F-A758-CE8B114E8E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A9E9229-9B4E-9840-A975-4ADFD1CF3C62}" type="slidenum">
              <a:rPr lang="en-US" altLang="en-US" smtClean="0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D6C3FF8C-4FC3-6A42-BF0C-5427D4723B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05675921-BB12-B546-9910-B4773F18A7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34AC75AA-8FE8-DB43-BA7A-6AED273501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17DB772-C4BB-534D-9AEA-A52BB9D130CD}" type="slidenum">
              <a:rPr lang="en-US" altLang="en-US" smtClean="0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45939613-962F-7B46-AE18-7B38E07906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C0520FEF-1A5F-D148-9E98-FDF0972013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They might do those things, but not as the main task.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>
            <a:extLst>
              <a:ext uri="{FF2B5EF4-FFF2-40B4-BE49-F238E27FC236}">
                <a16:creationId xmlns:a16="http://schemas.microsoft.com/office/drawing/2014/main" id="{E648E886-C1D7-E344-91F6-F28BCD9EE2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ABBB761-A9AA-894D-A55C-2E712EAAB0C8}" type="slidenum">
              <a:rPr lang="en-US" altLang="en-US" smtClean="0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FB38D5A6-76F8-BC47-9621-0362B23702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ED0BB07B-2273-B44E-A8C7-0E29822137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>
            <a:extLst>
              <a:ext uri="{FF2B5EF4-FFF2-40B4-BE49-F238E27FC236}">
                <a16:creationId xmlns:a16="http://schemas.microsoft.com/office/drawing/2014/main" id="{3105FE60-B03B-D145-A22E-2E9E290166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1D2F26D-7F72-0348-B124-B87903332CC9}" type="slidenum">
              <a:rPr lang="en-US" altLang="en-US" smtClean="0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CA8ED08A-BE83-6A45-8696-41E82FE1E2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BBD6130A-5EA3-8947-8473-7CFFDD1A53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Many many, not just one book per year/term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Varies.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1 book a week -- common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My Ss ^ 500 pages a term (1000 year). 500 gets them a C.  Average is 650 or so.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Beniko Mason (Intl Buddhist univ. Osaka. Does research with Stephen Krashen) require 1000 pages /term.   Average 650 or so. You decide.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Point. Lots of books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>
            <a:extLst>
              <a:ext uri="{FF2B5EF4-FFF2-40B4-BE49-F238E27FC236}">
                <a16:creationId xmlns:a16="http://schemas.microsoft.com/office/drawing/2014/main" id="{A20BF763-F9E6-7343-A3A5-1684F323D6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893B31C-2EDA-E94B-978F-5CEB0784F548}" type="slidenum">
              <a:rPr lang="en-US" altLang="en-US" smtClean="0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3F1A2695-8441-D740-A4C3-2EB83BCEFB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5C12C2C8-519A-CA4E-AB11-606194E877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>
            <a:extLst>
              <a:ext uri="{FF2B5EF4-FFF2-40B4-BE49-F238E27FC236}">
                <a16:creationId xmlns:a16="http://schemas.microsoft.com/office/drawing/2014/main" id="{9104120D-DB70-3F4A-ABBD-D08146D655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36256B0-130B-9F43-8B90-60BF369D90B4}" type="slidenum">
              <a:rPr lang="en-US" altLang="en-US" smtClean="0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6521D335-91FA-C04B-9A9F-6697FD74CA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E5A2FD87-8E72-F345-AE6F-050DDB5353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Credit Richard Day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5B2B1787-7E76-1F4B-893A-28BE29FDFA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03DD11A-4095-0B4F-8FF0-E453DCBFF0AA}" type="slidenum">
              <a:rPr lang="en-US" altLang="en-US" smtClean="0"/>
              <a:pPr>
                <a:spcBef>
                  <a:spcPct val="0"/>
                </a:spcBef>
              </a:pPr>
              <a:t>42</a:t>
            </a:fld>
            <a:endParaRPr lang="en-US" altLang="en-US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90E55328-CEE7-3146-B6D8-FAE87AF910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8D3C2E48-CEBD-B340-9363-B7CD7EF744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>
            <a:extLst>
              <a:ext uri="{FF2B5EF4-FFF2-40B4-BE49-F238E27FC236}">
                <a16:creationId xmlns:a16="http://schemas.microsoft.com/office/drawing/2014/main" id="{7E5934B7-3B03-5B4A-9C33-490BEB7EFF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4" name="Notes Placeholder 2">
            <a:extLst>
              <a:ext uri="{FF2B5EF4-FFF2-40B4-BE49-F238E27FC236}">
                <a16:creationId xmlns:a16="http://schemas.microsoft.com/office/drawing/2014/main" id="{D4078DF5-11FA-794F-9C07-3783DAE591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Mentally translate (Ss are doing)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Notice your attention</a:t>
            </a:r>
          </a:p>
        </p:txBody>
      </p:sp>
      <p:sp>
        <p:nvSpPr>
          <p:cNvPr id="90115" name="Slide Number Placeholder 3">
            <a:extLst>
              <a:ext uri="{FF2B5EF4-FFF2-40B4-BE49-F238E27FC236}">
                <a16:creationId xmlns:a16="http://schemas.microsoft.com/office/drawing/2014/main" id="{89E37079-1F09-BF4B-B016-B4CD3C987A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109B74F-EB65-B14F-B47A-27CA856DB579}" type="slidenum">
              <a:rPr lang="en-US" altLang="en-US" smtClean="0"/>
              <a:pPr>
                <a:spcBef>
                  <a:spcPct val="0"/>
                </a:spcBef>
              </a:pPr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4AA12D9D-F4D0-3346-B0BF-C253E8C600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65538DD-2B79-1D4D-876F-49D9F226AB91}" type="slidenum">
              <a:rPr lang="en-US" altLang="ja-JP" sz="1200">
                <a:latin typeface="Calibri" panose="020F0502020204030204" pitchFamily="34" charset="0"/>
              </a:rPr>
              <a:pPr eaLnBrk="1" hangingPunct="1"/>
              <a:t>4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5196D6A4-CE2B-E942-9BA0-E4B4B94742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68FAEEF3-01B7-D640-8CD0-DB9230DAE6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ea typeface="ＭＳ Ｐゴシック" panose="020B0600070205080204" pitchFamily="34" charset="-128"/>
              </a:rPr>
              <a:t>Intro (excited/ delighted)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ea typeface="ＭＳ Ｐゴシック" panose="020B0600070205080204" pitchFamily="34" charset="-128"/>
              </a:rPr>
              <a:t>Who are you?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ea typeface="ＭＳ Ｐゴシック" panose="020B0600070205080204" pitchFamily="34" charset="-128"/>
              </a:rPr>
              <a:t>  Univ/college.  HS. JHS. Kids. Conversation schools 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ea typeface="ＭＳ Ｐゴシック" panose="020B0600070205080204" pitchFamily="34" charset="-128"/>
              </a:rPr>
              <a:t>Doing ER now?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ea typeface="ＭＳ Ｐゴシック" panose="020B0600070205080204" pitchFamily="34" charset="-128"/>
              </a:rPr>
              <a:t>Know a lot?    New to ER?</a:t>
            </a:r>
          </a:p>
          <a:p>
            <a:pPr eaLnBrk="1" hangingPunct="1">
              <a:spcBef>
                <a:spcPct val="0"/>
              </a:spcBef>
            </a:pPr>
            <a:endParaRPr kumimoji="0" lang="ja-JP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9309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>
            <a:extLst>
              <a:ext uri="{FF2B5EF4-FFF2-40B4-BE49-F238E27FC236}">
                <a16:creationId xmlns:a16="http://schemas.microsoft.com/office/drawing/2014/main" id="{77E8621C-C758-8541-9AC3-ECF4B4CEF5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AB2DD68-41DF-7A46-BEC1-F1CB07F7E515}" type="slidenum">
              <a:rPr lang="en-US" altLang="en-US" smtClean="0"/>
              <a:pPr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92162" name="Rectangle 2">
            <a:extLst>
              <a:ext uri="{FF2B5EF4-FFF2-40B4-BE49-F238E27FC236}">
                <a16:creationId xmlns:a16="http://schemas.microsoft.com/office/drawing/2014/main" id="{FD2771F2-C237-8E46-917F-E2A4EB2889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E56B7DA1-D2AE-9E47-A391-4A49BFBDDD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Hard to explain,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Easy to demonstrate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>
            <a:extLst>
              <a:ext uri="{FF2B5EF4-FFF2-40B4-BE49-F238E27FC236}">
                <a16:creationId xmlns:a16="http://schemas.microsoft.com/office/drawing/2014/main" id="{6693437D-3BDA-AC47-9ADB-6A5F734C42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BFF847A-5E8E-3F41-8F4C-59EC09BD9E9F}" type="slidenum">
              <a:rPr lang="en-US" altLang="en-US" smtClean="0"/>
              <a:pPr>
                <a:spcBef>
                  <a:spcPct val="0"/>
                </a:spcBef>
              </a:pPr>
              <a:t>71</a:t>
            </a:fld>
            <a:endParaRPr lang="en-US" altLang="en-US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839EFD0B-B193-9240-A8A9-1D1778180D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1962F12C-8DCA-B947-9EA7-152B6307F2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>
            <a:extLst>
              <a:ext uri="{FF2B5EF4-FFF2-40B4-BE49-F238E27FC236}">
                <a16:creationId xmlns:a16="http://schemas.microsoft.com/office/drawing/2014/main" id="{78CB9A74-B5E6-9F4B-805C-987808C2DB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F97B110-6E46-5E45-A46E-90AA6A1D5486}" type="slidenum">
              <a:rPr lang="en-US" altLang="en-US" smtClean="0"/>
              <a:pPr>
                <a:spcBef>
                  <a:spcPct val="0"/>
                </a:spcBef>
              </a:pPr>
              <a:t>72</a:t>
            </a:fld>
            <a:endParaRPr lang="en-US" altLang="en-US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B16A8DA9-C23D-D34B-A8CE-8DD95B096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5ABED828-3C14-8945-A1D8-D2B176BDD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Credit Richard Day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>
            <a:extLst>
              <a:ext uri="{FF2B5EF4-FFF2-40B4-BE49-F238E27FC236}">
                <a16:creationId xmlns:a16="http://schemas.microsoft.com/office/drawing/2014/main" id="{544FEB58-C23E-5A40-A35A-068E126559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3C7D8C2-3541-D243-B9BC-3E22B6571409}" type="slidenum">
              <a:rPr lang="en-US" altLang="en-US" smtClean="0"/>
              <a:pPr>
                <a:spcBef>
                  <a:spcPct val="0"/>
                </a:spcBef>
              </a:pPr>
              <a:t>73</a:t>
            </a:fld>
            <a:endParaRPr lang="en-US" altLang="en-US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355E2A75-2729-2A48-87BE-FB7FBB01A9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56E36A39-FA67-7A44-8100-2085FF5825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>
            <a:extLst>
              <a:ext uri="{FF2B5EF4-FFF2-40B4-BE49-F238E27FC236}">
                <a16:creationId xmlns:a16="http://schemas.microsoft.com/office/drawing/2014/main" id="{644F1A09-2D63-644A-BE7F-971D32F39F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BFCA93A-127C-5E4B-9D66-A93442AB67B2}" type="slidenum">
              <a:rPr lang="en-US" altLang="en-US" smtClean="0"/>
              <a:pPr>
                <a:spcBef>
                  <a:spcPct val="0"/>
                </a:spcBef>
              </a:pPr>
              <a:t>74</a:t>
            </a:fld>
            <a:endParaRPr lang="en-US" altLang="en-US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A836336C-0EFB-4145-9701-29F54B451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F25717D8-267F-894A-BFB5-D7FB0418A5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>
            <a:extLst>
              <a:ext uri="{FF2B5EF4-FFF2-40B4-BE49-F238E27FC236}">
                <a16:creationId xmlns:a16="http://schemas.microsoft.com/office/drawing/2014/main" id="{2C287608-7D6A-D645-AF92-3E322EF82D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08ABFA7-0382-304E-BF62-EE2261CFC424}" type="slidenum">
              <a:rPr lang="en-US" altLang="en-US" smtClean="0"/>
              <a:pPr>
                <a:spcBef>
                  <a:spcPct val="0"/>
                </a:spcBef>
              </a:pPr>
              <a:t>75</a:t>
            </a:fld>
            <a:endParaRPr lang="en-US" altLang="en-US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FAFD06C8-EB81-C248-AE53-1E2D771C62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930F8AF7-B0CF-C843-B78C-CEDD4A812E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>
            <a:extLst>
              <a:ext uri="{FF2B5EF4-FFF2-40B4-BE49-F238E27FC236}">
                <a16:creationId xmlns:a16="http://schemas.microsoft.com/office/drawing/2014/main" id="{D5BDA27D-CFEC-CA4F-928C-69B425667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792E5AB-B08C-9C4A-9A29-FA96D2408A37}" type="slidenum">
              <a:rPr lang="en-US" altLang="en-US" smtClean="0"/>
              <a:pPr>
                <a:spcBef>
                  <a:spcPct val="0"/>
                </a:spcBef>
              </a:pPr>
              <a:t>76</a:t>
            </a:fld>
            <a:endParaRPr lang="en-US" altLang="en-US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727A3728-561C-3048-ACA6-DD9CE33A0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0464F285-6371-B041-B30A-F3EBA8497C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Books usually self-selected. 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7">
            <a:extLst>
              <a:ext uri="{FF2B5EF4-FFF2-40B4-BE49-F238E27FC236}">
                <a16:creationId xmlns:a16="http://schemas.microsoft.com/office/drawing/2014/main" id="{830F8666-2DA8-0B4E-99CE-EF40AEAFA5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83D4363-6B52-DF44-9F4D-D22932B20A5D}" type="slidenum">
              <a:rPr lang="en-US" altLang="en-US" smtClean="0"/>
              <a:pPr>
                <a:spcBef>
                  <a:spcPct val="0"/>
                </a:spcBef>
              </a:pPr>
              <a:t>77</a:t>
            </a:fld>
            <a:endParaRPr lang="en-US" altLang="en-US"/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40971C8E-506D-6547-A4B4-F418DDAC07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2A8320A6-4B54-FC44-8FE6-9FFFD06687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>
            <a:extLst>
              <a:ext uri="{FF2B5EF4-FFF2-40B4-BE49-F238E27FC236}">
                <a16:creationId xmlns:a16="http://schemas.microsoft.com/office/drawing/2014/main" id="{BE3C66E7-E4EB-C145-9942-75C7F71B7A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737F09A-BA05-BB49-A7EC-3EF9414CC90D}" type="slidenum">
              <a:rPr lang="en-US" altLang="en-US" smtClean="0"/>
              <a:pPr>
                <a:spcBef>
                  <a:spcPct val="0"/>
                </a:spcBef>
              </a:pPr>
              <a:t>78</a:t>
            </a:fld>
            <a:endParaRPr lang="en-US" altLang="en-US"/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73832E4F-1006-864E-8B1B-4F7ED3A4BE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79A400B3-BD68-7241-94E2-142D12EC97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Books usually self-selected. 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>
            <a:extLst>
              <a:ext uri="{FF2B5EF4-FFF2-40B4-BE49-F238E27FC236}">
                <a16:creationId xmlns:a16="http://schemas.microsoft.com/office/drawing/2014/main" id="{0EEB2211-1D7D-BB43-BDD4-96CFBCB7C5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4" name="Notes Placeholder 2">
            <a:extLst>
              <a:ext uri="{FF2B5EF4-FFF2-40B4-BE49-F238E27FC236}">
                <a16:creationId xmlns:a16="http://schemas.microsoft.com/office/drawing/2014/main" id="{F6969DC8-444E-954F-9BAA-145245159A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10-15 minutes of class time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Values reading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Practical thing – they bring books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Classroom management-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Unless you teach kids, </a:t>
            </a:r>
          </a:p>
        </p:txBody>
      </p:sp>
      <p:sp>
        <p:nvSpPr>
          <p:cNvPr id="136195" name="Slide Number Placeholder 3">
            <a:extLst>
              <a:ext uri="{FF2B5EF4-FFF2-40B4-BE49-F238E27FC236}">
                <a16:creationId xmlns:a16="http://schemas.microsoft.com/office/drawing/2014/main" id="{190A6C06-EAB0-F64C-A578-13672DF45E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DECF6E5-E667-A541-9FD5-1DAB70F05ECB}" type="slidenum">
              <a:rPr lang="en-US" altLang="en-US" smtClean="0"/>
              <a:pPr>
                <a:spcBef>
                  <a:spcPct val="0"/>
                </a:spcBef>
              </a:pPr>
              <a:t>79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67D6F1E8-FCAF-8047-9D81-40C2EE493E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02B76CF-CA3F-804F-BFC1-C38F770F80E0}" type="slidenum">
              <a:rPr lang="en-US" altLang="ja-JP" sz="1200">
                <a:latin typeface="Calibri" panose="020F0502020204030204" pitchFamily="34" charset="0"/>
              </a:rPr>
              <a:pPr eaLnBrk="1" hangingPunct="1"/>
              <a:t>5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CE1DC77E-5F3F-FA46-A82F-2EDFD9BCBD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4EF24CD6-AC6F-BF4D-AC21-4A35BEFD76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ea typeface="ＭＳ Ｐゴシック" panose="020B0600070205080204" pitchFamily="34" charset="-128"/>
              </a:rPr>
              <a:t>Intro (excited/ delighted)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ea typeface="ＭＳ Ｐゴシック" panose="020B0600070205080204" pitchFamily="34" charset="-128"/>
              </a:rPr>
              <a:t>Who are you?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ea typeface="ＭＳ Ｐゴシック" panose="020B0600070205080204" pitchFamily="34" charset="-128"/>
              </a:rPr>
              <a:t>  Univ/college.  HS. JHS. Kids. Conversation schools 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ea typeface="ＭＳ Ｐゴシック" panose="020B0600070205080204" pitchFamily="34" charset="-128"/>
              </a:rPr>
              <a:t>Doing ER now?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ea typeface="ＭＳ Ｐゴシック" panose="020B0600070205080204" pitchFamily="34" charset="-128"/>
              </a:rPr>
              <a:t>Know a lot?    New to ER?</a:t>
            </a:r>
          </a:p>
          <a:p>
            <a:pPr eaLnBrk="1" hangingPunct="1">
              <a:spcBef>
                <a:spcPct val="0"/>
              </a:spcBef>
            </a:pPr>
            <a:endParaRPr kumimoji="0" lang="ja-JP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87658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lide Image Placeholder 1">
            <a:extLst>
              <a:ext uri="{FF2B5EF4-FFF2-40B4-BE49-F238E27FC236}">
                <a16:creationId xmlns:a16="http://schemas.microsoft.com/office/drawing/2014/main" id="{E666C3CE-E597-8142-A78C-0687F0879D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2" name="Notes Placeholder 2">
            <a:extLst>
              <a:ext uri="{FF2B5EF4-FFF2-40B4-BE49-F238E27FC236}">
                <a16:creationId xmlns:a16="http://schemas.microsoft.com/office/drawing/2014/main" id="{1BD64836-C8D5-B94A-95C4-00F8BE09A7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Unless you teach kids, </a:t>
            </a:r>
          </a:p>
        </p:txBody>
      </p:sp>
      <p:sp>
        <p:nvSpPr>
          <p:cNvPr id="138243" name="Slide Number Placeholder 3">
            <a:extLst>
              <a:ext uri="{FF2B5EF4-FFF2-40B4-BE49-F238E27FC236}">
                <a16:creationId xmlns:a16="http://schemas.microsoft.com/office/drawing/2014/main" id="{A10192E3-BC44-7442-84E8-81AC5658C7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5885DE8-D044-EC48-8293-469D7C673977}" type="slidenum">
              <a:rPr lang="en-US" altLang="en-US" smtClean="0"/>
              <a:pPr>
                <a:spcBef>
                  <a:spcPct val="0"/>
                </a:spcBef>
              </a:pPr>
              <a:t>80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>
            <a:extLst>
              <a:ext uri="{FF2B5EF4-FFF2-40B4-BE49-F238E27FC236}">
                <a16:creationId xmlns:a16="http://schemas.microsoft.com/office/drawing/2014/main" id="{88CB0071-1D33-4F48-A4D8-56FF5E9BDF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0604E8E-A0BA-664C-A2B8-2475AAFE171E}" type="slidenum">
              <a:rPr lang="en-US" altLang="en-US" smtClean="0"/>
              <a:pPr>
                <a:spcBef>
                  <a:spcPct val="0"/>
                </a:spcBef>
              </a:pPr>
              <a:t>82</a:t>
            </a:fld>
            <a:endParaRPr lang="en-US" altLang="en-US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621B4EEB-26BE-8043-8C0E-F559146A6A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E7D10C12-7DF2-6E48-BB8B-22BCB458DE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THEY DO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>
            <a:extLst>
              <a:ext uri="{FF2B5EF4-FFF2-40B4-BE49-F238E27FC236}">
                <a16:creationId xmlns:a16="http://schemas.microsoft.com/office/drawing/2014/main" id="{D559A621-8FDA-064E-80FF-4B4A250870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6" name="Notes Placeholder 2">
            <a:extLst>
              <a:ext uri="{FF2B5EF4-FFF2-40B4-BE49-F238E27FC236}">
                <a16:creationId xmlns:a16="http://schemas.microsoft.com/office/drawing/2014/main" id="{4035EFCD-F4F8-014D-AF03-2E31F2A56B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44387" name="Slide Number Placeholder 3">
            <a:extLst>
              <a:ext uri="{FF2B5EF4-FFF2-40B4-BE49-F238E27FC236}">
                <a16:creationId xmlns:a16="http://schemas.microsoft.com/office/drawing/2014/main" id="{3C0E4703-20D8-BA4D-B363-603EFBF610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9694304-6598-C645-913E-EB4787E4CC22}" type="slidenum">
              <a:rPr lang="en-US" altLang="en-US" smtClean="0"/>
              <a:pPr>
                <a:spcBef>
                  <a:spcPct val="0"/>
                </a:spcBef>
              </a:pPr>
              <a:t>83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>
            <a:extLst>
              <a:ext uri="{FF2B5EF4-FFF2-40B4-BE49-F238E27FC236}">
                <a16:creationId xmlns:a16="http://schemas.microsoft.com/office/drawing/2014/main" id="{B5FD5364-3574-754A-8D03-84F5E5225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B938BEF-DEDB-5348-995A-9FF68A2B4C8D}" type="slidenum">
              <a:rPr lang="en-US" altLang="en-US" smtClean="0"/>
              <a:pPr>
                <a:spcBef>
                  <a:spcPct val="0"/>
                </a:spcBef>
              </a:pPr>
              <a:t>84</a:t>
            </a:fld>
            <a:endParaRPr lang="en-US" altLang="en-US"/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0952638C-71BC-3547-A07C-13465077AE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7C76B6EC-E3A0-9142-B31D-70CCB5CD75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THEY DO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1 minute- change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>
            <a:extLst>
              <a:ext uri="{FF2B5EF4-FFF2-40B4-BE49-F238E27FC236}">
                <a16:creationId xmlns:a16="http://schemas.microsoft.com/office/drawing/2014/main" id="{A0BFB440-E6F0-DA43-970E-3759CDC3A5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931DE4F-2E47-B449-ACDA-62ADA823FF64}" type="slidenum">
              <a:rPr lang="en-US" altLang="en-US" smtClean="0"/>
              <a:pPr>
                <a:spcBef>
                  <a:spcPct val="0"/>
                </a:spcBef>
              </a:pPr>
              <a:t>85</a:t>
            </a:fld>
            <a:endParaRPr lang="en-US" altLang="en-US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A811F063-AB96-3F4E-879F-DA949CA9D4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713F19A0-3930-1247-AA29-12F5EF3840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Change partnersTHEY DO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7">
            <a:extLst>
              <a:ext uri="{FF2B5EF4-FFF2-40B4-BE49-F238E27FC236}">
                <a16:creationId xmlns:a16="http://schemas.microsoft.com/office/drawing/2014/main" id="{6F06E4BB-DD46-B248-965C-EB648910A8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B20A762-C075-6347-A03A-C73D36468BE3}" type="slidenum">
              <a:rPr lang="en-US" altLang="en-US" smtClean="0"/>
              <a:pPr>
                <a:spcBef>
                  <a:spcPct val="0"/>
                </a:spcBef>
              </a:pPr>
              <a:t>86</a:t>
            </a:fld>
            <a:endParaRPr lang="en-US" altLang="en-US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B7BF3E00-318F-294D-B050-A10E8BB758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11BF4BCA-6C79-FD4B-9D82-0342878F72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Actually do (about 1)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1 good book you’ve read this year/ recently.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Why was it good.  As you talk, notice how you are thinking about the book.  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Slide Image Placeholder 1">
            <a:extLst>
              <a:ext uri="{FF2B5EF4-FFF2-40B4-BE49-F238E27FC236}">
                <a16:creationId xmlns:a16="http://schemas.microsoft.com/office/drawing/2014/main" id="{A49BB9A3-9AEE-3241-8243-607F8A0EE7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8" name="Notes Placeholder 2">
            <a:extLst>
              <a:ext uri="{FF2B5EF4-FFF2-40B4-BE49-F238E27FC236}">
                <a16:creationId xmlns:a16="http://schemas.microsoft.com/office/drawing/2014/main" id="{E38D7F2E-F01A-AC4C-B62D-0D1D371557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Idea from TOM FERRELL           Poster, casting/ explain why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Doesn’t have to be movie tie-in. Any book/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	If already movie – do as a Japanese version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Honor- Students casts you as Romeo against her Juliet (vis versa).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^^ You mean – we’re gonna die?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Could be worse. Could cast you as Babe. Or Jaws. </a:t>
            </a:r>
          </a:p>
        </p:txBody>
      </p:sp>
      <p:sp>
        <p:nvSpPr>
          <p:cNvPr id="152579" name="Slide Number Placeholder 3">
            <a:extLst>
              <a:ext uri="{FF2B5EF4-FFF2-40B4-BE49-F238E27FC236}">
                <a16:creationId xmlns:a16="http://schemas.microsoft.com/office/drawing/2014/main" id="{22177B07-2716-8C45-BA39-C831C616D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FDBAFEF-6E9A-274F-8F3E-9CE03B90C63F}" type="slidenum">
              <a:rPr lang="en-US" altLang="en-US" smtClean="0"/>
              <a:pPr>
                <a:spcBef>
                  <a:spcPct val="0"/>
                </a:spcBef>
              </a:pPr>
              <a:t>87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Slide Image Placeholder 1">
            <a:extLst>
              <a:ext uri="{FF2B5EF4-FFF2-40B4-BE49-F238E27FC236}">
                <a16:creationId xmlns:a16="http://schemas.microsoft.com/office/drawing/2014/main" id="{78D90333-3ED6-CC4F-8CAF-F47687BCC9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4626" name="Notes Placeholder 2">
            <a:extLst>
              <a:ext uri="{FF2B5EF4-FFF2-40B4-BE49-F238E27FC236}">
                <a16:creationId xmlns:a16="http://schemas.microsoft.com/office/drawing/2014/main" id="{BCC69E8B-C51C-A64E-8963-D5B2D78771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you as Romeo against her Juliet (vis versa).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^^ You mean – we’re gonna die?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Could be worse. Could cast you as Babe. Or Jaws. </a:t>
            </a:r>
          </a:p>
        </p:txBody>
      </p:sp>
      <p:sp>
        <p:nvSpPr>
          <p:cNvPr id="154627" name="Slide Number Placeholder 3">
            <a:extLst>
              <a:ext uri="{FF2B5EF4-FFF2-40B4-BE49-F238E27FC236}">
                <a16:creationId xmlns:a16="http://schemas.microsoft.com/office/drawing/2014/main" id="{0E1BBA47-7361-8545-814E-F582AC9F48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077307C-5737-4E44-943B-AF6F3555693B}" type="slidenum">
              <a:rPr lang="en-US" altLang="en-US" smtClean="0"/>
              <a:pPr>
                <a:spcBef>
                  <a:spcPct val="0"/>
                </a:spcBef>
              </a:pPr>
              <a:t>88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>
            <a:extLst>
              <a:ext uri="{FF2B5EF4-FFF2-40B4-BE49-F238E27FC236}">
                <a16:creationId xmlns:a16="http://schemas.microsoft.com/office/drawing/2014/main" id="{507E140E-C2D4-E14E-AE1E-458E2CC3C1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11816FD-5519-6E45-8482-A385BD9F93D0}" type="slidenum">
              <a:rPr lang="en-US" altLang="en-US" smtClean="0"/>
              <a:pPr>
                <a:spcBef>
                  <a:spcPct val="0"/>
                </a:spcBef>
              </a:pPr>
              <a:t>89</a:t>
            </a:fld>
            <a:endParaRPr lang="en-US" altLang="en-US"/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23736E9D-C58C-084B-A71B-256893F2E4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C2AA0BD3-94E1-9044-B2E1-8805C46CDC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>
            <a:extLst>
              <a:ext uri="{FF2B5EF4-FFF2-40B4-BE49-F238E27FC236}">
                <a16:creationId xmlns:a16="http://schemas.microsoft.com/office/drawing/2014/main" id="{1E696601-A62B-504E-80E0-2176ACDCE3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F26C1EC-135E-E64A-BBD3-3E683F3F40FF}" type="slidenum">
              <a:rPr lang="en-US" altLang="en-US" smtClean="0"/>
              <a:pPr>
                <a:spcBef>
                  <a:spcPct val="0"/>
                </a:spcBef>
              </a:pPr>
              <a:t>90</a:t>
            </a:fld>
            <a:endParaRPr lang="en-US" altLang="en-US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93183B4D-476B-2143-A054-8978116582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A9B1376D-ECC1-284B-97D9-C956D92546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ER is a new idea for most Ss (used to intensive/ yakudoku/ read &amp; translate). 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Nothing wrong with staring reports where they expect. NOTICE: YOUR OPINION! -- APPRECIATIO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4537646B-1299-4A42-AF26-2568D48869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5FC6245-6FA5-8644-A550-7CF7B392EAAC}" type="slidenum">
              <a:rPr lang="en-US" altLang="ja-JP" sz="1200">
                <a:latin typeface="Calibri" panose="020F0502020204030204" pitchFamily="34" charset="0"/>
              </a:rPr>
              <a:pPr eaLnBrk="1" hangingPunct="1"/>
              <a:t>8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84BE5D78-1A5E-1F49-A806-D16D5704DC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26480F09-F437-6843-9C7A-D8474907C2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ea typeface="ＭＳ Ｐゴシック" panose="020B0600070205080204" pitchFamily="34" charset="-128"/>
              </a:rPr>
              <a:t>That</a:t>
            </a:r>
            <a:r>
              <a:rPr kumimoji="0" lang="ja-JP" altLang="en-US">
                <a:ea typeface="ＭＳ Ｐゴシック" panose="020B0600070205080204" pitchFamily="34" charset="-128"/>
              </a:rPr>
              <a:t>’</a:t>
            </a:r>
            <a:r>
              <a:rPr kumimoji="0" lang="en-US" altLang="ja-JP">
                <a:ea typeface="ＭＳ Ｐゴシック" panose="020B0600070205080204" pitchFamily="34" charset="-128"/>
              </a:rPr>
              <a:t>s not just ELT, 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ea typeface="ＭＳ Ｐゴシック" panose="020B0600070205080204" pitchFamily="34" charset="-128"/>
              </a:rPr>
              <a:t>That</a:t>
            </a:r>
            <a:r>
              <a:rPr kumimoji="0" lang="ja-JP" altLang="en-US">
                <a:ea typeface="ＭＳ Ｐゴシック" panose="020B0600070205080204" pitchFamily="34" charset="-128"/>
              </a:rPr>
              <a:t>’</a:t>
            </a:r>
            <a:r>
              <a:rPr kumimoji="0" lang="en-US" altLang="ja-JP">
                <a:ea typeface="ＭＳ Ｐゴシック" panose="020B0600070205080204" pitchFamily="34" charset="-128"/>
              </a:rPr>
              <a:t>s you. 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ea typeface="ＭＳ Ｐゴシック" panose="020B0600070205080204" pitchFamily="34" charset="-128"/>
              </a:rPr>
              <a:t>   read a newspaper this morning, that</a:t>
            </a:r>
            <a:r>
              <a:rPr kumimoji="0" lang="ja-JP" altLang="en-US">
                <a:ea typeface="ＭＳ Ｐゴシック" panose="020B0600070205080204" pitchFamily="34" charset="-128"/>
              </a:rPr>
              <a:t>’</a:t>
            </a:r>
            <a:r>
              <a:rPr kumimoji="0" lang="en-US" altLang="ja-JP">
                <a:ea typeface="ＭＳ Ｐゴシック" panose="020B0600070205080204" pitchFamily="34" charset="-128"/>
              </a:rPr>
              <a:t>s EF.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ea typeface="ＭＳ Ｐゴシック" panose="020B0600070205080204" pitchFamily="34" charset="-128"/>
              </a:rPr>
              <a:t>    read a book a month? That</a:t>
            </a:r>
            <a:r>
              <a:rPr kumimoji="0" lang="ja-JP" altLang="en-US">
                <a:ea typeface="ＭＳ Ｐゴシック" panose="020B0600070205080204" pitchFamily="34" charset="-128"/>
              </a:rPr>
              <a:t>’</a:t>
            </a:r>
            <a:r>
              <a:rPr kumimoji="0" lang="en-US" altLang="ja-JP">
                <a:ea typeface="ＭＳ Ｐゴシック" panose="020B0600070205080204" pitchFamily="34" charset="-128"/>
              </a:rPr>
              <a:t>s ER</a:t>
            </a:r>
          </a:p>
          <a:p>
            <a:pPr eaLnBrk="1" hangingPunct="1">
              <a:spcBef>
                <a:spcPct val="0"/>
              </a:spcBef>
            </a:pPr>
            <a:r>
              <a:rPr kumimoji="0" lang="en-US" altLang="ja-JP">
                <a:ea typeface="ＭＳ Ｐゴシック" panose="020B0600070205080204" pitchFamily="34" charset="-128"/>
              </a:rPr>
              <a:t>Trying to give Ss the Native or fluent/accomplished learner advantage</a:t>
            </a:r>
          </a:p>
        </p:txBody>
      </p:sp>
    </p:spTree>
    <p:extLst>
      <p:ext uri="{BB962C8B-B14F-4D97-AF65-F5344CB8AC3E}">
        <p14:creationId xmlns:p14="http://schemas.microsoft.com/office/powerpoint/2010/main" val="210772288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>
            <a:extLst>
              <a:ext uri="{FF2B5EF4-FFF2-40B4-BE49-F238E27FC236}">
                <a16:creationId xmlns:a16="http://schemas.microsoft.com/office/drawing/2014/main" id="{1CD9B547-E461-A84F-B842-7E41894089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1A61125-EB18-754C-A322-8F03FA3396EB}" type="slidenum">
              <a:rPr lang="en-US" altLang="en-US" smtClean="0"/>
              <a:pPr>
                <a:spcBef>
                  <a:spcPct val="0"/>
                </a:spcBef>
              </a:pPr>
              <a:t>91</a:t>
            </a:fld>
            <a:endParaRPr lang="en-US" altLang="en-US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E2EE8FD1-9D18-EE4C-B72D-99384D590D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4FBA103D-AD16-654F-9529-3047C57B37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Dornyei and others point out: doing the same thing sucks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The motivation out of any class.  (habituation)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Late May/ early June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Multiple intelligences: artistic knowledge,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      kinesthetic (folks who draw)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>
            <a:extLst>
              <a:ext uri="{FF2B5EF4-FFF2-40B4-BE49-F238E27FC236}">
                <a16:creationId xmlns:a16="http://schemas.microsoft.com/office/drawing/2014/main" id="{3E469070-747C-534F-A7E6-559AE27791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E41D92D-D532-374A-8A60-704C0DDF9C9D}" type="slidenum">
              <a:rPr lang="en-US" altLang="en-US" smtClean="0"/>
              <a:pPr>
                <a:spcBef>
                  <a:spcPct val="0"/>
                </a:spcBef>
              </a:pPr>
              <a:t>92</a:t>
            </a:fld>
            <a:endParaRPr lang="en-US" altLang="en-US"/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70E9D323-04FF-5545-B667-5FEB24A11F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078E2537-7AA0-094F-92D7-2427B0E33C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Teaches previewing (schema activation)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Japanese false beginners. 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Logical/mathmatical knowledge. 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>
            <a:extLst>
              <a:ext uri="{FF2B5EF4-FFF2-40B4-BE49-F238E27FC236}">
                <a16:creationId xmlns:a16="http://schemas.microsoft.com/office/drawing/2014/main" id="{D7140F91-C3FB-5040-A636-171321C12C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08E128B-FB35-2C46-9E1B-471FD0F7E637}" type="slidenum">
              <a:rPr lang="en-US" altLang="en-US" smtClean="0"/>
              <a:pPr>
                <a:spcBef>
                  <a:spcPct val="0"/>
                </a:spcBef>
              </a:pPr>
              <a:t>93</a:t>
            </a:fld>
            <a:endParaRPr lang="en-US" altLang="en-US"/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2DC6B73E-06C0-6944-BB08-29F34E33AA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2ACB726C-8435-854C-A9F1-A11A886E71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Mtpl: intrapersonal knowledge (know thyself)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Gulliver: I’ve never been around little people (yochien?)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Diana: she knew tradegy. So do I. last year my father died of cancer. 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>
            <a:extLst>
              <a:ext uri="{FF2B5EF4-FFF2-40B4-BE49-F238E27FC236}">
                <a16:creationId xmlns:a16="http://schemas.microsoft.com/office/drawing/2014/main" id="{3A0AA2A8-13DC-6A49-9310-58E02E3187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92C7828-7FB5-4940-BFE5-7A3520BA6531}" type="slidenum">
              <a:rPr lang="en-US" altLang="en-US" smtClean="0"/>
              <a:pPr>
                <a:spcBef>
                  <a:spcPct val="0"/>
                </a:spcBef>
              </a:pPr>
              <a:t>94</a:t>
            </a:fld>
            <a:endParaRPr lang="en-US" altLang="en-US"/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BB897D37-CCD3-BD4E-A568-15B138C0EB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50AC0116-D37C-4F47-B31F-0B91A59A69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 b="1">
                <a:solidFill>
                  <a:srgbClr val="FE1C4F"/>
                </a:solidFill>
                <a:latin typeface="Lucida Handwriting" panose="03010101010101010101" pitchFamily="66" charset="77"/>
                <a:ea typeface="Osaka" panose="020B0600000000000000" pitchFamily="34" charset="-128"/>
              </a:rPr>
              <a:t>Mama &amp; papa &amp; teachers </a:t>
            </a:r>
          </a:p>
          <a:p>
            <a:r>
              <a:rPr lang="ja-JP" altLang="en-US" b="1">
                <a:solidFill>
                  <a:srgbClr val="FE1C4F"/>
                </a:solidFill>
                <a:latin typeface="Lucida Handwriting" panose="03010101010101010101" pitchFamily="66" charset="77"/>
                <a:ea typeface="Osaka" panose="020B0600000000000000" pitchFamily="34" charset="-128"/>
              </a:rPr>
              <a:t>	reading to you.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Slide Image Placeholder 1">
            <a:extLst>
              <a:ext uri="{FF2B5EF4-FFF2-40B4-BE49-F238E27FC236}">
                <a16:creationId xmlns:a16="http://schemas.microsoft.com/office/drawing/2014/main" id="{4C8D97D4-AE1F-F94A-A84A-609FA6DEF2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4" name="Notes Placeholder 2">
            <a:extLst>
              <a:ext uri="{FF2B5EF4-FFF2-40B4-BE49-F238E27FC236}">
                <a16:creationId xmlns:a16="http://schemas.microsoft.com/office/drawing/2014/main" id="{96925D69-0E42-A94F-901A-2F8AC2979E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72035" name="Slide Number Placeholder 3">
            <a:extLst>
              <a:ext uri="{FF2B5EF4-FFF2-40B4-BE49-F238E27FC236}">
                <a16:creationId xmlns:a16="http://schemas.microsoft.com/office/drawing/2014/main" id="{35D21574-4B5A-9F4E-BF76-EB15631500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BD5877C-FDFB-DF45-9B8F-3AF41A2DB60A}" type="slidenum">
              <a:rPr lang="en-US" altLang="en-US" smtClean="0"/>
              <a:pPr>
                <a:spcBef>
                  <a:spcPct val="0"/>
                </a:spcBef>
              </a:pPr>
              <a:t>98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Slide Image Placeholder 1">
            <a:extLst>
              <a:ext uri="{FF2B5EF4-FFF2-40B4-BE49-F238E27FC236}">
                <a16:creationId xmlns:a16="http://schemas.microsoft.com/office/drawing/2014/main" id="{5F89ED95-8273-A940-B4F6-24237B1914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2" name="Notes Placeholder 2">
            <a:extLst>
              <a:ext uri="{FF2B5EF4-FFF2-40B4-BE49-F238E27FC236}">
                <a16:creationId xmlns:a16="http://schemas.microsoft.com/office/drawing/2014/main" id="{3775D632-F17C-D148-A46C-41DDFF3A11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Two windows: One for video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One for lyrics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Also, English Karaoke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Youtube.com:   music english subtitles</a:t>
            </a:r>
          </a:p>
        </p:txBody>
      </p:sp>
      <p:sp>
        <p:nvSpPr>
          <p:cNvPr id="174083" name="Slide Number Placeholder 3">
            <a:extLst>
              <a:ext uri="{FF2B5EF4-FFF2-40B4-BE49-F238E27FC236}">
                <a16:creationId xmlns:a16="http://schemas.microsoft.com/office/drawing/2014/main" id="{3D65DA1B-44D1-8348-A6FE-10D1458074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4D8DF5A-C6B6-754D-8535-4E523AB5ED55}" type="slidenum">
              <a:rPr lang="en-US" altLang="en-US" smtClean="0"/>
              <a:pPr>
                <a:spcBef>
                  <a:spcPct val="0"/>
                </a:spcBef>
              </a:pPr>
              <a:t>99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Slide Image Placeholder 1">
            <a:extLst>
              <a:ext uri="{FF2B5EF4-FFF2-40B4-BE49-F238E27FC236}">
                <a16:creationId xmlns:a16="http://schemas.microsoft.com/office/drawing/2014/main" id="{7DE863C9-011C-C54F-8376-E03F5CEED7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7154" name="Notes Placeholder 2">
            <a:extLst>
              <a:ext uri="{FF2B5EF4-FFF2-40B4-BE49-F238E27FC236}">
                <a16:creationId xmlns:a16="http://schemas.microsoft.com/office/drawing/2014/main" id="{11748EDE-1E05-064C-986B-A9810C72AB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Two windows: One for video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One for lyrics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Also, English Karaoke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Youtube.com:   music english subtitles</a:t>
            </a:r>
          </a:p>
        </p:txBody>
      </p:sp>
      <p:sp>
        <p:nvSpPr>
          <p:cNvPr id="177155" name="Slide Number Placeholder 3">
            <a:extLst>
              <a:ext uri="{FF2B5EF4-FFF2-40B4-BE49-F238E27FC236}">
                <a16:creationId xmlns:a16="http://schemas.microsoft.com/office/drawing/2014/main" id="{0B2D8386-C280-1F4F-AA60-5FC0BDEBED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49D83EA-F9E5-9F47-821B-DD1BCCB25B42}" type="slidenum">
              <a:rPr lang="en-US" altLang="en-US" smtClean="0"/>
              <a:pPr>
                <a:spcBef>
                  <a:spcPct val="0"/>
                </a:spcBef>
              </a:pPr>
              <a:t>101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Slide Image Placeholder 1">
            <a:extLst>
              <a:ext uri="{FF2B5EF4-FFF2-40B4-BE49-F238E27FC236}">
                <a16:creationId xmlns:a16="http://schemas.microsoft.com/office/drawing/2014/main" id="{D83D353F-528C-9B4B-A037-6B37A3C840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1250" name="Notes Placeholder 2">
            <a:extLst>
              <a:ext uri="{FF2B5EF4-FFF2-40B4-BE49-F238E27FC236}">
                <a16:creationId xmlns:a16="http://schemas.microsoft.com/office/drawing/2014/main" id="{BEB87821-4282-F04C-B3A0-46B4A012C0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Means “activities for esl”   20 new podcasts. Also voice of America</a:t>
            </a:r>
          </a:p>
        </p:txBody>
      </p:sp>
      <p:sp>
        <p:nvSpPr>
          <p:cNvPr id="181251" name="Slide Number Placeholder 3">
            <a:extLst>
              <a:ext uri="{FF2B5EF4-FFF2-40B4-BE49-F238E27FC236}">
                <a16:creationId xmlns:a16="http://schemas.microsoft.com/office/drawing/2014/main" id="{12E49403-4CF0-2F45-A7F6-A12773D38F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756D5AD-B571-AF49-A260-CA0EC7C3F2A4}" type="slidenum">
              <a:rPr lang="en-US" altLang="en-US" smtClean="0"/>
              <a:pPr>
                <a:spcBef>
                  <a:spcPct val="0"/>
                </a:spcBef>
              </a:pPr>
              <a:t>103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Image Placeholder 1">
            <a:extLst>
              <a:ext uri="{FF2B5EF4-FFF2-40B4-BE49-F238E27FC236}">
                <a16:creationId xmlns:a16="http://schemas.microsoft.com/office/drawing/2014/main" id="{ECB61864-AC28-DC49-A368-531AD68B60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8" name="Notes Placeholder 2">
            <a:extLst>
              <a:ext uri="{FF2B5EF4-FFF2-40B4-BE49-F238E27FC236}">
                <a16:creationId xmlns:a16="http://schemas.microsoft.com/office/drawing/2014/main" id="{F8B31B1F-BDAE-9441-AB30-B3FFC27BD8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 the library. Vinyl packs.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Some books tell you the website for the mp3 file</a:t>
            </a:r>
          </a:p>
        </p:txBody>
      </p:sp>
      <p:sp>
        <p:nvSpPr>
          <p:cNvPr id="183299" name="Slide Number Placeholder 3">
            <a:extLst>
              <a:ext uri="{FF2B5EF4-FFF2-40B4-BE49-F238E27FC236}">
                <a16:creationId xmlns:a16="http://schemas.microsoft.com/office/drawing/2014/main" id="{2BA3E1B5-4CAA-9E4A-B944-4DEB1562B6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0B9F055-0D87-0E43-9DDD-FEB25BAECAEE}" type="slidenum">
              <a:rPr lang="en-US" altLang="en-US" smtClean="0"/>
              <a:pPr>
                <a:spcBef>
                  <a:spcPct val="0"/>
                </a:spcBef>
              </a:pPr>
              <a:t>104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lide Image Placeholder 1">
            <a:extLst>
              <a:ext uri="{FF2B5EF4-FFF2-40B4-BE49-F238E27FC236}">
                <a16:creationId xmlns:a16="http://schemas.microsoft.com/office/drawing/2014/main" id="{C9ABDF94-3644-554F-88FB-FF790310C4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6" name="Notes Placeholder 2">
            <a:extLst>
              <a:ext uri="{FF2B5EF4-FFF2-40B4-BE49-F238E27FC236}">
                <a16:creationId xmlns:a16="http://schemas.microsoft.com/office/drawing/2014/main" id="{729B22DA-6F93-6847-8274-01F0977B4B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Kunihiro Sakai	Denki Thsushin University, Tokyo.   Famous reading teacher</a:t>
            </a:r>
          </a:p>
        </p:txBody>
      </p:sp>
      <p:sp>
        <p:nvSpPr>
          <p:cNvPr id="185347" name="Slide Number Placeholder 3">
            <a:extLst>
              <a:ext uri="{FF2B5EF4-FFF2-40B4-BE49-F238E27FC236}">
                <a16:creationId xmlns:a16="http://schemas.microsoft.com/office/drawing/2014/main" id="{8BF23F2D-271C-604A-9258-A682377BE9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A31525F-80E8-E64A-8CFA-E853BE9955D2}" type="slidenum">
              <a:rPr lang="en-US" altLang="en-US" smtClean="0"/>
              <a:pPr>
                <a:spcBef>
                  <a:spcPct val="0"/>
                </a:spcBef>
              </a:pPr>
              <a:t>105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AE6DD343-4616-2A43-AD48-FDC51F933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49E29C6-2E02-0846-9A1E-DEE55347DFAF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FBD90CF1-DB8F-A84F-BAEA-A55C04EC83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E6E1F94-D040-8040-822F-534C0FD85D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NO “good” bad categories.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Not about which is right.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About balance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>
            <a:extLst>
              <a:ext uri="{FF2B5EF4-FFF2-40B4-BE49-F238E27FC236}">
                <a16:creationId xmlns:a16="http://schemas.microsoft.com/office/drawing/2014/main" id="{50F240E0-11F5-5D42-9C2D-EA7A8B83EB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7394" name="Notes Placeholder 2">
            <a:extLst>
              <a:ext uri="{FF2B5EF4-FFF2-40B4-BE49-F238E27FC236}">
                <a16:creationId xmlns:a16="http://schemas.microsoft.com/office/drawing/2014/main" id="{3A96D66B-4C0B-F541-AA90-7CD1BBC3C5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Thank might be too strict. Don’t over use. But…</a:t>
            </a:r>
          </a:p>
        </p:txBody>
      </p:sp>
      <p:sp>
        <p:nvSpPr>
          <p:cNvPr id="187395" name="Slide Number Placeholder 3">
            <a:extLst>
              <a:ext uri="{FF2B5EF4-FFF2-40B4-BE49-F238E27FC236}">
                <a16:creationId xmlns:a16="http://schemas.microsoft.com/office/drawing/2014/main" id="{DE499457-9F89-1743-A3E3-69E9E1E37E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19F423A-7135-5544-AE04-250A5C5DBE4A}" type="slidenum">
              <a:rPr lang="en-US" altLang="en-US" smtClean="0"/>
              <a:pPr>
                <a:spcBef>
                  <a:spcPct val="0"/>
                </a:spcBef>
              </a:pPr>
              <a:t>106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Slide Image Placeholder 1">
            <a:extLst>
              <a:ext uri="{FF2B5EF4-FFF2-40B4-BE49-F238E27FC236}">
                <a16:creationId xmlns:a16="http://schemas.microsoft.com/office/drawing/2014/main" id="{36C9C2D5-203C-904A-8D1C-D468E10E0E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2" name="Notes Placeholder 2">
            <a:extLst>
              <a:ext uri="{FF2B5EF4-FFF2-40B4-BE49-F238E27FC236}">
                <a16:creationId xmlns:a16="http://schemas.microsoft.com/office/drawing/2014/main" id="{A7002CE3-C35C-964B-BDC1-31941B4DA4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Thank might be too strict. Don’t over use. But maybe use the baseball rule.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89443" name="Slide Number Placeholder 3">
            <a:extLst>
              <a:ext uri="{FF2B5EF4-FFF2-40B4-BE49-F238E27FC236}">
                <a16:creationId xmlns:a16="http://schemas.microsoft.com/office/drawing/2014/main" id="{6F441656-0156-E346-B080-1FD9A8663B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DAFB5D9-A2F8-5748-98C0-87DC0A90E5F1}" type="slidenum">
              <a:rPr lang="en-US" altLang="en-US" smtClean="0"/>
              <a:pPr>
                <a:spcBef>
                  <a:spcPct val="0"/>
                </a:spcBef>
              </a:pPr>
              <a:t>107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Slide Image Placeholder 1">
            <a:extLst>
              <a:ext uri="{FF2B5EF4-FFF2-40B4-BE49-F238E27FC236}">
                <a16:creationId xmlns:a16="http://schemas.microsoft.com/office/drawing/2014/main" id="{6966199B-90F0-EB4A-84ED-340F531DB2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0" name="Notes Placeholder 2">
            <a:extLst>
              <a:ext uri="{FF2B5EF4-FFF2-40B4-BE49-F238E27FC236}">
                <a16:creationId xmlns:a16="http://schemas.microsoft.com/office/drawing/2014/main" id="{69B2ABF5-4690-6847-B637-121D56EAC1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Look at the words around it. Maybe it means…</a:t>
            </a:r>
          </a:p>
        </p:txBody>
      </p:sp>
      <p:sp>
        <p:nvSpPr>
          <p:cNvPr id="191491" name="Slide Number Placeholder 3">
            <a:extLst>
              <a:ext uri="{FF2B5EF4-FFF2-40B4-BE49-F238E27FC236}">
                <a16:creationId xmlns:a16="http://schemas.microsoft.com/office/drawing/2014/main" id="{D9B06746-701A-AA48-87EF-300E91CF4B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296D0A6-63BC-B846-8231-5F5BAC256973}" type="slidenum">
              <a:rPr lang="en-US" altLang="en-US" smtClean="0"/>
              <a:pPr>
                <a:spcBef>
                  <a:spcPct val="0"/>
                </a:spcBef>
              </a:pPr>
              <a:t>108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Slide Image Placeholder 1">
            <a:extLst>
              <a:ext uri="{FF2B5EF4-FFF2-40B4-BE49-F238E27FC236}">
                <a16:creationId xmlns:a16="http://schemas.microsoft.com/office/drawing/2014/main" id="{6451127F-2299-E04A-857C-BD9914F246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3538" name="Notes Placeholder 2">
            <a:extLst>
              <a:ext uri="{FF2B5EF4-FFF2-40B4-BE49-F238E27FC236}">
                <a16:creationId xmlns:a16="http://schemas.microsoft.com/office/drawing/2014/main" id="{8E1A4532-96DA-B147-8FFC-51E3E7C390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Meet it a 3</a:t>
            </a:r>
            <a:r>
              <a:rPr lang="en-US" altLang="en-US" baseline="30000">
                <a:ea typeface="ＭＳ Ｐゴシック" panose="020B0600070205080204" pitchFamily="34" charset="-128"/>
              </a:rPr>
              <a:t>rd</a:t>
            </a:r>
            <a:r>
              <a:rPr lang="en-US" altLang="en-US">
                <a:ea typeface="ＭＳ Ｐゴシック" panose="020B0600070205080204" pitchFamily="34" charset="-128"/>
              </a:rPr>
              <a:t> time, still don’t know. Go ahead and look it up.</a:t>
            </a:r>
          </a:p>
        </p:txBody>
      </p:sp>
      <p:sp>
        <p:nvSpPr>
          <p:cNvPr id="193539" name="Slide Number Placeholder 3">
            <a:extLst>
              <a:ext uri="{FF2B5EF4-FFF2-40B4-BE49-F238E27FC236}">
                <a16:creationId xmlns:a16="http://schemas.microsoft.com/office/drawing/2014/main" id="{1C429603-51AA-4E4A-9E1B-85F42AD1C1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D432149-CB9D-1847-B4C7-535A7EE47A8F}" type="slidenum">
              <a:rPr lang="en-US" altLang="en-US" smtClean="0"/>
              <a:pPr>
                <a:spcBef>
                  <a:spcPct val="0"/>
                </a:spcBef>
              </a:pPr>
              <a:t>109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>
            <a:extLst>
              <a:ext uri="{FF2B5EF4-FFF2-40B4-BE49-F238E27FC236}">
                <a16:creationId xmlns:a16="http://schemas.microsoft.com/office/drawing/2014/main" id="{135AD0D9-685A-9346-ADA4-1B9F2A94A7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534966A-DDFD-4C4A-B0BC-DCAC42458CB9}" type="slidenum">
              <a:rPr lang="en-US" altLang="en-US" smtClean="0"/>
              <a:pPr>
                <a:spcBef>
                  <a:spcPct val="0"/>
                </a:spcBef>
              </a:pPr>
              <a:t>112</a:t>
            </a:fld>
            <a:endParaRPr lang="en-US" altLang="en-US"/>
          </a:p>
        </p:txBody>
      </p:sp>
      <p:sp>
        <p:nvSpPr>
          <p:cNvPr id="197634" name="Rectangle 2">
            <a:extLst>
              <a:ext uri="{FF2B5EF4-FFF2-40B4-BE49-F238E27FC236}">
                <a16:creationId xmlns:a16="http://schemas.microsoft.com/office/drawing/2014/main" id="{1162F443-CBB3-B04B-8C07-4BC5179EFC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84DBC59B-7295-DA47-A75E-83ED4CD256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>
            <a:extLst>
              <a:ext uri="{FF2B5EF4-FFF2-40B4-BE49-F238E27FC236}">
                <a16:creationId xmlns:a16="http://schemas.microsoft.com/office/drawing/2014/main" id="{9BE5A715-42A3-BA4C-B1F3-1D95F1DB42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C1190F7-0169-9D4B-B4BD-B338B590B0E1}" type="slidenum">
              <a:rPr lang="en-US" altLang="en-US" smtClean="0"/>
              <a:pPr>
                <a:spcBef>
                  <a:spcPct val="0"/>
                </a:spcBef>
              </a:pPr>
              <a:t>113</a:t>
            </a:fld>
            <a:endParaRPr lang="en-US" altLang="en-US"/>
          </a:p>
        </p:txBody>
      </p:sp>
      <p:sp>
        <p:nvSpPr>
          <p:cNvPr id="199682" name="Rectangle 2">
            <a:extLst>
              <a:ext uri="{FF2B5EF4-FFF2-40B4-BE49-F238E27FC236}">
                <a16:creationId xmlns:a16="http://schemas.microsoft.com/office/drawing/2014/main" id="{8F2B3E2D-6FFB-8146-A26B-6E54783E05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61203B15-0938-EE4D-9D05-790F3340F6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Rectangle 7">
            <a:extLst>
              <a:ext uri="{FF2B5EF4-FFF2-40B4-BE49-F238E27FC236}">
                <a16:creationId xmlns:a16="http://schemas.microsoft.com/office/drawing/2014/main" id="{DC62EF77-376D-1840-8EBE-37394599E7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1B2FA55-3F4C-2E4F-84EF-D38B1B345A74}" type="slidenum">
              <a:rPr lang="en-US" altLang="en-US" smtClean="0"/>
              <a:pPr>
                <a:spcBef>
                  <a:spcPct val="0"/>
                </a:spcBef>
              </a:pPr>
              <a:t>114</a:t>
            </a:fld>
            <a:endParaRPr lang="en-US" altLang="en-US"/>
          </a:p>
        </p:txBody>
      </p:sp>
      <p:sp>
        <p:nvSpPr>
          <p:cNvPr id="201730" name="Rectangle 2">
            <a:extLst>
              <a:ext uri="{FF2B5EF4-FFF2-40B4-BE49-F238E27FC236}">
                <a16:creationId xmlns:a16="http://schemas.microsoft.com/office/drawing/2014/main" id="{513ED632-FF66-184A-AED0-55A8E5E92B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B61B6819-174D-B04A-AE82-07F953C425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>
            <a:extLst>
              <a:ext uri="{FF2B5EF4-FFF2-40B4-BE49-F238E27FC236}">
                <a16:creationId xmlns:a16="http://schemas.microsoft.com/office/drawing/2014/main" id="{57AFE0CA-AF80-4344-A234-4830D4A029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4CC8241-90DE-9B44-A612-AFD70A6B0205}" type="slidenum">
              <a:rPr lang="en-US" altLang="en-US" smtClean="0"/>
              <a:pPr>
                <a:spcBef>
                  <a:spcPct val="0"/>
                </a:spcBef>
              </a:pPr>
              <a:t>115</a:t>
            </a:fld>
            <a:endParaRPr lang="en-US" altLang="en-US"/>
          </a:p>
        </p:txBody>
      </p:sp>
      <p:sp>
        <p:nvSpPr>
          <p:cNvPr id="203778" name="Rectangle 2">
            <a:extLst>
              <a:ext uri="{FF2B5EF4-FFF2-40B4-BE49-F238E27FC236}">
                <a16:creationId xmlns:a16="http://schemas.microsoft.com/office/drawing/2014/main" id="{E84E8D27-EB6F-8149-800F-77954E42F7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31A53D98-64BA-A448-915D-543A2C6BB2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>
            <a:extLst>
              <a:ext uri="{FF2B5EF4-FFF2-40B4-BE49-F238E27FC236}">
                <a16:creationId xmlns:a16="http://schemas.microsoft.com/office/drawing/2014/main" id="{CF91A9EA-97FD-AF49-A5FC-2A80DA14B9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22953CE-3DDB-F74E-B4C3-4716F2A2600A}" type="slidenum">
              <a:rPr lang="en-US" altLang="en-US" smtClean="0"/>
              <a:pPr>
                <a:spcBef>
                  <a:spcPct val="0"/>
                </a:spcBef>
              </a:pPr>
              <a:t>116</a:t>
            </a:fld>
            <a:endParaRPr lang="en-US" altLang="en-US"/>
          </a:p>
        </p:txBody>
      </p:sp>
      <p:sp>
        <p:nvSpPr>
          <p:cNvPr id="205826" name="Rectangle 2">
            <a:extLst>
              <a:ext uri="{FF2B5EF4-FFF2-40B4-BE49-F238E27FC236}">
                <a16:creationId xmlns:a16="http://schemas.microsoft.com/office/drawing/2014/main" id="{7BBD19D3-807B-6140-A599-97261BA34D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1ADCB6D5-40D4-2142-9550-205AB58182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Slide Image Placeholder 1">
            <a:extLst>
              <a:ext uri="{FF2B5EF4-FFF2-40B4-BE49-F238E27FC236}">
                <a16:creationId xmlns:a16="http://schemas.microsoft.com/office/drawing/2014/main" id="{D92A73EC-D8C2-D441-A001-5DCA7626C2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898" name="Notes Placeholder 2">
            <a:extLst>
              <a:ext uri="{FF2B5EF4-FFF2-40B4-BE49-F238E27FC236}">
                <a16:creationId xmlns:a16="http://schemas.microsoft.com/office/drawing/2014/main" id="{AB083F53-3634-3E47-AC9E-8A5E5EE417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</a:t>
            </a:r>
            <a:r>
              <a:rPr lang="en-US" altLang="en-US" baseline="30000">
                <a:ea typeface="ＭＳ Ｐゴシック" panose="020B0600070205080204" pitchFamily="34" charset="-128"/>
              </a:rPr>
              <a:t>st</a:t>
            </a:r>
            <a:r>
              <a:rPr lang="en-US" altLang="en-US">
                <a:ea typeface="ＭＳ Ｐゴシック" panose="020B0600070205080204" pitchFamily="34" charset="-128"/>
              </a:rPr>
              <a:t> by teacher,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Then S</a:t>
            </a: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 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08899" name="Slide Number Placeholder 3">
            <a:extLst>
              <a:ext uri="{FF2B5EF4-FFF2-40B4-BE49-F238E27FC236}">
                <a16:creationId xmlns:a16="http://schemas.microsoft.com/office/drawing/2014/main" id="{959D3972-C3FE-5842-B3EF-CE7280E8E6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947675C-8D4F-AA4F-9126-15F5EFF1FA63}" type="slidenum">
              <a:rPr lang="en-US" altLang="en-US" smtClean="0"/>
              <a:pPr>
                <a:spcBef>
                  <a:spcPct val="0"/>
                </a:spcBef>
              </a:pPr>
              <a:t>119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0BC3D32E-1AA3-814A-A781-EF3F582D5D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84AC523-DCC1-CB4A-B35F-76CBE5C6CBA9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753AB101-6E95-FC4C-A5FE-430D1D0F7A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4AA6BC0E-C0C4-D94E-AA5B-D2C838196C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Slide Image Placeholder 1">
            <a:extLst>
              <a:ext uri="{FF2B5EF4-FFF2-40B4-BE49-F238E27FC236}">
                <a16:creationId xmlns:a16="http://schemas.microsoft.com/office/drawing/2014/main" id="{FF288BC9-66B7-234C-B89E-65C3140023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6" name="Notes Placeholder 2">
            <a:extLst>
              <a:ext uri="{FF2B5EF4-FFF2-40B4-BE49-F238E27FC236}">
                <a16:creationId xmlns:a16="http://schemas.microsoft.com/office/drawing/2014/main" id="{548FCBD1-894F-B84C-9B0E-6F1751603D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Background: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Hitchcock: color/vs. BW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Marion Crane, steals money. Feeling bad.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In class, copies for Ss to follow along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You may want to close your eyes, imagine</a:t>
            </a:r>
          </a:p>
        </p:txBody>
      </p:sp>
      <p:sp>
        <p:nvSpPr>
          <p:cNvPr id="210947" name="Slide Number Placeholder 3">
            <a:extLst>
              <a:ext uri="{FF2B5EF4-FFF2-40B4-BE49-F238E27FC236}">
                <a16:creationId xmlns:a16="http://schemas.microsoft.com/office/drawing/2014/main" id="{7A22D5EC-7FA5-7B4C-AADE-AD90B8DF1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D628889-90AB-7F4F-8C5C-17C616C5A68F}" type="slidenum">
              <a:rPr lang="en-US" altLang="en-US" smtClean="0"/>
              <a:pPr>
                <a:spcBef>
                  <a:spcPct val="0"/>
                </a:spcBef>
              </a:pPr>
              <a:t>120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Slide Image Placeholder 1">
            <a:extLst>
              <a:ext uri="{FF2B5EF4-FFF2-40B4-BE49-F238E27FC236}">
                <a16:creationId xmlns:a16="http://schemas.microsoft.com/office/drawing/2014/main" id="{A0A14A3D-8C4D-1A42-8639-2A94051611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2994" name="Notes Placeholder 2">
            <a:extLst>
              <a:ext uri="{FF2B5EF4-FFF2-40B4-BE49-F238E27FC236}">
                <a16:creationId xmlns:a16="http://schemas.microsoft.com/office/drawing/2014/main" id="{62F44D29-38D8-D94B-A7D9-530A149118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1</a:t>
            </a:r>
            <a:r>
              <a:rPr lang="en-US" altLang="en-US" baseline="30000">
                <a:ea typeface="ＭＳ Ｐゴシック" panose="020B0600070205080204" pitchFamily="34" charset="-128"/>
              </a:rPr>
              <a:t>st</a:t>
            </a:r>
            <a:r>
              <a:rPr lang="en-US" altLang="en-US">
                <a:ea typeface="ＭＳ Ｐゴシック" panose="020B0600070205080204" pitchFamily="34" charset="-128"/>
              </a:rPr>
              <a:t> by teacher,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Then S</a:t>
            </a:r>
            <a:r>
              <a:rPr lang="en-US" altLang="en-US">
                <a:ea typeface="ＭＳ Ｐゴシック" panose="020B0600070205080204" pitchFamily="34" charset="-128"/>
                <a:sym typeface="Wingdings" pitchFamily="2" charset="2"/>
              </a:rPr>
              <a:t> 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12995" name="Slide Number Placeholder 3">
            <a:extLst>
              <a:ext uri="{FF2B5EF4-FFF2-40B4-BE49-F238E27FC236}">
                <a16:creationId xmlns:a16="http://schemas.microsoft.com/office/drawing/2014/main" id="{FBDED7E9-0696-FD43-B64A-5AEF448EA2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91D8672-FCA6-4C4B-B059-813BFDD60A0E}" type="slidenum">
              <a:rPr lang="en-US" altLang="en-US" smtClean="0"/>
              <a:pPr>
                <a:spcBef>
                  <a:spcPct val="0"/>
                </a:spcBef>
              </a:pPr>
              <a:t>121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7">
            <a:extLst>
              <a:ext uri="{FF2B5EF4-FFF2-40B4-BE49-F238E27FC236}">
                <a16:creationId xmlns:a16="http://schemas.microsoft.com/office/drawing/2014/main" id="{94CB1AF7-7A14-4040-9092-617D43F293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834B908-19DB-D347-936B-B13F1DCB6E2A}" type="slidenum">
              <a:rPr lang="en-US" altLang="en-US" smtClean="0"/>
              <a:pPr>
                <a:spcBef>
                  <a:spcPct val="0"/>
                </a:spcBef>
              </a:pPr>
              <a:t>122</a:t>
            </a:fld>
            <a:endParaRPr lang="en-US" altLang="en-US"/>
          </a:p>
        </p:txBody>
      </p:sp>
      <p:sp>
        <p:nvSpPr>
          <p:cNvPr id="215042" name="Rectangle 2">
            <a:extLst>
              <a:ext uri="{FF2B5EF4-FFF2-40B4-BE49-F238E27FC236}">
                <a16:creationId xmlns:a16="http://schemas.microsoft.com/office/drawing/2014/main" id="{C53052D9-2C11-0C4E-BD04-468AA7F4C2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43" name="Rectangle 3">
            <a:extLst>
              <a:ext uri="{FF2B5EF4-FFF2-40B4-BE49-F238E27FC236}">
                <a16:creationId xmlns:a16="http://schemas.microsoft.com/office/drawing/2014/main" id="{D0A494A0-1C53-5346-AE41-0869FA768A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Rectangle 7">
            <a:extLst>
              <a:ext uri="{FF2B5EF4-FFF2-40B4-BE49-F238E27FC236}">
                <a16:creationId xmlns:a16="http://schemas.microsoft.com/office/drawing/2014/main" id="{EB7270B3-32DF-5E43-9E5A-01FC364073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BCE960-4FA6-7141-812B-18E7BD00ACCD}" type="slidenum">
              <a:rPr lang="en-US" altLang="en-US" smtClean="0"/>
              <a:pPr>
                <a:spcBef>
                  <a:spcPct val="0"/>
                </a:spcBef>
              </a:pPr>
              <a:t>123</a:t>
            </a:fld>
            <a:endParaRPr lang="en-US" altLang="en-US"/>
          </a:p>
        </p:txBody>
      </p:sp>
      <p:sp>
        <p:nvSpPr>
          <p:cNvPr id="217090" name="Rectangle 2">
            <a:extLst>
              <a:ext uri="{FF2B5EF4-FFF2-40B4-BE49-F238E27FC236}">
                <a16:creationId xmlns:a16="http://schemas.microsoft.com/office/drawing/2014/main" id="{4E14059B-C395-884F-9C7B-E174480366D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ACBEFE65-041F-2B4F-A801-B6B459BE9D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Rectangle 7">
            <a:extLst>
              <a:ext uri="{FF2B5EF4-FFF2-40B4-BE49-F238E27FC236}">
                <a16:creationId xmlns:a16="http://schemas.microsoft.com/office/drawing/2014/main" id="{6253C266-B2E7-EB4C-89B7-6A91810455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017729B-FE9A-DC45-A0F2-B2EC3AF02140}" type="slidenum">
              <a:rPr lang="en-US" altLang="en-US" smtClean="0"/>
              <a:pPr>
                <a:spcBef>
                  <a:spcPct val="0"/>
                </a:spcBef>
              </a:pPr>
              <a:t>124</a:t>
            </a:fld>
            <a:endParaRPr lang="en-US" altLang="en-US"/>
          </a:p>
        </p:txBody>
      </p:sp>
      <p:sp>
        <p:nvSpPr>
          <p:cNvPr id="219138" name="Rectangle 2">
            <a:extLst>
              <a:ext uri="{FF2B5EF4-FFF2-40B4-BE49-F238E27FC236}">
                <a16:creationId xmlns:a16="http://schemas.microsoft.com/office/drawing/2014/main" id="{868096AC-8C80-284A-8CCD-3E995F0C5F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9139" name="Rectangle 3">
            <a:extLst>
              <a:ext uri="{FF2B5EF4-FFF2-40B4-BE49-F238E27FC236}">
                <a16:creationId xmlns:a16="http://schemas.microsoft.com/office/drawing/2014/main" id="{E2555DD0-45FA-FA45-9400-37B91140E3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>
            <a:extLst>
              <a:ext uri="{FF2B5EF4-FFF2-40B4-BE49-F238E27FC236}">
                <a16:creationId xmlns:a16="http://schemas.microsoft.com/office/drawing/2014/main" id="{9C86A412-74DB-EE46-98A5-06B2205D84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E76401A-1755-DD4C-9065-BAFCFED5D1FA}" type="slidenum">
              <a:rPr lang="en-US" altLang="en-US" smtClean="0"/>
              <a:pPr>
                <a:spcBef>
                  <a:spcPct val="0"/>
                </a:spcBef>
              </a:pPr>
              <a:t>125</a:t>
            </a:fld>
            <a:endParaRPr lang="en-US" altLang="en-US"/>
          </a:p>
        </p:txBody>
      </p:sp>
      <p:sp>
        <p:nvSpPr>
          <p:cNvPr id="221186" name="Rectangle 2">
            <a:extLst>
              <a:ext uri="{FF2B5EF4-FFF2-40B4-BE49-F238E27FC236}">
                <a16:creationId xmlns:a16="http://schemas.microsoft.com/office/drawing/2014/main" id="{BA57932E-8563-D04B-8217-C966CBEDA2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1187" name="Rectangle 3">
            <a:extLst>
              <a:ext uri="{FF2B5EF4-FFF2-40B4-BE49-F238E27FC236}">
                <a16:creationId xmlns:a16="http://schemas.microsoft.com/office/drawing/2014/main" id="{6C03BBFD-B88D-294A-823C-CD28D1CBAC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>
            <a:extLst>
              <a:ext uri="{FF2B5EF4-FFF2-40B4-BE49-F238E27FC236}">
                <a16:creationId xmlns:a16="http://schemas.microsoft.com/office/drawing/2014/main" id="{0881529C-B5C9-534A-993B-C98BD6B72D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29D5B2-7F05-B047-B915-F3DF432BC99F}" type="slidenum">
              <a:rPr lang="en-US" altLang="en-US" smtClean="0"/>
              <a:pPr>
                <a:spcBef>
                  <a:spcPct val="0"/>
                </a:spcBef>
              </a:pPr>
              <a:t>126</a:t>
            </a:fld>
            <a:endParaRPr lang="en-US" altLang="en-US"/>
          </a:p>
        </p:txBody>
      </p:sp>
      <p:sp>
        <p:nvSpPr>
          <p:cNvPr id="223234" name="Rectangle 2">
            <a:extLst>
              <a:ext uri="{FF2B5EF4-FFF2-40B4-BE49-F238E27FC236}">
                <a16:creationId xmlns:a16="http://schemas.microsoft.com/office/drawing/2014/main" id="{E393606F-7035-A444-A1D5-0A8C412292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3235" name="Rectangle 3">
            <a:extLst>
              <a:ext uri="{FF2B5EF4-FFF2-40B4-BE49-F238E27FC236}">
                <a16:creationId xmlns:a16="http://schemas.microsoft.com/office/drawing/2014/main" id="{323CCF9D-BEB0-DC44-BE26-7929B99A00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7">
            <a:extLst>
              <a:ext uri="{FF2B5EF4-FFF2-40B4-BE49-F238E27FC236}">
                <a16:creationId xmlns:a16="http://schemas.microsoft.com/office/drawing/2014/main" id="{D6E8A530-F65C-344A-99A2-1C2C80C2BD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0E237A6-F30B-E341-B218-8DFAC6D6870D}" type="slidenum">
              <a:rPr lang="en-US" altLang="en-US" smtClean="0"/>
              <a:pPr>
                <a:spcBef>
                  <a:spcPct val="0"/>
                </a:spcBef>
              </a:pPr>
              <a:t>127</a:t>
            </a:fld>
            <a:endParaRPr lang="en-US" altLang="en-US"/>
          </a:p>
        </p:txBody>
      </p:sp>
      <p:sp>
        <p:nvSpPr>
          <p:cNvPr id="225282" name="Rectangle 2">
            <a:extLst>
              <a:ext uri="{FF2B5EF4-FFF2-40B4-BE49-F238E27FC236}">
                <a16:creationId xmlns:a16="http://schemas.microsoft.com/office/drawing/2014/main" id="{28EE2783-92AC-B84C-A1D1-632CFCA6EB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283" name="Rectangle 3">
            <a:extLst>
              <a:ext uri="{FF2B5EF4-FFF2-40B4-BE49-F238E27FC236}">
                <a16:creationId xmlns:a16="http://schemas.microsoft.com/office/drawing/2014/main" id="{581A5876-2307-1347-990A-BACBC230A8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>
            <a:extLst>
              <a:ext uri="{FF2B5EF4-FFF2-40B4-BE49-F238E27FC236}">
                <a16:creationId xmlns:a16="http://schemas.microsoft.com/office/drawing/2014/main" id="{7224F8A3-DE7A-7A4D-90BB-44A76FB075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91349A6-3D63-2E47-B63A-4C74F7ECEE50}" type="slidenum">
              <a:rPr lang="en-US" altLang="en-US" smtClean="0"/>
              <a:pPr>
                <a:spcBef>
                  <a:spcPct val="0"/>
                </a:spcBef>
              </a:pPr>
              <a:t>128</a:t>
            </a:fld>
            <a:endParaRPr lang="en-US" altLang="en-US"/>
          </a:p>
        </p:txBody>
      </p:sp>
      <p:sp>
        <p:nvSpPr>
          <p:cNvPr id="227330" name="Rectangle 2">
            <a:extLst>
              <a:ext uri="{FF2B5EF4-FFF2-40B4-BE49-F238E27FC236}">
                <a16:creationId xmlns:a16="http://schemas.microsoft.com/office/drawing/2014/main" id="{6F3A7815-8066-384E-A7BB-75837AD1F2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A9220066-3EA1-4740-94A7-9A3F7A1F39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>
            <a:extLst>
              <a:ext uri="{FF2B5EF4-FFF2-40B4-BE49-F238E27FC236}">
                <a16:creationId xmlns:a16="http://schemas.microsoft.com/office/drawing/2014/main" id="{764B4628-5351-8D41-8B2F-DD9B6BAE18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2A38209-73C9-4540-93F8-50FB3C54885A}" type="slidenum">
              <a:rPr lang="en-US" altLang="en-US" smtClean="0"/>
              <a:pPr>
                <a:spcBef>
                  <a:spcPct val="0"/>
                </a:spcBef>
              </a:pPr>
              <a:t>129</a:t>
            </a:fld>
            <a:endParaRPr lang="en-US" altLang="en-US"/>
          </a:p>
        </p:txBody>
      </p:sp>
      <p:sp>
        <p:nvSpPr>
          <p:cNvPr id="229378" name="Rectangle 2">
            <a:extLst>
              <a:ext uri="{FF2B5EF4-FFF2-40B4-BE49-F238E27FC236}">
                <a16:creationId xmlns:a16="http://schemas.microsoft.com/office/drawing/2014/main" id="{31F418C8-8645-0549-906C-9F61C94C80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9041AFDA-3517-A644-8552-0D015D430A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4693429A-1F77-F34C-8FFB-36C72137FC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E8F0EC1-1D58-1C48-8560-8F07930B7033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9E95139B-3A9F-2046-8C29-ABE54BFFC4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7BA34203-AF01-A842-B6C9-C59E5FEACE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>
            <a:extLst>
              <a:ext uri="{FF2B5EF4-FFF2-40B4-BE49-F238E27FC236}">
                <a16:creationId xmlns:a16="http://schemas.microsoft.com/office/drawing/2014/main" id="{F87E71E4-9FED-034A-857B-A4681B791D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2EA5100-C09F-4F41-84A6-3C1313920725}" type="slidenum">
              <a:rPr lang="en-US" altLang="en-US" smtClean="0"/>
              <a:pPr>
                <a:spcBef>
                  <a:spcPct val="0"/>
                </a:spcBef>
              </a:pPr>
              <a:t>130</a:t>
            </a:fld>
            <a:endParaRPr lang="en-US" altLang="en-US"/>
          </a:p>
        </p:txBody>
      </p:sp>
      <p:sp>
        <p:nvSpPr>
          <p:cNvPr id="231426" name="Rectangle 2">
            <a:extLst>
              <a:ext uri="{FF2B5EF4-FFF2-40B4-BE49-F238E27FC236}">
                <a16:creationId xmlns:a16="http://schemas.microsoft.com/office/drawing/2014/main" id="{BA2A5BBD-883D-2144-A429-FC7A044355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1427" name="Rectangle 3">
            <a:extLst>
              <a:ext uri="{FF2B5EF4-FFF2-40B4-BE49-F238E27FC236}">
                <a16:creationId xmlns:a16="http://schemas.microsoft.com/office/drawing/2014/main" id="{73386F5B-DE6B-9D4F-9883-F9357AB152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Rectangle 7">
            <a:extLst>
              <a:ext uri="{FF2B5EF4-FFF2-40B4-BE49-F238E27FC236}">
                <a16:creationId xmlns:a16="http://schemas.microsoft.com/office/drawing/2014/main" id="{AC3E7BA8-64A8-2148-9103-B917CC7183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5C55A4D-D164-1C43-803A-A0E996A9DECC}" type="slidenum">
              <a:rPr lang="en-US" altLang="en-US" smtClean="0"/>
              <a:pPr>
                <a:spcBef>
                  <a:spcPct val="0"/>
                </a:spcBef>
              </a:pPr>
              <a:t>131</a:t>
            </a:fld>
            <a:endParaRPr lang="en-US" altLang="en-US"/>
          </a:p>
        </p:txBody>
      </p:sp>
      <p:sp>
        <p:nvSpPr>
          <p:cNvPr id="233474" name="Rectangle 2">
            <a:extLst>
              <a:ext uri="{FF2B5EF4-FFF2-40B4-BE49-F238E27FC236}">
                <a16:creationId xmlns:a16="http://schemas.microsoft.com/office/drawing/2014/main" id="{57FA714E-CF10-E24E-B76F-393E030490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1B60E431-E2CA-B647-8A50-57716E75B0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Rectangle 7">
            <a:extLst>
              <a:ext uri="{FF2B5EF4-FFF2-40B4-BE49-F238E27FC236}">
                <a16:creationId xmlns:a16="http://schemas.microsoft.com/office/drawing/2014/main" id="{3803D87B-21D2-334B-8A36-648D2A7D47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9888B06-802E-3146-A978-D9CD73732310}" type="slidenum">
              <a:rPr lang="en-US" altLang="en-US" smtClean="0"/>
              <a:pPr>
                <a:spcBef>
                  <a:spcPct val="0"/>
                </a:spcBef>
              </a:pPr>
              <a:t>132</a:t>
            </a:fld>
            <a:endParaRPr lang="en-US" altLang="en-US"/>
          </a:p>
        </p:txBody>
      </p:sp>
      <p:sp>
        <p:nvSpPr>
          <p:cNvPr id="235522" name="Rectangle 2">
            <a:extLst>
              <a:ext uri="{FF2B5EF4-FFF2-40B4-BE49-F238E27FC236}">
                <a16:creationId xmlns:a16="http://schemas.microsoft.com/office/drawing/2014/main" id="{75B54CED-3357-9543-B5DD-3DEF7E6C2F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23" name="Rectangle 3">
            <a:extLst>
              <a:ext uri="{FF2B5EF4-FFF2-40B4-BE49-F238E27FC236}">
                <a16:creationId xmlns:a16="http://schemas.microsoft.com/office/drawing/2014/main" id="{B866433C-44BB-A348-8ECF-C4DD427C03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Rectangle 7">
            <a:extLst>
              <a:ext uri="{FF2B5EF4-FFF2-40B4-BE49-F238E27FC236}">
                <a16:creationId xmlns:a16="http://schemas.microsoft.com/office/drawing/2014/main" id="{4DBF1B20-E5F3-6E47-ADEA-8B7AF01407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16AD407-C146-2C46-A41B-7B67DAE1AADD}" type="slidenum">
              <a:rPr lang="en-US" altLang="en-US" smtClean="0"/>
              <a:pPr>
                <a:spcBef>
                  <a:spcPct val="0"/>
                </a:spcBef>
              </a:pPr>
              <a:t>133</a:t>
            </a:fld>
            <a:endParaRPr lang="en-US" altLang="en-US"/>
          </a:p>
        </p:txBody>
      </p:sp>
      <p:sp>
        <p:nvSpPr>
          <p:cNvPr id="237570" name="Rectangle 2">
            <a:extLst>
              <a:ext uri="{FF2B5EF4-FFF2-40B4-BE49-F238E27FC236}">
                <a16:creationId xmlns:a16="http://schemas.microsoft.com/office/drawing/2014/main" id="{1B22D96B-3863-3540-A184-87A54A2CE1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16938B2A-2B90-6041-95A5-DB927A57EE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7">
            <a:extLst>
              <a:ext uri="{FF2B5EF4-FFF2-40B4-BE49-F238E27FC236}">
                <a16:creationId xmlns:a16="http://schemas.microsoft.com/office/drawing/2014/main" id="{C0270060-410E-CD49-A20B-396341930D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18DDFE3-82A5-284B-8BEF-E58428C2189A}" type="slidenum">
              <a:rPr lang="en-US" altLang="en-US" smtClean="0"/>
              <a:pPr>
                <a:spcBef>
                  <a:spcPct val="0"/>
                </a:spcBef>
              </a:pPr>
              <a:t>134</a:t>
            </a:fld>
            <a:endParaRPr lang="en-US" altLang="en-US"/>
          </a:p>
        </p:txBody>
      </p:sp>
      <p:sp>
        <p:nvSpPr>
          <p:cNvPr id="239618" name="Rectangle 2">
            <a:extLst>
              <a:ext uri="{FF2B5EF4-FFF2-40B4-BE49-F238E27FC236}">
                <a16:creationId xmlns:a16="http://schemas.microsoft.com/office/drawing/2014/main" id="{3FCA581B-3987-DD4B-A0C1-1220F9B5F4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Rectangle 3">
            <a:extLst>
              <a:ext uri="{FF2B5EF4-FFF2-40B4-BE49-F238E27FC236}">
                <a16:creationId xmlns:a16="http://schemas.microsoft.com/office/drawing/2014/main" id="{737978ED-B980-4A40-A936-271A9C3279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>
            <a:extLst>
              <a:ext uri="{FF2B5EF4-FFF2-40B4-BE49-F238E27FC236}">
                <a16:creationId xmlns:a16="http://schemas.microsoft.com/office/drawing/2014/main" id="{E7645958-A342-654F-846A-1127D683CE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4D082D5-06C6-EF47-9DCC-EB8DE66F3C7A}" type="slidenum">
              <a:rPr lang="en-US" altLang="en-US" smtClean="0"/>
              <a:pPr>
                <a:spcBef>
                  <a:spcPct val="0"/>
                </a:spcBef>
              </a:pPr>
              <a:t>135</a:t>
            </a:fld>
            <a:endParaRPr lang="en-US" altLang="en-US"/>
          </a:p>
        </p:txBody>
      </p:sp>
      <p:sp>
        <p:nvSpPr>
          <p:cNvPr id="241666" name="Rectangle 2">
            <a:extLst>
              <a:ext uri="{FF2B5EF4-FFF2-40B4-BE49-F238E27FC236}">
                <a16:creationId xmlns:a16="http://schemas.microsoft.com/office/drawing/2014/main" id="{C985CBA8-EE22-E643-BB31-271588B4C0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1667" name="Rectangle 3">
            <a:extLst>
              <a:ext uri="{FF2B5EF4-FFF2-40B4-BE49-F238E27FC236}">
                <a16:creationId xmlns:a16="http://schemas.microsoft.com/office/drawing/2014/main" id="{9481F458-80C1-EB4E-9D84-95508FD43E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7">
            <a:extLst>
              <a:ext uri="{FF2B5EF4-FFF2-40B4-BE49-F238E27FC236}">
                <a16:creationId xmlns:a16="http://schemas.microsoft.com/office/drawing/2014/main" id="{D6965157-4A0F-FF4C-8562-1E9B313CD1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359BFD1-6AEF-2B43-BFF2-27E5C9648FFD}" type="slidenum">
              <a:rPr lang="en-US" altLang="en-US" smtClean="0"/>
              <a:pPr>
                <a:spcBef>
                  <a:spcPct val="0"/>
                </a:spcBef>
              </a:pPr>
              <a:t>136</a:t>
            </a:fld>
            <a:endParaRPr lang="en-US" altLang="en-US"/>
          </a:p>
        </p:txBody>
      </p:sp>
      <p:sp>
        <p:nvSpPr>
          <p:cNvPr id="243714" name="Rectangle 2">
            <a:extLst>
              <a:ext uri="{FF2B5EF4-FFF2-40B4-BE49-F238E27FC236}">
                <a16:creationId xmlns:a16="http://schemas.microsoft.com/office/drawing/2014/main" id="{F8804344-54FC-4B4F-8521-81D252C4D1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3715" name="Rectangle 3">
            <a:extLst>
              <a:ext uri="{FF2B5EF4-FFF2-40B4-BE49-F238E27FC236}">
                <a16:creationId xmlns:a16="http://schemas.microsoft.com/office/drawing/2014/main" id="{041E1E14-ECE5-FA4F-B68D-EF2192C00F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>
            <a:extLst>
              <a:ext uri="{FF2B5EF4-FFF2-40B4-BE49-F238E27FC236}">
                <a16:creationId xmlns:a16="http://schemas.microsoft.com/office/drawing/2014/main" id="{E693B672-671F-CA40-9055-F7320585C6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F061E98-AC01-C64E-BE93-80EE79275C53}" type="slidenum">
              <a:rPr lang="en-US" altLang="en-US" smtClean="0"/>
              <a:pPr>
                <a:spcBef>
                  <a:spcPct val="0"/>
                </a:spcBef>
              </a:pPr>
              <a:t>137</a:t>
            </a:fld>
            <a:endParaRPr lang="en-US" altLang="en-US"/>
          </a:p>
        </p:txBody>
      </p:sp>
      <p:sp>
        <p:nvSpPr>
          <p:cNvPr id="245762" name="Rectangle 2">
            <a:extLst>
              <a:ext uri="{FF2B5EF4-FFF2-40B4-BE49-F238E27FC236}">
                <a16:creationId xmlns:a16="http://schemas.microsoft.com/office/drawing/2014/main" id="{78FB46BE-8A0C-D74D-A994-1D7F5D43AE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63" name="Rectangle 3">
            <a:extLst>
              <a:ext uri="{FF2B5EF4-FFF2-40B4-BE49-F238E27FC236}">
                <a16:creationId xmlns:a16="http://schemas.microsoft.com/office/drawing/2014/main" id="{5EDFEBDB-E2CE-C948-8F0A-ACB330A392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7">
            <a:extLst>
              <a:ext uri="{FF2B5EF4-FFF2-40B4-BE49-F238E27FC236}">
                <a16:creationId xmlns:a16="http://schemas.microsoft.com/office/drawing/2014/main" id="{01364491-2BC6-ED4C-8AE6-82382E07D7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EF8A99B-292C-D643-AD49-6620B95DF3AF}" type="slidenum">
              <a:rPr lang="en-US" altLang="en-US" smtClean="0"/>
              <a:pPr>
                <a:spcBef>
                  <a:spcPct val="0"/>
                </a:spcBef>
              </a:pPr>
              <a:t>138</a:t>
            </a:fld>
            <a:endParaRPr lang="en-US" altLang="en-US"/>
          </a:p>
        </p:txBody>
      </p:sp>
      <p:sp>
        <p:nvSpPr>
          <p:cNvPr id="247810" name="Rectangle 2">
            <a:extLst>
              <a:ext uri="{FF2B5EF4-FFF2-40B4-BE49-F238E27FC236}">
                <a16:creationId xmlns:a16="http://schemas.microsoft.com/office/drawing/2014/main" id="{35C9AFFE-8F5A-4540-B819-E2F6AB302E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1" name="Rectangle 3">
            <a:extLst>
              <a:ext uri="{FF2B5EF4-FFF2-40B4-BE49-F238E27FC236}">
                <a16:creationId xmlns:a16="http://schemas.microsoft.com/office/drawing/2014/main" id="{FC4D0FFE-7405-AF4D-BB4E-5BA35B99F1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7">
            <a:extLst>
              <a:ext uri="{FF2B5EF4-FFF2-40B4-BE49-F238E27FC236}">
                <a16:creationId xmlns:a16="http://schemas.microsoft.com/office/drawing/2014/main" id="{3A93013D-C24C-034D-8000-D08E6FDD34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3442A18-09A4-4F48-A229-5091D9378A55}" type="slidenum">
              <a:rPr lang="en-US" altLang="en-US" smtClean="0"/>
              <a:pPr>
                <a:spcBef>
                  <a:spcPct val="0"/>
                </a:spcBef>
              </a:pPr>
              <a:t>139</a:t>
            </a:fld>
            <a:endParaRPr lang="en-US" altLang="en-US"/>
          </a:p>
        </p:txBody>
      </p:sp>
      <p:sp>
        <p:nvSpPr>
          <p:cNvPr id="249858" name="Rectangle 2">
            <a:extLst>
              <a:ext uri="{FF2B5EF4-FFF2-40B4-BE49-F238E27FC236}">
                <a16:creationId xmlns:a16="http://schemas.microsoft.com/office/drawing/2014/main" id="{66109FC7-63B3-5B4E-BC6D-91D72BFF1C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9859" name="Rectangle 3">
            <a:extLst>
              <a:ext uri="{FF2B5EF4-FFF2-40B4-BE49-F238E27FC236}">
                <a16:creationId xmlns:a16="http://schemas.microsoft.com/office/drawing/2014/main" id="{99410A97-3225-3749-8BE1-E5D6EDDD7E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33840-57A4-D444-A41A-6E12A79DA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41607-59D9-A34C-A8D3-7A85EC1219EE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93BF7-F790-B647-BD74-733AE5D4A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49D09-949D-4E49-9BF8-5733D3B92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B1730-72A1-374B-B4EB-1C6A2E6A2C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350977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9DF33-0BDD-EC48-A935-B3DBE80BE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7A236-B22F-F544-AEF8-B8659E502039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12CB2-16DD-5C40-AFCF-987111CAE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491AA-CAC0-9C46-9F67-15FFF780D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29542-98A3-A64C-9B1F-14B103FBE3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855700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20B31-C0D4-D041-B0A1-DBE14C367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5198E-A642-8942-8FD1-C0FCE818D39C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A1A7C-51FE-DE4C-8761-F542545F4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AA8AD-F21A-2640-BBDA-95FBEDED2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DC47E-784B-1E48-A7B0-C60C2C645B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29402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BC893-4707-4641-BA4B-4B2267F28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137AE-CF98-4E4D-BAF4-DE910AC20D9A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BB42A-1068-214C-A871-DB3A4F05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A631F-A24B-4441-88F1-707320556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9CE5D-1A1C-4646-8DEB-C84E35BC69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723973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D06B5-1664-424F-B9E5-5F539CBD5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A1FAE-983A-2949-B574-739B2F99900F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C829C-FBEF-C240-90AD-70403DD4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A42A9-11EA-D74D-A84C-BE475B8B0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B32FE-A004-CC47-82B0-E1941F39DB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35963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029407D-6E52-B842-AFB4-7E8A4B98E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F9C65-592E-2E42-9F7D-FA13B2F23E0E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D38C44-7510-2840-B2C2-0B3964B0D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2E224CF-CAFC-1D4D-82FF-8EF6969CC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B0A42-F51C-944A-881D-9F423912BC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763757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6B8C87E-F7BC-0646-8104-42CD5A063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0C8E2-0E4E-1D4A-8793-972F9C2D87F1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6BA05A-460D-C140-92D9-1E9A15121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E331BCD-D563-6442-A949-26D60853D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3C323-30E1-9343-9395-2B3C182CBE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4129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8E882D4-6F21-9646-B9A9-B80DADB0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8F3DA-34C0-5E4C-BA54-3FCC1267DD3E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618C655-DB4C-3D49-826C-FE2C73B7B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F80F286-71E2-B74A-A849-B2E58FCC1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1B4FF-CB24-7346-B96E-EF0918A0B8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29774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48B9B1-781E-9D4C-A9AA-FAF74C47C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1C567-E9A2-FA42-B5D3-DD9AB99CDD11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FEAB648-9190-424F-AEFC-2823E476A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135525F-1503-8C44-9CB9-C697C8BEA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74B10-8B60-FB48-9518-55892AF176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17727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7FCC8F-17C0-CF41-BC2B-93A7F9EF4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E959D-D57C-AB4E-9235-41ED30A00CA8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5071C9B-F701-1648-91FA-18D7C312B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F933E5-984D-424D-8835-4D8F9CBEF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623BE-1A6F-C243-B37F-4D040F8711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43718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4DB728-896E-134B-A32C-62796BC4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4BD41-1CAA-084D-A36B-96E2BAC73FF3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02FEE1-22E5-1D45-AD6A-02277D647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10C69F-17C7-BC46-8011-54030A8A5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B7371-E863-4747-970F-DC3BD33D38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363789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B6F959A-2609-E645-A926-4C31C0F7043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381AE42-9446-4744-A8AD-FA0EA1477F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90D80-3EB5-1A4D-AA27-33AF94B16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187879-2354-054D-9AFF-D73C21974821}" type="datetime1">
              <a:rPr lang="en-US" altLang="en-US"/>
              <a:pPr>
                <a:defRPr/>
              </a:pPr>
              <a:t>7/4/23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8229C-FE66-D743-B501-EAADCBE328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A6F8A-779F-1140-A430-E96826D7C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0AAE886-6BEA-1E47-897F-CA54A28669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5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gi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02%20Taoist%20Meditation.mp3" TargetMode="External"/><Relationship Id="rId1" Type="http://schemas.microsoft.com/office/2007/relationships/media" Target="02%20Taoist%20Meditation.mp3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8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6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45%20Audio%20Track.aiff" TargetMode="External"/><Relationship Id="rId1" Type="http://schemas.microsoft.com/office/2007/relationships/media" Target="45%20Audio%20Track.aiff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5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35.pn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424559AD-B0D7-4B44-B35F-0A8C600C2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04888"/>
            <a:ext cx="1828800" cy="1052512"/>
          </a:xfrm>
        </p:spPr>
        <p:txBody>
          <a:bodyPr/>
          <a:lstStyle/>
          <a:p>
            <a:pPr algn="l" eaLnBrk="1" hangingPunct="1"/>
            <a:r>
              <a:rPr lang="ja-JP" altLang="en-US" sz="11500" b="1">
                <a:solidFill>
                  <a:srgbClr val="4504FF"/>
                </a:solidFill>
                <a:ea typeface="Osaka" panose="020B0600000000000000" pitchFamily="34" charset="-128"/>
              </a:rPr>
              <a:t>E</a:t>
            </a:r>
            <a:r>
              <a:rPr lang="ja-JP" altLang="en-US" sz="9600" b="1">
                <a:solidFill>
                  <a:srgbClr val="4504FF"/>
                </a:solidFill>
                <a:ea typeface="Osaka" panose="020B0600000000000000" pitchFamily="34" charset="-128"/>
              </a:rPr>
              <a:t> </a:t>
            </a:r>
            <a:r>
              <a:rPr lang="ja-JP" altLang="en-US" sz="11500" b="1">
                <a:solidFill>
                  <a:srgbClr val="4504FF"/>
                </a:solidFill>
                <a:ea typeface="Osaka" panose="020B0600000000000000" pitchFamily="34" charset="-128"/>
              </a:rPr>
              <a:t>R</a:t>
            </a:r>
            <a:endParaRPr lang="ja-JP" altLang="en-US" sz="5400">
              <a:ea typeface="Osaka" panose="020B0600000000000000" pitchFamily="34" charset="-128"/>
            </a:endParaRPr>
          </a:p>
        </p:txBody>
      </p:sp>
      <p:sp>
        <p:nvSpPr>
          <p:cNvPr id="14338" name="Rectangle 7">
            <a:extLst>
              <a:ext uri="{FF2B5EF4-FFF2-40B4-BE49-F238E27FC236}">
                <a16:creationId xmlns:a16="http://schemas.microsoft.com/office/drawing/2014/main" id="{231A5915-DBE2-7749-BE3E-ED09C2F5D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114800"/>
            <a:ext cx="1841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8000" b="1">
              <a:solidFill>
                <a:srgbClr val="FE1C4F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pic>
        <p:nvPicPr>
          <p:cNvPr id="14339" name="Picture 6">
            <a:extLst>
              <a:ext uri="{FF2B5EF4-FFF2-40B4-BE49-F238E27FC236}">
                <a16:creationId xmlns:a16="http://schemas.microsoft.com/office/drawing/2014/main" id="{46AD5481-F20B-304C-9582-BCCBBA5C4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200400"/>
            <a:ext cx="92598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660A2306-E663-AB45-8B35-DE9F8987A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F2FC6E9C-3DB8-9C4F-A371-AEB11C7C0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8C8CB09F-5B5C-7A4A-AD07-3CC7DF26C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EC147C0-DC6F-5F4D-ACA4-A6DBA25D24E1}"/>
              </a:ext>
            </a:extLst>
          </p:cNvPr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CAF29E-61A6-B342-8054-4F8115BFDBC2}"/>
              </a:ext>
            </a:extLst>
          </p:cNvPr>
          <p:cNvSpPr/>
          <p:nvPr/>
        </p:nvSpPr>
        <p:spPr>
          <a:xfrm>
            <a:off x="4572000" y="6126163"/>
            <a:ext cx="4114800" cy="3413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you belong with me taylor.mov">
            <a:hlinkClick r:id="" action="ppaction://media"/>
            <a:extLst>
              <a:ext uri="{FF2B5EF4-FFF2-40B4-BE49-F238E27FC236}">
                <a16:creationId xmlns:a16="http://schemas.microsoft.com/office/drawing/2014/main" id="{EEE1692D-D9F0-DE42-8977-0F4FF570D1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1022350"/>
            <a:ext cx="8204200" cy="4813300"/>
          </a:xfrm>
          <a:prstGeom prst="rect">
            <a:avLst/>
          </a:prstGeom>
        </p:spPr>
      </p:pic>
      <p:pic>
        <p:nvPicPr>
          <p:cNvPr id="5" name="Online Media 1" descr="you belong with me taylor.mov">
            <a:hlinkClick r:id="" action="ppaction://media"/>
            <a:extLst>
              <a:ext uri="{FF2B5EF4-FFF2-40B4-BE49-F238E27FC236}">
                <a16:creationId xmlns:a16="http://schemas.microsoft.com/office/drawing/2014/main" id="{5B41AC6A-EE69-B843-844A-2E77E4B6FD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68561" y="0"/>
            <a:ext cx="9649515" cy="56612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2">
            <a:extLst>
              <a:ext uri="{FF2B5EF4-FFF2-40B4-BE49-F238E27FC236}">
                <a16:creationId xmlns:a16="http://schemas.microsoft.com/office/drawing/2014/main" id="{93D3343F-99F3-C04A-8A4C-AB8518654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1027113"/>
            <a:ext cx="7791450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0" name="TextBox 4">
            <a:extLst>
              <a:ext uri="{FF2B5EF4-FFF2-40B4-BE49-F238E27FC236}">
                <a16:creationId xmlns:a16="http://schemas.microsoft.com/office/drawing/2014/main" id="{F05E10D6-DA58-924B-982A-87063CAEC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245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800000"/>
                </a:solidFill>
              </a:rPr>
              <a:t>Music:videos &amp; Google: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7200" b="1" i="1">
                <a:solidFill>
                  <a:srgbClr val="800000"/>
                </a:solidFill>
              </a:rPr>
              <a:t>“song title” lyrics</a:t>
            </a:r>
            <a:endParaRPr lang="en-US" altLang="en-US" sz="7200" b="1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gaga bad romance.mov">
            <a:hlinkClick r:id="" action="ppaction://media"/>
            <a:extLst>
              <a:ext uri="{FF2B5EF4-FFF2-40B4-BE49-F238E27FC236}">
                <a16:creationId xmlns:a16="http://schemas.microsoft.com/office/drawing/2014/main" id="{714ACDB8-8185-6A43-A475-1B1907ABCF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1050" y="0"/>
            <a:ext cx="9144000" cy="42814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2">
            <a:extLst>
              <a:ext uri="{FF2B5EF4-FFF2-40B4-BE49-F238E27FC236}">
                <a16:creationId xmlns:a16="http://schemas.microsoft.com/office/drawing/2014/main" id="{C03E28CA-9BA8-014F-8F42-48F8E9074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1027113"/>
            <a:ext cx="7791450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6" name="TextBox 4">
            <a:extLst>
              <a:ext uri="{FF2B5EF4-FFF2-40B4-BE49-F238E27FC236}">
                <a16:creationId xmlns:a16="http://schemas.microsoft.com/office/drawing/2014/main" id="{AE1DE945-1098-5048-9D45-7970ED7E3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0"/>
            <a:ext cx="38925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800000"/>
                </a:solidFill>
              </a:rPr>
              <a:t>Podcasts: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800000"/>
                </a:solidFill>
              </a:rPr>
              <a:t>a4esl.org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7200" b="1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extBox 1">
            <a:extLst>
              <a:ext uri="{FF2B5EF4-FFF2-40B4-BE49-F238E27FC236}">
                <a16:creationId xmlns:a16="http://schemas.microsoft.com/office/drawing/2014/main" id="{327F73B9-683B-9841-AD32-E606E00C3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61925"/>
            <a:ext cx="71072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800000"/>
                </a:solidFill>
              </a:rPr>
              <a:t>Extensive Reading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800000"/>
                </a:solidFill>
              </a:rPr>
              <a:t>&amp; Listening</a:t>
            </a:r>
          </a:p>
        </p:txBody>
      </p:sp>
      <p:pic>
        <p:nvPicPr>
          <p:cNvPr id="182274" name="Picture 6">
            <a:extLst>
              <a:ext uri="{FF2B5EF4-FFF2-40B4-BE49-F238E27FC236}">
                <a16:creationId xmlns:a16="http://schemas.microsoft.com/office/drawing/2014/main" id="{CAC7BF3B-26DF-FF4B-82AC-2884A3EAF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3138"/>
            <a:ext cx="6980238" cy="461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5" name="TextBox 3">
            <a:extLst>
              <a:ext uri="{FF2B5EF4-FFF2-40B4-BE49-F238E27FC236}">
                <a16:creationId xmlns:a16="http://schemas.microsoft.com/office/drawing/2014/main" id="{DC50BC0A-D465-C64B-B5EE-D58DCFBBF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2470150"/>
            <a:ext cx="23431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chemeClr val="bg1"/>
                </a:solidFill>
              </a:rPr>
              <a:t>Use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chemeClr val="bg1"/>
                </a:solidFill>
              </a:rPr>
              <a:t>CD/Mp3</a:t>
            </a:r>
          </a:p>
        </p:txBody>
      </p:sp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>
            <a:extLst>
              <a:ext uri="{FF2B5EF4-FFF2-40B4-BE49-F238E27FC236}">
                <a16:creationId xmlns:a16="http://schemas.microsoft.com/office/drawing/2014/main" id="{77DD0D9C-5596-7E45-9853-D3F1CCD62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512888"/>
          </a:xfrm>
        </p:spPr>
        <p:txBody>
          <a:bodyPr/>
          <a:lstStyle/>
          <a:p>
            <a:pPr eaLnBrk="1" hangingPunct="1"/>
            <a:r>
              <a:rPr lang="en-US" altLang="ja-JP" sz="6000" b="1">
                <a:solidFill>
                  <a:srgbClr val="0000FF"/>
                </a:solidFill>
                <a:ea typeface="ＭＳ Ｐゴシック" panose="020B0600070205080204" pitchFamily="34" charset="-128"/>
              </a:rPr>
              <a:t>Sakai-sensei</a:t>
            </a:r>
            <a:r>
              <a:rPr lang="en-GB" altLang="ja-JP" sz="6000" b="1">
                <a:solidFill>
                  <a:srgbClr val="0000FF"/>
                </a:solidFill>
                <a:ea typeface="ＭＳ Ｐゴシック" panose="020B0600070205080204" pitchFamily="34" charset="-128"/>
              </a:rPr>
              <a:t>’s 3 Rules</a:t>
            </a:r>
            <a:endParaRPr lang="en-US" altLang="ja-JP" sz="6000" b="1">
              <a:solidFill>
                <a:srgbClr val="0000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0626626C-4F1D-5847-A8CC-9E036503E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8" y="2278063"/>
            <a:ext cx="8977312" cy="2951162"/>
          </a:xfrm>
        </p:spPr>
        <p:txBody>
          <a:bodyPr/>
          <a:lstStyle/>
          <a:p>
            <a:pPr marL="812800" indent="-812800" eaLnBrk="1" hangingPunct="1">
              <a:lnSpc>
                <a:spcPct val="90000"/>
              </a:lnSpc>
              <a:buFontTx/>
              <a:buNone/>
            </a:pPr>
            <a:r>
              <a:rPr lang="en-US" altLang="ja-JP" sz="5400">
                <a:ea typeface="ＭＳ Ｐゴシック" panose="020B0600070205080204" pitchFamily="34" charset="-128"/>
              </a:rPr>
              <a:t>1. No dictionaries</a:t>
            </a:r>
          </a:p>
          <a:p>
            <a:pPr marL="812800" indent="-812800" eaLnBrk="1" hangingPunct="1">
              <a:lnSpc>
                <a:spcPct val="90000"/>
              </a:lnSpc>
              <a:buFontTx/>
              <a:buNone/>
            </a:pPr>
            <a:r>
              <a:rPr lang="en-US" altLang="ja-JP" sz="5400">
                <a:ea typeface="ＭＳ Ｐゴシック" panose="020B0600070205080204" pitchFamily="34" charset="-128"/>
              </a:rPr>
              <a:t>2. If you don’t know a word, ignore it</a:t>
            </a:r>
          </a:p>
          <a:p>
            <a:pPr marL="812800" indent="-812800" eaLnBrk="1" hangingPunct="1">
              <a:lnSpc>
                <a:spcPct val="90000"/>
              </a:lnSpc>
              <a:buFontTx/>
              <a:buNone/>
            </a:pPr>
            <a:r>
              <a:rPr lang="en-US" altLang="ja-JP" sz="5400">
                <a:ea typeface="ＭＳ Ｐゴシック" panose="020B0600070205080204" pitchFamily="34" charset="-128"/>
              </a:rPr>
              <a:t>3. If it’s boring, stop reading</a:t>
            </a:r>
          </a:p>
        </p:txBody>
      </p:sp>
      <p:sp>
        <p:nvSpPr>
          <p:cNvPr id="184323" name="TextBox 3">
            <a:extLst>
              <a:ext uri="{FF2B5EF4-FFF2-40B4-BE49-F238E27FC236}">
                <a16:creationId xmlns:a16="http://schemas.microsoft.com/office/drawing/2014/main" id="{B0A86968-AE73-1E4E-A76E-03699DFF8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750" y="6027738"/>
            <a:ext cx="38290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Sakai Kunihiro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Denki Tsushin Univ., Tokyo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>
            <a:extLst>
              <a:ext uri="{FF2B5EF4-FFF2-40B4-BE49-F238E27FC236}">
                <a16:creationId xmlns:a16="http://schemas.microsoft.com/office/drawing/2014/main" id="{08AEF99C-C5B1-1E44-A3E0-295C9AA8D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80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ja-JP" sz="6000" b="1">
                <a:solidFill>
                  <a:srgbClr val="0000FF"/>
                </a:solidFill>
                <a:ea typeface="ＭＳ Ｐゴシック" panose="020B0600070205080204" pitchFamily="34" charset="-128"/>
              </a:rPr>
              <a:t>1. No dictionaries</a:t>
            </a:r>
          </a:p>
        </p:txBody>
      </p:sp>
      <p:sp>
        <p:nvSpPr>
          <p:cNvPr id="186370" name="Rectangle 3">
            <a:extLst>
              <a:ext uri="{FF2B5EF4-FFF2-40B4-BE49-F238E27FC236}">
                <a16:creationId xmlns:a16="http://schemas.microsoft.com/office/drawing/2014/main" id="{CDD345DB-2153-9140-AE24-140D4B81E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2090738"/>
            <a:ext cx="9144000" cy="3689350"/>
          </a:xfrm>
        </p:spPr>
        <p:txBody>
          <a:bodyPr/>
          <a:lstStyle/>
          <a:p>
            <a:pPr marL="812800" indent="-812800" eaLnBrk="1" hangingPunct="1">
              <a:buFontTx/>
              <a:buNone/>
            </a:pPr>
            <a:r>
              <a:rPr lang="en-US" altLang="ja-JP" sz="5400">
                <a:ea typeface="ＭＳ Ｐゴシック" panose="020B0600070205080204" pitchFamily="34" charset="-128"/>
              </a:rPr>
              <a:t>They cause frustration</a:t>
            </a:r>
          </a:p>
          <a:p>
            <a:pPr marL="812800" indent="-812800" eaLnBrk="1" hangingPunct="1">
              <a:buFontTx/>
              <a:buNone/>
            </a:pPr>
            <a:r>
              <a:rPr lang="en-US" altLang="ja-JP" sz="5400">
                <a:ea typeface="ＭＳ Ｐゴシック" panose="020B0600070205080204" pitchFamily="34" charset="-128"/>
              </a:rPr>
              <a:t>They don’t help you remember</a:t>
            </a:r>
          </a:p>
          <a:p>
            <a:pPr marL="812800" indent="-812800" eaLnBrk="1" hangingPunct="1">
              <a:buFontTx/>
              <a:buNone/>
            </a:pPr>
            <a:endParaRPr lang="en-US" altLang="ja-JP" sz="2000">
              <a:ea typeface="ＭＳ Ｐゴシック" panose="020B0600070205080204" pitchFamily="34" charset="-128"/>
            </a:endParaRPr>
          </a:p>
          <a:p>
            <a:pPr marL="812800" indent="-812800" eaLnBrk="1" hangingPunct="1">
              <a:buFontTx/>
              <a:buNone/>
            </a:pPr>
            <a:r>
              <a:rPr lang="en-US" altLang="ja-JP" sz="5400">
                <a:ea typeface="ＭＳ Ｐゴシック" panose="020B0600070205080204" pitchFamily="34" charset="-128"/>
              </a:rPr>
              <a:t>Choose books you can enjoy without a dictionary!</a:t>
            </a: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itle 1">
            <a:extLst>
              <a:ext uri="{FF2B5EF4-FFF2-40B4-BE49-F238E27FC236}">
                <a16:creationId xmlns:a16="http://schemas.microsoft.com/office/drawing/2014/main" id="{6FFF43C6-216B-EE43-BB4B-80F65924D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8229600" cy="1143000"/>
          </a:xfrm>
        </p:spPr>
        <p:txBody>
          <a:bodyPr/>
          <a:lstStyle/>
          <a:p>
            <a:pPr algn="r"/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   </a:t>
            </a:r>
            <a:r>
              <a:rPr lang="en-US" altLang="en-US" sz="6000" b="1">
                <a:solidFill>
                  <a:srgbClr val="0000FF"/>
                </a:solidFill>
                <a:ea typeface="ＭＳ Ｐゴシック" panose="020B0600070205080204" pitchFamily="34" charset="-128"/>
              </a:rPr>
              <a:t>The baseball</a:t>
            </a:r>
            <a:br>
              <a:rPr lang="en-US" altLang="en-US" sz="6000" b="1">
                <a:solidFill>
                  <a:srgbClr val="0000FF"/>
                </a:solidFill>
                <a:ea typeface="ＭＳ Ｐゴシック" panose="020B0600070205080204" pitchFamily="34" charset="-128"/>
              </a:rPr>
            </a:br>
            <a:r>
              <a:rPr lang="en-US" altLang="en-US" sz="6000" b="1">
                <a:solidFill>
                  <a:srgbClr val="0000FF"/>
                </a:solidFill>
                <a:ea typeface="ＭＳ Ｐゴシック" panose="020B0600070205080204" pitchFamily="34" charset="-128"/>
              </a:rPr>
              <a:t> rule</a:t>
            </a:r>
          </a:p>
        </p:txBody>
      </p:sp>
      <p:sp>
        <p:nvSpPr>
          <p:cNvPr id="188418" name="Content Placeholder 2">
            <a:extLst>
              <a:ext uri="{FF2B5EF4-FFF2-40B4-BE49-F238E27FC236}">
                <a16:creationId xmlns:a16="http://schemas.microsoft.com/office/drawing/2014/main" id="{71E854EA-24B7-2C4A-9F52-A0966CC51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550" y="3551238"/>
            <a:ext cx="4413250" cy="4525962"/>
          </a:xfrm>
        </p:spPr>
        <p:txBody>
          <a:bodyPr/>
          <a:lstStyle/>
          <a:p>
            <a:pPr algn="r">
              <a:buFont typeface="Arial" panose="020B0604020202020204" pitchFamily="34" charset="0"/>
              <a:buNone/>
            </a:pPr>
            <a:r>
              <a:rPr lang="en-US" altLang="en-US" sz="5400" b="1">
                <a:ea typeface="ＭＳ Ｐゴシック" panose="020B0600070205080204" pitchFamily="34" charset="-128"/>
              </a:rPr>
              <a:t>Strike #1. 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en-US" altLang="en-US" sz="5400" b="1">
                <a:ea typeface="ＭＳ Ｐゴシック" panose="020B0600070205080204" pitchFamily="34" charset="-128"/>
              </a:rPr>
              <a:t>Don’t worry. 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en-US" altLang="en-US" sz="5400" b="1">
                <a:ea typeface="ＭＳ Ｐゴシック" panose="020B0600070205080204" pitchFamily="34" charset="-128"/>
              </a:rPr>
              <a:t>Just skip it</a:t>
            </a:r>
            <a:r>
              <a:rPr lang="en-US" altLang="en-US" b="1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188419" name="Picture 4">
            <a:extLst>
              <a:ext uri="{FF2B5EF4-FFF2-40B4-BE49-F238E27FC236}">
                <a16:creationId xmlns:a16="http://schemas.microsoft.com/office/drawing/2014/main" id="{CD595BA0-8AAA-B24A-80EE-E2761DFC6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2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itle 1">
            <a:extLst>
              <a:ext uri="{FF2B5EF4-FFF2-40B4-BE49-F238E27FC236}">
                <a16:creationId xmlns:a16="http://schemas.microsoft.com/office/drawing/2014/main" id="{30E264E5-3B5B-0B48-B261-79D1FD868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8229600" cy="1143000"/>
          </a:xfrm>
        </p:spPr>
        <p:txBody>
          <a:bodyPr/>
          <a:lstStyle/>
          <a:p>
            <a:pPr algn="r"/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   </a:t>
            </a:r>
            <a:r>
              <a:rPr lang="en-US" altLang="en-US" sz="6000" b="1">
                <a:solidFill>
                  <a:srgbClr val="0000FF"/>
                </a:solidFill>
                <a:ea typeface="ＭＳ Ｐゴシック" panose="020B0600070205080204" pitchFamily="34" charset="-128"/>
              </a:rPr>
              <a:t>The baseball</a:t>
            </a:r>
            <a:br>
              <a:rPr lang="en-US" altLang="en-US" sz="6000" b="1">
                <a:solidFill>
                  <a:srgbClr val="0000FF"/>
                </a:solidFill>
                <a:ea typeface="ＭＳ Ｐゴシック" panose="020B0600070205080204" pitchFamily="34" charset="-128"/>
              </a:rPr>
            </a:br>
            <a:r>
              <a:rPr lang="en-US" altLang="en-US" sz="6000" b="1">
                <a:solidFill>
                  <a:srgbClr val="0000FF"/>
                </a:solidFill>
                <a:ea typeface="ＭＳ Ｐゴシック" panose="020B0600070205080204" pitchFamily="34" charset="-128"/>
              </a:rPr>
              <a:t> rule</a:t>
            </a:r>
          </a:p>
        </p:txBody>
      </p:sp>
      <p:sp>
        <p:nvSpPr>
          <p:cNvPr id="190466" name="Content Placeholder 2">
            <a:extLst>
              <a:ext uri="{FF2B5EF4-FFF2-40B4-BE49-F238E27FC236}">
                <a16:creationId xmlns:a16="http://schemas.microsoft.com/office/drawing/2014/main" id="{826F3063-4A36-1B40-8DD8-04001B34F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550" y="3551238"/>
            <a:ext cx="4413250" cy="4525962"/>
          </a:xfrm>
        </p:spPr>
        <p:txBody>
          <a:bodyPr/>
          <a:lstStyle/>
          <a:p>
            <a:pPr algn="r">
              <a:buFont typeface="Arial" panose="020B0604020202020204" pitchFamily="34" charset="0"/>
              <a:buNone/>
            </a:pPr>
            <a:r>
              <a:rPr lang="en-US" altLang="en-US" sz="5400" b="1">
                <a:ea typeface="ＭＳ Ｐゴシック" panose="020B0600070205080204" pitchFamily="34" charset="-128"/>
              </a:rPr>
              <a:t>Strike #2. 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en-US" altLang="en-US" sz="5400" b="1">
                <a:ea typeface="ＭＳ Ｐゴシック" panose="020B0600070205080204" pitchFamily="34" charset="-128"/>
              </a:rPr>
              <a:t>Guess. </a:t>
            </a:r>
          </a:p>
          <a:p>
            <a:pPr algn="r">
              <a:buFont typeface="Arial" panose="020B0604020202020204" pitchFamily="34" charset="0"/>
              <a:buNone/>
            </a:pPr>
            <a:endParaRPr lang="en-US" altLang="en-US" b="1">
              <a:ea typeface="ＭＳ Ｐゴシック" panose="020B0600070205080204" pitchFamily="34" charset="-128"/>
            </a:endParaRPr>
          </a:p>
        </p:txBody>
      </p:sp>
      <p:pic>
        <p:nvPicPr>
          <p:cNvPr id="190467" name="Picture 5">
            <a:extLst>
              <a:ext uri="{FF2B5EF4-FFF2-40B4-BE49-F238E27FC236}">
                <a16:creationId xmlns:a16="http://schemas.microsoft.com/office/drawing/2014/main" id="{3BB252E4-0DE0-A542-B7FE-528660A2B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4654550" cy="700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itle 1">
            <a:extLst>
              <a:ext uri="{FF2B5EF4-FFF2-40B4-BE49-F238E27FC236}">
                <a16:creationId xmlns:a16="http://schemas.microsoft.com/office/drawing/2014/main" id="{1ABA41B4-F688-8C43-A119-D8918DA76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8229600" cy="1143000"/>
          </a:xfrm>
        </p:spPr>
        <p:txBody>
          <a:bodyPr/>
          <a:lstStyle/>
          <a:p>
            <a:pPr algn="r"/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   </a:t>
            </a:r>
            <a:r>
              <a:rPr lang="en-US" altLang="en-US" sz="6000" b="1">
                <a:solidFill>
                  <a:srgbClr val="0000FF"/>
                </a:solidFill>
                <a:ea typeface="ＭＳ Ｐゴシック" panose="020B0600070205080204" pitchFamily="34" charset="-128"/>
              </a:rPr>
              <a:t>The baseball</a:t>
            </a:r>
            <a:br>
              <a:rPr lang="en-US" altLang="en-US" sz="6000" b="1">
                <a:solidFill>
                  <a:srgbClr val="0000FF"/>
                </a:solidFill>
                <a:ea typeface="ＭＳ Ｐゴシック" panose="020B0600070205080204" pitchFamily="34" charset="-128"/>
              </a:rPr>
            </a:br>
            <a:r>
              <a:rPr lang="en-US" altLang="en-US" sz="6000" b="1">
                <a:solidFill>
                  <a:srgbClr val="0000FF"/>
                </a:solidFill>
                <a:ea typeface="ＭＳ Ｐゴシック" panose="020B0600070205080204" pitchFamily="34" charset="-128"/>
              </a:rPr>
              <a:t> rule</a:t>
            </a:r>
          </a:p>
        </p:txBody>
      </p:sp>
      <p:sp>
        <p:nvSpPr>
          <p:cNvPr id="192514" name="Content Placeholder 2">
            <a:extLst>
              <a:ext uri="{FF2B5EF4-FFF2-40B4-BE49-F238E27FC236}">
                <a16:creationId xmlns:a16="http://schemas.microsoft.com/office/drawing/2014/main" id="{011DCDCC-1020-154F-BB00-19BBC6A6A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0" y="3551238"/>
            <a:ext cx="4648200" cy="4525962"/>
          </a:xfrm>
        </p:spPr>
        <p:txBody>
          <a:bodyPr/>
          <a:lstStyle/>
          <a:p>
            <a:pPr algn="r">
              <a:buFont typeface="Arial" panose="020B0604020202020204" pitchFamily="34" charset="0"/>
              <a:buNone/>
            </a:pPr>
            <a:r>
              <a:rPr lang="en-US" altLang="en-US" sz="5400" b="1">
                <a:ea typeface="ＭＳ Ｐゴシック" panose="020B0600070205080204" pitchFamily="34" charset="-128"/>
              </a:rPr>
              <a:t>Strike #3. 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en-US" altLang="en-US" sz="5400" b="1">
                <a:ea typeface="ＭＳ Ｐゴシック" panose="020B0600070205080204" pitchFamily="34" charset="-128"/>
              </a:rPr>
              <a:t>Look it up in 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en-US" altLang="en-US" sz="5400" b="1">
                <a:ea typeface="ＭＳ Ｐゴシック" panose="020B0600070205080204" pitchFamily="34" charset="-128"/>
              </a:rPr>
              <a:t>your dictionary</a:t>
            </a:r>
            <a:r>
              <a:rPr lang="en-US" altLang="en-US" b="1"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192515" name="Picture 6">
            <a:extLst>
              <a:ext uri="{FF2B5EF4-FFF2-40B4-BE49-F238E27FC236}">
                <a16:creationId xmlns:a16="http://schemas.microsoft.com/office/drawing/2014/main" id="{BDAF3DC6-2457-0642-8D40-54386FD2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510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>
            <a:extLst>
              <a:ext uri="{FF2B5EF4-FFF2-40B4-BE49-F238E27FC236}">
                <a16:creationId xmlns:a16="http://schemas.microsoft.com/office/drawing/2014/main" id="{39F38296-466F-074D-BA31-61069FEAC7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19400"/>
            <a:ext cx="403860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ja-JP" altLang="en-US" sz="36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3600">
                <a:ea typeface="Osaka" panose="020B0600000000000000" pitchFamily="34" charset="-128"/>
              </a:rPr>
              <a:t>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2800">
                <a:ea typeface="Osaka" panose="020B0600000000000000" pitchFamily="34" charset="-128"/>
              </a:rPr>
              <a:t>	</a:t>
            </a:r>
            <a:r>
              <a:rPr lang="ja-JP" altLang="en-US" sz="2000">
                <a:ea typeface="Osaka" panose="020B0600000000000000" pitchFamily="34" charset="-128"/>
              </a:rPr>
              <a:t>   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3600">
                <a:ea typeface="Osaka" panose="020B0600000000000000" pitchFamily="34" charset="-128"/>
              </a:rPr>
              <a:t>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2400">
                <a:ea typeface="Osaka" panose="020B0600000000000000" pitchFamily="34" charset="-128"/>
              </a:rPr>
              <a:t>	</a:t>
            </a:r>
            <a:endParaRPr lang="ja-JP" altLang="en-US" sz="2800">
              <a:ea typeface="Osaka" panose="020B0600000000000000" pitchFamily="34" charset="-128"/>
            </a:endParaRPr>
          </a:p>
        </p:txBody>
      </p:sp>
      <p:sp>
        <p:nvSpPr>
          <p:cNvPr id="22530" name="Rectangle 4">
            <a:extLst>
              <a:ext uri="{FF2B5EF4-FFF2-40B4-BE49-F238E27FC236}">
                <a16:creationId xmlns:a16="http://schemas.microsoft.com/office/drawing/2014/main" id="{8FE904DC-AC11-A947-8A82-1E69AF80E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819400"/>
            <a:ext cx="4038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 sz="8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 sz="12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36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	</a:t>
            </a: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sp>
        <p:nvSpPr>
          <p:cNvPr id="22531" name="Title 4">
            <a:extLst>
              <a:ext uri="{FF2B5EF4-FFF2-40B4-BE49-F238E27FC236}">
                <a16:creationId xmlns:a16="http://schemas.microsoft.com/office/drawing/2014/main" id="{30DE3D66-4B5F-9D49-AD48-4A43D51DC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7200" b="1">
                <a:solidFill>
                  <a:srgbClr val="0000FF"/>
                </a:solidFill>
                <a:ea typeface="ＭＳ Ｐゴシック" panose="020B0600070205080204" pitchFamily="34" charset="-128"/>
              </a:rPr>
              <a:t>Intensive    Extensive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A8B31D-7BE6-4F4D-8A26-C31104977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378200"/>
            <a:ext cx="86868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/>
              <a:t>Slow						  Fast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/>
              <a:t>Skill building	  Fluency building        </a:t>
            </a:r>
            <a:r>
              <a:rPr lang="en-US" altLang="en-US" sz="3600"/>
              <a:t>(skim, scan, study)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/>
              <a:t>Test focus		 	  Pleasure focus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5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>
            <a:extLst>
              <a:ext uri="{FF2B5EF4-FFF2-40B4-BE49-F238E27FC236}">
                <a16:creationId xmlns:a16="http://schemas.microsoft.com/office/drawing/2014/main" id="{8470840D-431A-A24A-BD3A-C6669FF3B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1296988"/>
          </a:xfrm>
        </p:spPr>
        <p:txBody>
          <a:bodyPr/>
          <a:lstStyle/>
          <a:p>
            <a:pPr eaLnBrk="1" hangingPunct="1"/>
            <a:r>
              <a:rPr lang="en-US" altLang="ja-JP" sz="5400" b="1">
                <a:solidFill>
                  <a:srgbClr val="0000FF"/>
                </a:solidFill>
                <a:ea typeface="ＭＳ Ｐゴシック" panose="020B0600070205080204" pitchFamily="34" charset="-128"/>
              </a:rPr>
              <a:t>2. If you don’t know a word, ignore it!</a:t>
            </a:r>
            <a:endParaRPr lang="ja-JP" altLang="en-US" sz="5400" b="1">
              <a:solidFill>
                <a:srgbClr val="0000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CAA44410-975F-274F-9260-2182922488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2017713"/>
            <a:ext cx="9144000" cy="3600450"/>
          </a:xfrm>
        </p:spPr>
        <p:txBody>
          <a:bodyPr/>
          <a:lstStyle/>
          <a:p>
            <a:pPr marL="812800" indent="-812800" eaLnBrk="1" hangingPunct="1">
              <a:buFontTx/>
              <a:buNone/>
              <a:defRPr/>
            </a:pPr>
            <a:r>
              <a:rPr lang="en-US" altLang="ja-JP" sz="5400" dirty="0"/>
              <a:t>Concentrate on what you DO know</a:t>
            </a:r>
          </a:p>
          <a:p>
            <a:pPr marL="812800" indent="-812800" eaLnBrk="1" hangingPunct="1">
              <a:buFontTx/>
              <a:buNone/>
              <a:defRPr/>
            </a:pPr>
            <a:r>
              <a:rPr lang="en-US" altLang="ja-JP" sz="5400" dirty="0"/>
              <a:t>Read faster, and read more</a:t>
            </a:r>
          </a:p>
          <a:p>
            <a:pPr marL="812800" indent="-812800" eaLnBrk="1" hangingPunct="1">
              <a:buFontTx/>
              <a:buNone/>
              <a:defRPr/>
            </a:pPr>
            <a:endParaRPr lang="ja-JP" altLang="en-US" sz="1050" dirty="0"/>
          </a:p>
          <a:p>
            <a:pPr marL="812800" indent="-812800" eaLnBrk="1" hangingPunct="1">
              <a:buFontTx/>
              <a:buNone/>
              <a:defRPr/>
            </a:pPr>
            <a:r>
              <a:rPr lang="en-US" altLang="ja-JP" sz="5400" dirty="0"/>
              <a:t>Choose books you can enjoy skipping through!</a:t>
            </a:r>
          </a:p>
        </p:txBody>
      </p:sp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>
            <a:extLst>
              <a:ext uri="{FF2B5EF4-FFF2-40B4-BE49-F238E27FC236}">
                <a16:creationId xmlns:a16="http://schemas.microsoft.com/office/drawing/2014/main" id="{6D4243F4-FCAA-8B4D-9E49-69403B7DA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1075"/>
            <a:ext cx="8229600" cy="1295400"/>
          </a:xfrm>
        </p:spPr>
        <p:txBody>
          <a:bodyPr/>
          <a:lstStyle/>
          <a:p>
            <a:pPr eaLnBrk="1" hangingPunct="1"/>
            <a:r>
              <a:rPr lang="en-US" altLang="ja-JP" sz="5400" b="1">
                <a:solidFill>
                  <a:srgbClr val="0000FF"/>
                </a:solidFill>
                <a:ea typeface="ＭＳ Ｐゴシック" panose="020B0600070205080204" pitchFamily="34" charset="-128"/>
              </a:rPr>
              <a:t>3. If it’s boring, stop reading</a:t>
            </a:r>
          </a:p>
        </p:txBody>
      </p:sp>
      <p:sp>
        <p:nvSpPr>
          <p:cNvPr id="195586" name="Rectangle 3">
            <a:extLst>
              <a:ext uri="{FF2B5EF4-FFF2-40B4-BE49-F238E27FC236}">
                <a16:creationId xmlns:a16="http://schemas.microsoft.com/office/drawing/2014/main" id="{7A719DA7-9609-C44C-8275-F5D853AD9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162175"/>
            <a:ext cx="9144000" cy="3313113"/>
          </a:xfrm>
        </p:spPr>
        <p:txBody>
          <a:bodyPr/>
          <a:lstStyle/>
          <a:p>
            <a:pPr marL="812800" indent="-812800" eaLnBrk="1" hangingPunct="1">
              <a:buFontTx/>
              <a:buNone/>
            </a:pPr>
            <a:r>
              <a:rPr lang="en-US" altLang="ja-JP" sz="5400">
                <a:ea typeface="ＭＳ Ｐゴシック" panose="020B0600070205080204" pitchFamily="34" charset="-128"/>
              </a:rPr>
              <a:t>Don’t try too hard</a:t>
            </a:r>
          </a:p>
          <a:p>
            <a:pPr marL="812800" indent="-812800" eaLnBrk="1" hangingPunct="1">
              <a:buFontTx/>
              <a:buNone/>
            </a:pPr>
            <a:r>
              <a:rPr lang="en-US" altLang="ja-JP" sz="5400">
                <a:ea typeface="ＭＳ Ｐゴシック" panose="020B0600070205080204" pitchFamily="34" charset="-128"/>
              </a:rPr>
              <a:t>There are many other books.</a:t>
            </a:r>
          </a:p>
          <a:p>
            <a:pPr marL="812800" indent="-812800" eaLnBrk="1" hangingPunct="1">
              <a:buFontTx/>
              <a:buNone/>
            </a:pPr>
            <a:r>
              <a:rPr lang="en-US" altLang="ja-JP" sz="5400">
                <a:ea typeface="ＭＳ Ｐゴシック" panose="020B0600070205080204" pitchFamily="34" charset="-128"/>
              </a:rPr>
              <a:t>Stop reading. </a:t>
            </a:r>
          </a:p>
          <a:p>
            <a:pPr marL="812800" indent="-812800" eaLnBrk="1" hangingPunct="1">
              <a:buFontTx/>
              <a:buNone/>
            </a:pPr>
            <a:r>
              <a:rPr lang="en-US" altLang="ja-JP" sz="5400">
                <a:ea typeface="ＭＳ Ｐゴシック" panose="020B0600070205080204" pitchFamily="34" charset="-128"/>
              </a:rPr>
              <a:t>Chose a different book.</a:t>
            </a:r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2">
            <a:extLst>
              <a:ext uri="{FF2B5EF4-FFF2-40B4-BE49-F238E27FC236}">
                <a16:creationId xmlns:a16="http://schemas.microsoft.com/office/drawing/2014/main" id="{7411B81A-BC25-9145-90EC-6D2F6A16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04888"/>
            <a:ext cx="7162800" cy="1052512"/>
          </a:xfrm>
        </p:spPr>
        <p:txBody>
          <a:bodyPr/>
          <a:lstStyle/>
          <a:p>
            <a:pPr algn="l" eaLnBrk="1" hangingPunct="1"/>
            <a:r>
              <a:rPr lang="en-US" altLang="ja-JP" sz="11500" b="1">
                <a:solidFill>
                  <a:srgbClr val="800000"/>
                </a:solidFill>
                <a:ea typeface="Osaka" panose="020B0600000000000000" pitchFamily="34" charset="-128"/>
              </a:rPr>
              <a:t>Why ER?</a:t>
            </a:r>
            <a:endParaRPr lang="ja-JP" altLang="en-US" sz="5400">
              <a:solidFill>
                <a:srgbClr val="800000"/>
              </a:solidFill>
              <a:ea typeface="Osaka" panose="020B0600000000000000" pitchFamily="34" charset="-128"/>
            </a:endParaRPr>
          </a:p>
        </p:txBody>
      </p:sp>
      <p:sp>
        <p:nvSpPr>
          <p:cNvPr id="196610" name="Rectangle 7">
            <a:extLst>
              <a:ext uri="{FF2B5EF4-FFF2-40B4-BE49-F238E27FC236}">
                <a16:creationId xmlns:a16="http://schemas.microsoft.com/office/drawing/2014/main" id="{CAD9EF71-6A7E-3A43-9527-E7A8982C1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114800"/>
            <a:ext cx="1841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8000" b="1">
              <a:solidFill>
                <a:srgbClr val="FE1C4F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B454AA2-8CA9-AC4A-B895-AFE5042AA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514600"/>
            <a:ext cx="772795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6000" b="1">
                <a:ea typeface="Osaka" panose="020B0600000000000000" pitchFamily="34" charset="-128"/>
              </a:rPr>
              <a:t>Research is clear. </a:t>
            </a:r>
            <a:endParaRPr lang="ja-JP" altLang="en-US" sz="2800">
              <a:ea typeface="Osaka" panose="020B0600000000000000" pitchFamily="34" charset="-128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FFD1B6D-0F94-3A42-A6D7-BC88BC28D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719513"/>
            <a:ext cx="8229600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6000" b="1">
                <a:ea typeface="Osaka" panose="020B0600000000000000" pitchFamily="34" charset="-128"/>
              </a:rPr>
              <a:t>Statistics are convincing.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B5AE513-1DCD-4D41-8B63-FF5FE658F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738688"/>
            <a:ext cx="8229600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6000" b="1">
                <a:ea typeface="Osaka" panose="020B0600000000000000" pitchFamily="34" charset="-128"/>
              </a:rPr>
              <a:t>Methodology is valid.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7">
            <a:extLst>
              <a:ext uri="{FF2B5EF4-FFF2-40B4-BE49-F238E27FC236}">
                <a16:creationId xmlns:a16="http://schemas.microsoft.com/office/drawing/2014/main" id="{50C75F45-8E4C-DB4B-9E1E-63329F818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114800"/>
            <a:ext cx="1841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8000" b="1">
              <a:solidFill>
                <a:srgbClr val="FE1C4F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sp>
        <p:nvSpPr>
          <p:cNvPr id="198658" name="Rectangle 2">
            <a:extLst>
              <a:ext uri="{FF2B5EF4-FFF2-40B4-BE49-F238E27FC236}">
                <a16:creationId xmlns:a16="http://schemas.microsoft.com/office/drawing/2014/main" id="{72611F6D-69C1-A040-BF51-89ABD90CE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8600"/>
            <a:ext cx="772795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6000" b="1">
                <a:ea typeface="Osaka" panose="020B0600000000000000" pitchFamily="34" charset="-128"/>
              </a:rPr>
              <a:t>Research is clear. </a:t>
            </a:r>
            <a:endParaRPr lang="ja-JP" altLang="en-US" sz="2800">
              <a:ea typeface="Osaka" panose="020B0600000000000000" pitchFamily="34" charset="-128"/>
            </a:endParaRPr>
          </a:p>
        </p:txBody>
      </p:sp>
      <p:sp>
        <p:nvSpPr>
          <p:cNvPr id="198659" name="Rectangle 2">
            <a:extLst>
              <a:ext uri="{FF2B5EF4-FFF2-40B4-BE49-F238E27FC236}">
                <a16:creationId xmlns:a16="http://schemas.microsoft.com/office/drawing/2014/main" id="{AE759C82-CB57-CF48-9D25-DCAF28E47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143000"/>
            <a:ext cx="82296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6000" b="1">
                <a:ea typeface="Osaka" panose="020B0600000000000000" pitchFamily="34" charset="-128"/>
              </a:rPr>
              <a:t>Statistics are convincing.</a:t>
            </a:r>
          </a:p>
        </p:txBody>
      </p:sp>
      <p:sp>
        <p:nvSpPr>
          <p:cNvPr id="198660" name="Rectangle 2">
            <a:extLst>
              <a:ext uri="{FF2B5EF4-FFF2-40B4-BE49-F238E27FC236}">
                <a16:creationId xmlns:a16="http://schemas.microsoft.com/office/drawing/2014/main" id="{DB6B186A-880A-A743-A0B9-E09B9AFAC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133600"/>
            <a:ext cx="82296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6000" b="1">
                <a:ea typeface="Osaka" panose="020B0600000000000000" pitchFamily="34" charset="-128"/>
              </a:rPr>
              <a:t>Methodology is valid.</a:t>
            </a:r>
          </a:p>
        </p:txBody>
      </p:sp>
      <p:sp>
        <p:nvSpPr>
          <p:cNvPr id="198661" name="Title 7">
            <a:extLst>
              <a:ext uri="{FF2B5EF4-FFF2-40B4-BE49-F238E27FC236}">
                <a16:creationId xmlns:a16="http://schemas.microsoft.com/office/drawing/2014/main" id="{0C37B5BC-EE21-6746-8A86-7A3AF1E2B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z="6000">
              <a:ea typeface="ＭＳ Ｐゴシック" panose="020B0600070205080204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0C0A9C-C3A6-A941-8CD2-592094FB4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3884613"/>
            <a:ext cx="8943975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800000"/>
                </a:solidFill>
                <a:latin typeface="Marker Felt" panose="02000400000000000000" pitchFamily="2" charset="77"/>
              </a:rPr>
              <a:t>But most of us don’t teach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800000"/>
                </a:solidFill>
                <a:latin typeface="Marker Felt" panose="02000400000000000000" pitchFamily="2" charset="77"/>
              </a:rPr>
              <a:t>research, statistics or methodology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2">
            <a:extLst>
              <a:ext uri="{FF2B5EF4-FFF2-40B4-BE49-F238E27FC236}">
                <a16:creationId xmlns:a16="http://schemas.microsoft.com/office/drawing/2014/main" id="{EAFFDD05-ECB0-1946-BFB1-A3921B9FB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04888"/>
            <a:ext cx="8610600" cy="1052512"/>
          </a:xfrm>
        </p:spPr>
        <p:txBody>
          <a:bodyPr/>
          <a:lstStyle/>
          <a:p>
            <a:pPr algn="l" eaLnBrk="1" hangingPunct="1"/>
            <a:r>
              <a:rPr lang="en-US" altLang="ja-JP" sz="8800" b="1">
                <a:solidFill>
                  <a:srgbClr val="4504FF"/>
                </a:solidFill>
                <a:latin typeface="Marker Felt" panose="02000400000000000000" pitchFamily="2" charset="77"/>
                <a:ea typeface="ＭＳ Ｐゴシック" panose="020B0600070205080204" pitchFamily="34" charset="-128"/>
              </a:rPr>
              <a:t>We teach people.</a:t>
            </a:r>
            <a:r>
              <a:rPr lang="ja-JP" altLang="en-US" sz="8000" b="1">
                <a:solidFill>
                  <a:srgbClr val="4504FF"/>
                </a:solidFill>
                <a:latin typeface="Marker Felt" panose="02000400000000000000" pitchFamily="2" charset="77"/>
                <a:ea typeface="Osaka" panose="020B0600000000000000" pitchFamily="34" charset="-128"/>
              </a:rPr>
              <a:t> </a:t>
            </a:r>
            <a:endParaRPr lang="ja-JP" altLang="en-US">
              <a:latin typeface="Marker Felt" panose="02000400000000000000" pitchFamily="2" charset="77"/>
              <a:ea typeface="Osaka" panose="020B0600000000000000" pitchFamily="34" charset="-128"/>
            </a:endParaRPr>
          </a:p>
        </p:txBody>
      </p:sp>
      <p:sp>
        <p:nvSpPr>
          <p:cNvPr id="200706" name="Rectangle 7">
            <a:extLst>
              <a:ext uri="{FF2B5EF4-FFF2-40B4-BE49-F238E27FC236}">
                <a16:creationId xmlns:a16="http://schemas.microsoft.com/office/drawing/2014/main" id="{F0B708C4-DE22-9F46-8C0D-9FE11D0A1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114800"/>
            <a:ext cx="1841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8000" b="1">
              <a:solidFill>
                <a:srgbClr val="FE1C4F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pic>
        <p:nvPicPr>
          <p:cNvPr id="200707" name="Picture 6">
            <a:extLst>
              <a:ext uri="{FF2B5EF4-FFF2-40B4-BE49-F238E27FC236}">
                <a16:creationId xmlns:a16="http://schemas.microsoft.com/office/drawing/2014/main" id="{E414F323-BF86-C141-BE0C-AE1C251A1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200400"/>
            <a:ext cx="92598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2">
            <a:extLst>
              <a:ext uri="{FF2B5EF4-FFF2-40B4-BE49-F238E27FC236}">
                <a16:creationId xmlns:a16="http://schemas.microsoft.com/office/drawing/2014/main" id="{CD5A3F95-11F7-0546-AE34-B9F273FD8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>
              <a:ea typeface="Osaka" panose="020B0600000000000000" pitchFamily="34" charset="-128"/>
            </a:endParaRPr>
          </a:p>
        </p:txBody>
      </p:sp>
      <p:sp>
        <p:nvSpPr>
          <p:cNvPr id="202754" name="Rectangle 5">
            <a:extLst>
              <a:ext uri="{FF2B5EF4-FFF2-40B4-BE49-F238E27FC236}">
                <a16:creationId xmlns:a16="http://schemas.microsoft.com/office/drawing/2014/main" id="{D88EE4AB-B6B8-CD45-A5BE-CBF048A28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943600"/>
            <a:ext cx="38417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>
                <a:solidFill>
                  <a:schemeClr val="bg1"/>
                </a:solidFill>
                <a:latin typeface="Apple Chancery" panose="03020702040506060504" pitchFamily="66" charset="-79"/>
                <a:ea typeface="Osaka" panose="020B0600000000000000" pitchFamily="34" charset="-128"/>
              </a:rPr>
              <a:t>	-</a:t>
            </a:r>
            <a:r>
              <a:rPr lang="ja-JP" altLang="en-US" b="1">
                <a:latin typeface="Apple Chancery" panose="03020702040506060504" pitchFamily="66" charset="-79"/>
                <a:ea typeface="Osaka" panose="020B0600000000000000" pitchFamily="34" charset="-128"/>
              </a:rPr>
              <a:t> </a:t>
            </a:r>
            <a:r>
              <a:rPr lang="ja-JP" altLang="en-US" b="1">
                <a:solidFill>
                  <a:schemeClr val="bg1"/>
                </a:solidFill>
                <a:latin typeface="Apple Chancery" panose="03020702040506060504" pitchFamily="66" charset="-79"/>
                <a:ea typeface="Osaka" panose="020B0600000000000000" pitchFamily="34" charset="-128"/>
              </a:rPr>
              <a:t>Groucho Marx</a:t>
            </a:r>
            <a:endParaRPr lang="ja-JP" altLang="en-US" b="1">
              <a:latin typeface="Apple Chancery" panose="03020702040506060504" pitchFamily="66" charset="-79"/>
              <a:ea typeface="Osaka" panose="020B0600000000000000" pitchFamily="34" charset="-128"/>
            </a:endParaRPr>
          </a:p>
        </p:txBody>
      </p:sp>
      <p:pic>
        <p:nvPicPr>
          <p:cNvPr id="202755" name="Picture 6">
            <a:extLst>
              <a:ext uri="{FF2B5EF4-FFF2-40B4-BE49-F238E27FC236}">
                <a16:creationId xmlns:a16="http://schemas.microsoft.com/office/drawing/2014/main" id="{846B298B-CF38-6C4F-B2D5-D2DDA8638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636963"/>
            <a:ext cx="34290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4137" name="Picture 9">
            <a:extLst>
              <a:ext uri="{FF2B5EF4-FFF2-40B4-BE49-F238E27FC236}">
                <a16:creationId xmlns:a16="http://schemas.microsoft.com/office/drawing/2014/main" id="{60598B8E-8825-5446-BE89-496332ECE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8" y="4768850"/>
            <a:ext cx="998537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57" name="Picture 9">
            <a:extLst>
              <a:ext uri="{FF2B5EF4-FFF2-40B4-BE49-F238E27FC236}">
                <a16:creationId xmlns:a16="http://schemas.microsoft.com/office/drawing/2014/main" id="{EE27D5A7-A3EB-8A44-BC55-CAE8480F9F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0"/>
            <a:ext cx="2887662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8" name="TextBox 10">
            <a:extLst>
              <a:ext uri="{FF2B5EF4-FFF2-40B4-BE49-F238E27FC236}">
                <a16:creationId xmlns:a16="http://schemas.microsoft.com/office/drawing/2014/main" id="{36F8F07D-D568-2E45-90A5-888C6E2F7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58963"/>
            <a:ext cx="704373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800000"/>
                </a:solidFill>
              </a:rPr>
              <a:t>Outside of a dog, a book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800000"/>
                </a:solidFill>
              </a:rPr>
              <a:t>is man’s best friend.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801CBA-B3C4-B14F-A048-526F57AB6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613150"/>
            <a:ext cx="21574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Marker Felt" panose="02000400000000000000" pitchFamily="2" charset="77"/>
              </a:rPr>
              <a:t>a person’s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51BCA6-4642-E541-9B19-68D451EC65A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7200" y="2895600"/>
            <a:ext cx="1676400" cy="60960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C4B908-27D1-6441-B449-A1D2D6CACC5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9600" y="2895600"/>
            <a:ext cx="1676400" cy="60960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56A7809-85AD-C84E-94B3-D09A55E7624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03237" y="4572000"/>
            <a:ext cx="513397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/>
              <a:t>Inside a dog,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/>
              <a:t>It’s too dark to read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3">
            <a:extLst>
              <a:ext uri="{FF2B5EF4-FFF2-40B4-BE49-F238E27FC236}">
                <a16:creationId xmlns:a16="http://schemas.microsoft.com/office/drawing/2014/main" id="{2DB0652B-87E7-9946-9047-F7EAAF349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600" y="2057400"/>
            <a:ext cx="77724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3600" i="1">
              <a:ea typeface="ＭＳ 明朝" panose="02020609040205080304" pitchFamily="49" charset="-128"/>
            </a:endParaRPr>
          </a:p>
        </p:txBody>
      </p:sp>
      <p:pic>
        <p:nvPicPr>
          <p:cNvPr id="204802" name="Picture 4">
            <a:extLst>
              <a:ext uri="{FF2B5EF4-FFF2-40B4-BE49-F238E27FC236}">
                <a16:creationId xmlns:a16="http://schemas.microsoft.com/office/drawing/2014/main" id="{DF9AA4B4-B55F-524D-A27F-4C3572B4C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2725"/>
            <a:ext cx="9144000" cy="737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8B55204A-D852-9241-84DC-6950B9374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0"/>
            <a:ext cx="6477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en-US" altLang="ja-JP" sz="8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libri" charset="0"/>
                <a:ea typeface="Osaka" charset="-128"/>
                <a:cs typeface="Osaka" charset="-128"/>
              </a:rPr>
              <a:t>Thank you. </a:t>
            </a:r>
            <a:r>
              <a:rPr lang="ja-JP" altLang="en-US" sz="8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Calibri" charset="0"/>
                <a:ea typeface="Osaka" charset="-128"/>
                <a:cs typeface="Osaka" charset="-128"/>
              </a:rPr>
              <a:t> </a:t>
            </a:r>
            <a:br>
              <a:rPr lang="ja-JP" altLang="en-US" sz="1400" b="1" dirty="0">
                <a:solidFill>
                  <a:srgbClr val="4504FF"/>
                </a:solidFill>
                <a:latin typeface="Calibri" charset="0"/>
                <a:ea typeface="Osaka" charset="-128"/>
                <a:cs typeface="Osaka" charset="-128"/>
              </a:rPr>
            </a:br>
            <a:endParaRPr lang="ja-JP" altLang="en-US" sz="1400" b="1" dirty="0">
              <a:solidFill>
                <a:srgbClr val="4504FF"/>
              </a:solidFill>
              <a:latin typeface="Calibri" charset="0"/>
              <a:ea typeface="Osaka" charset="-128"/>
              <a:cs typeface="Osaka" charset="-128"/>
            </a:endParaRPr>
          </a:p>
        </p:txBody>
      </p:sp>
      <p:pic>
        <p:nvPicPr>
          <p:cNvPr id="8" name="02 Taoist Meditation.mp3">
            <a:hlinkClick r:id="" action="ppaction://media"/>
            <a:extLst>
              <a:ext uri="{FF2B5EF4-FFF2-40B4-BE49-F238E27FC236}">
                <a16:creationId xmlns:a16="http://schemas.microsoft.com/office/drawing/2014/main" id="{D4D989FC-7D0A-EB44-91F3-4FDAC71A7C4E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362200" y="6858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7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itle 1">
            <a:extLst>
              <a:ext uri="{FF2B5EF4-FFF2-40B4-BE49-F238E27FC236}">
                <a16:creationId xmlns:a16="http://schemas.microsoft.com/office/drawing/2014/main" id="{CB1B6CA4-A130-0A4B-A243-034F31BF3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06850" name="Content Placeholder 2">
            <a:extLst>
              <a:ext uri="{FF2B5EF4-FFF2-40B4-BE49-F238E27FC236}">
                <a16:creationId xmlns:a16="http://schemas.microsoft.com/office/drawing/2014/main" id="{0B465613-CE3C-FC4A-A614-18B3AF8E1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itle 1">
            <a:extLst>
              <a:ext uri="{FF2B5EF4-FFF2-40B4-BE49-F238E27FC236}">
                <a16:creationId xmlns:a16="http://schemas.microsoft.com/office/drawing/2014/main" id="{CB1B6CA4-A130-0A4B-A243-034F31BF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996952"/>
            <a:ext cx="8229600" cy="1143000"/>
          </a:xfrm>
        </p:spPr>
        <p:txBody>
          <a:bodyPr/>
          <a:lstStyle/>
          <a:p>
            <a:pPr algn="l"/>
            <a:r>
              <a:rPr lang="en-US" altLang="en-US" dirty="0">
                <a:ea typeface="ＭＳ Ｐゴシック" panose="020B0600070205080204" pitchFamily="34" charset="-128"/>
              </a:rPr>
              <a:t>These are extra slides I use in other versions of this </a:t>
            </a:r>
            <a:r>
              <a:rPr lang="en-US" altLang="en-US">
                <a:ea typeface="ＭＳ Ｐゴシック" panose="020B0600070205080204" pitchFamily="34" charset="-128"/>
              </a:rPr>
              <a:t>workshop.ß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If you are working with a non-Japanese group, you may want to replace the long word-by-word sentence with the English one in this set. </a:t>
            </a:r>
          </a:p>
        </p:txBody>
      </p:sp>
    </p:spTree>
    <p:extLst>
      <p:ext uri="{BB962C8B-B14F-4D97-AF65-F5344CB8AC3E}">
        <p14:creationId xmlns:p14="http://schemas.microsoft.com/office/powerpoint/2010/main" val="1611992696"/>
      </p:ext>
    </p:extLst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Picture 2">
            <a:extLst>
              <a:ext uri="{FF2B5EF4-FFF2-40B4-BE49-F238E27FC236}">
                <a16:creationId xmlns:a16="http://schemas.microsoft.com/office/drawing/2014/main" id="{74F011E5-F564-9B46-BF28-AFDDEED21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4800600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4" name="TextBox 3">
            <a:extLst>
              <a:ext uri="{FF2B5EF4-FFF2-40B4-BE49-F238E27FC236}">
                <a16:creationId xmlns:a16="http://schemas.microsoft.com/office/drawing/2014/main" id="{9DFBB6ED-ACB5-914C-8FAE-CAF233694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52400"/>
            <a:ext cx="71072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800000"/>
                </a:solidFill>
              </a:rPr>
              <a:t>Extensive Reading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800000"/>
                </a:solidFill>
              </a:rPr>
              <a:t>&amp; Listening</a:t>
            </a:r>
          </a:p>
        </p:txBody>
      </p:sp>
      <p:sp>
        <p:nvSpPr>
          <p:cNvPr id="207875" name="TextBox 4">
            <a:extLst>
              <a:ext uri="{FF2B5EF4-FFF2-40B4-BE49-F238E27FC236}">
                <a16:creationId xmlns:a16="http://schemas.microsoft.com/office/drawing/2014/main" id="{9BE41334-5D4F-954D-9984-87BD0F71A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4813" y="3886200"/>
            <a:ext cx="33750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6600" b="1"/>
              <a:t>Dramatic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6600" b="1"/>
              <a:t>reading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3">
            <a:extLst>
              <a:ext uri="{FF2B5EF4-FFF2-40B4-BE49-F238E27FC236}">
                <a16:creationId xmlns:a16="http://schemas.microsoft.com/office/drawing/2014/main" id="{6395CE9E-4B3F-9249-905F-39B92F7FB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19400"/>
            <a:ext cx="403860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ja-JP" altLang="en-US" sz="36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3600">
                <a:ea typeface="Osaka" panose="020B0600000000000000" pitchFamily="34" charset="-128"/>
              </a:rPr>
              <a:t>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2800">
                <a:ea typeface="Osaka" panose="020B0600000000000000" pitchFamily="34" charset="-128"/>
              </a:rPr>
              <a:t>	</a:t>
            </a:r>
            <a:r>
              <a:rPr lang="ja-JP" altLang="en-US" sz="2000">
                <a:ea typeface="Osaka" panose="020B0600000000000000" pitchFamily="34" charset="-128"/>
              </a:rPr>
              <a:t>   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3600">
                <a:ea typeface="Osaka" panose="020B0600000000000000" pitchFamily="34" charset="-128"/>
              </a:rPr>
              <a:t>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2400">
                <a:ea typeface="Osaka" panose="020B0600000000000000" pitchFamily="34" charset="-128"/>
              </a:rPr>
              <a:t>	</a:t>
            </a:r>
            <a:endParaRPr lang="ja-JP" altLang="en-US" sz="2800">
              <a:ea typeface="Osaka" panose="020B0600000000000000" pitchFamily="34" charset="-128"/>
            </a:endParaRPr>
          </a:p>
        </p:txBody>
      </p:sp>
      <p:sp>
        <p:nvSpPr>
          <p:cNvPr id="24578" name="Rectangle 4">
            <a:extLst>
              <a:ext uri="{FF2B5EF4-FFF2-40B4-BE49-F238E27FC236}">
                <a16:creationId xmlns:a16="http://schemas.microsoft.com/office/drawing/2014/main" id="{9DFD1970-93A2-2845-8B4B-45750AA67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819400"/>
            <a:ext cx="4038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 sz="8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 sz="12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36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	</a:t>
            </a: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sp>
        <p:nvSpPr>
          <p:cNvPr id="24579" name="Title 4">
            <a:extLst>
              <a:ext uri="{FF2B5EF4-FFF2-40B4-BE49-F238E27FC236}">
                <a16:creationId xmlns:a16="http://schemas.microsoft.com/office/drawing/2014/main" id="{82CFEF9B-8B0E-8E41-9CA2-C7DE705A5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7200" b="1">
                <a:solidFill>
                  <a:srgbClr val="0000FF"/>
                </a:solidFill>
                <a:ea typeface="ＭＳ Ｐゴシック" panose="020B0600070205080204" pitchFamily="34" charset="-128"/>
              </a:rPr>
              <a:t>Intensive    Extensive</a:t>
            </a:r>
          </a:p>
        </p:txBody>
      </p:sp>
      <p:pic>
        <p:nvPicPr>
          <p:cNvPr id="24580" name="Picture 5">
            <a:extLst>
              <a:ext uri="{FF2B5EF4-FFF2-40B4-BE49-F238E27FC236}">
                <a16:creationId xmlns:a16="http://schemas.microsoft.com/office/drawing/2014/main" id="{EB15592C-3139-3244-8759-20FF80FE8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9400"/>
            <a:ext cx="7485063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>
            <a:extLst>
              <a:ext uri="{FF2B5EF4-FFF2-40B4-BE49-F238E27FC236}">
                <a16:creationId xmlns:a16="http://schemas.microsoft.com/office/drawing/2014/main" id="{B2E97237-2C84-5A40-BC04-D65B4A9D4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09922" name="Rectangle 3">
            <a:extLst>
              <a:ext uri="{FF2B5EF4-FFF2-40B4-BE49-F238E27FC236}">
                <a16:creationId xmlns:a16="http://schemas.microsoft.com/office/drawing/2014/main" id="{2F3591F2-5AFC-2B46-BA24-86366497F3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>
              <a:solidFill>
                <a:srgbClr val="898989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09923" name="Rectangle 4">
            <a:extLst>
              <a:ext uri="{FF2B5EF4-FFF2-40B4-BE49-F238E27FC236}">
                <a16:creationId xmlns:a16="http://schemas.microsoft.com/office/drawing/2014/main" id="{7C2D3113-D1FB-9249-9EB8-091D1F9F7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5450" y="1125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2053" name="Picture 5">
            <a:extLst>
              <a:ext uri="{FF2B5EF4-FFF2-40B4-BE49-F238E27FC236}">
                <a16:creationId xmlns:a16="http://schemas.microsoft.com/office/drawing/2014/main" id="{25C6D952-4754-E04A-9FFC-983C08546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762000"/>
            <a:ext cx="40544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E6427852-7C20-B243-BBA2-A07B1E8F7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950913"/>
            <a:ext cx="7599362" cy="590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Rectangle 7">
            <a:extLst>
              <a:ext uri="{FF2B5EF4-FFF2-40B4-BE49-F238E27FC236}">
                <a16:creationId xmlns:a16="http://schemas.microsoft.com/office/drawing/2014/main" id="{264FF20A-83C4-D240-A217-83385575E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CC00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1E20175-E8F1-8F4A-9FBB-8C522C33D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645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TextBox 3">
            <a:extLst>
              <a:ext uri="{FF2B5EF4-FFF2-40B4-BE49-F238E27FC236}">
                <a16:creationId xmlns:a16="http://schemas.microsoft.com/office/drawing/2014/main" id="{DC222E3F-DDD4-0546-8671-97D9C7AA9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52400"/>
            <a:ext cx="71072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800000"/>
                </a:solidFill>
              </a:rPr>
              <a:t>Extensive Reading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800000"/>
                </a:solidFill>
              </a:rPr>
              <a:t>&amp; Listening</a:t>
            </a:r>
          </a:p>
        </p:txBody>
      </p:sp>
      <p:sp>
        <p:nvSpPr>
          <p:cNvPr id="211970" name="TextBox 4">
            <a:extLst>
              <a:ext uri="{FF2B5EF4-FFF2-40B4-BE49-F238E27FC236}">
                <a16:creationId xmlns:a16="http://schemas.microsoft.com/office/drawing/2014/main" id="{AB8AF7DF-E7F6-604B-9B1B-0DAC2007C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4813" y="3886200"/>
            <a:ext cx="33750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6600" b="1"/>
              <a:t>Dramatic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6600" b="1"/>
              <a:t>reading</a:t>
            </a:r>
          </a:p>
        </p:txBody>
      </p:sp>
      <p:pic>
        <p:nvPicPr>
          <p:cNvPr id="211971" name="Picture 5">
            <a:extLst>
              <a:ext uri="{FF2B5EF4-FFF2-40B4-BE49-F238E27FC236}">
                <a16:creationId xmlns:a16="http://schemas.microsoft.com/office/drawing/2014/main" id="{1CE534D3-12F8-9C4F-AC86-CB4E819E9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46238"/>
            <a:ext cx="3352800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3CDED616-B353-0144-9777-38F993D008F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When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8DF53F19-7DD3-4A42-8919-69D9DD57224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you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F54E4207-612A-7040-B819-BCA51AC6A49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read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F107AF78-AAC9-0742-B171-C76AC0053F9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slowly,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F207D32D-7230-334B-A8AC-BF0D5CFF9E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one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7FD85AD9-3A6A-1646-9B5E-468E6A506FA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word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1A1DA8B2-2EED-1940-9B4A-126953AE144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at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EE3E5E36-B90B-4442-95C9-D830EEE027F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a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3">
            <a:extLst>
              <a:ext uri="{FF2B5EF4-FFF2-40B4-BE49-F238E27FC236}">
                <a16:creationId xmlns:a16="http://schemas.microsoft.com/office/drawing/2014/main" id="{28C685FF-BE6E-D04D-A7AD-047B322487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19400"/>
            <a:ext cx="403860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ja-JP" altLang="en-US" sz="36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3600">
                <a:ea typeface="Osaka" panose="020B0600000000000000" pitchFamily="34" charset="-128"/>
              </a:rPr>
              <a:t>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2800">
                <a:ea typeface="Osaka" panose="020B0600000000000000" pitchFamily="34" charset="-128"/>
              </a:rPr>
              <a:t>	</a:t>
            </a:r>
            <a:r>
              <a:rPr lang="ja-JP" altLang="en-US" sz="2000">
                <a:ea typeface="Osaka" panose="020B0600000000000000" pitchFamily="34" charset="-128"/>
              </a:rPr>
              <a:t>   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3600">
                <a:ea typeface="Osaka" panose="020B0600000000000000" pitchFamily="34" charset="-128"/>
              </a:rPr>
              <a:t>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2400">
                <a:ea typeface="Osaka" panose="020B0600000000000000" pitchFamily="34" charset="-128"/>
              </a:rPr>
              <a:t>	</a:t>
            </a:r>
            <a:endParaRPr lang="ja-JP" altLang="en-US" sz="2800">
              <a:ea typeface="Osaka" panose="020B0600000000000000" pitchFamily="34" charset="-128"/>
            </a:endParaRPr>
          </a:p>
        </p:txBody>
      </p:sp>
      <p:sp>
        <p:nvSpPr>
          <p:cNvPr id="26626" name="Rectangle 4">
            <a:extLst>
              <a:ext uri="{FF2B5EF4-FFF2-40B4-BE49-F238E27FC236}">
                <a16:creationId xmlns:a16="http://schemas.microsoft.com/office/drawing/2014/main" id="{7023742C-19DD-754E-8FF3-B368600E6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819400"/>
            <a:ext cx="4038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 sz="8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 sz="12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36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	</a:t>
            </a: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sp>
        <p:nvSpPr>
          <p:cNvPr id="26627" name="Title 4">
            <a:extLst>
              <a:ext uri="{FF2B5EF4-FFF2-40B4-BE49-F238E27FC236}">
                <a16:creationId xmlns:a16="http://schemas.microsoft.com/office/drawing/2014/main" id="{93F3EC33-B0E5-E348-8FA6-A895DACAD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7200" b="1">
                <a:solidFill>
                  <a:srgbClr val="0000FF"/>
                </a:solidFill>
                <a:ea typeface="ＭＳ Ｐゴシック" panose="020B0600070205080204" pitchFamily="34" charset="-128"/>
              </a:rPr>
              <a:t>Intensive    Extensive</a:t>
            </a:r>
          </a:p>
        </p:txBody>
      </p:sp>
      <p:pic>
        <p:nvPicPr>
          <p:cNvPr id="26628" name="Picture 7">
            <a:extLst>
              <a:ext uri="{FF2B5EF4-FFF2-40B4-BE49-F238E27FC236}">
                <a16:creationId xmlns:a16="http://schemas.microsoft.com/office/drawing/2014/main" id="{3D8509D2-F047-6646-AAE5-716CB0059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90800"/>
            <a:ext cx="72390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029CF103-6EFD-CA4E-BA0F-91F5D2C917F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time,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FDFD03A1-D662-6544-8ADA-251E93D0E4E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as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842B2E2A-6070-5842-B297-1F7F3CABB60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you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>
            <a:extLst>
              <a:ext uri="{FF2B5EF4-FFF2-40B4-BE49-F238E27FC236}">
                <a16:creationId xmlns:a16="http://schemas.microsoft.com/office/drawing/2014/main" id="{6DEF2E13-A5F1-8947-82D3-7401A5C3D96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are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1A542277-A901-FF41-9667-F3C380CD6B8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doing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AE1D9BC2-27F3-8046-BD63-BDE7C51A04F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now,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E5C88D2E-91E3-DA44-9F9D-01E976973B8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it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9CE7E5A8-73D9-E04E-B36C-E5823EE9F04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is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71C23F35-C98A-1A41-8E4E-B536E20F013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easy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0412EE1F-D106-0F4E-92AA-29582C1A8B7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to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>
            <a:extLst>
              <a:ext uri="{FF2B5EF4-FFF2-40B4-BE49-F238E27FC236}">
                <a16:creationId xmlns:a16="http://schemas.microsoft.com/office/drawing/2014/main" id="{26B78C81-ADE2-6F43-91BC-4B2DD6CE1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19400"/>
            <a:ext cx="403860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ja-JP" altLang="en-US" sz="36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3600">
                <a:ea typeface="Osaka" panose="020B0600000000000000" pitchFamily="34" charset="-128"/>
              </a:rPr>
              <a:t>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2800">
                <a:ea typeface="Osaka" panose="020B0600000000000000" pitchFamily="34" charset="-128"/>
              </a:rPr>
              <a:t>	</a:t>
            </a:r>
            <a:r>
              <a:rPr lang="ja-JP" altLang="en-US" sz="2000">
                <a:ea typeface="Osaka" panose="020B0600000000000000" pitchFamily="34" charset="-128"/>
              </a:rPr>
              <a:t>   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3600">
                <a:ea typeface="Osaka" panose="020B0600000000000000" pitchFamily="34" charset="-128"/>
              </a:rPr>
              <a:t>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2400">
                <a:ea typeface="Osaka" panose="020B0600000000000000" pitchFamily="34" charset="-128"/>
              </a:rPr>
              <a:t>	</a:t>
            </a:r>
            <a:endParaRPr lang="ja-JP" altLang="en-US" sz="2800">
              <a:ea typeface="Osaka" panose="020B0600000000000000" pitchFamily="34" charset="-128"/>
            </a:endParaRPr>
          </a:p>
        </p:txBody>
      </p:sp>
      <p:sp>
        <p:nvSpPr>
          <p:cNvPr id="28674" name="Rectangle 4">
            <a:extLst>
              <a:ext uri="{FF2B5EF4-FFF2-40B4-BE49-F238E27FC236}">
                <a16:creationId xmlns:a16="http://schemas.microsoft.com/office/drawing/2014/main" id="{13E8B13E-229A-114A-8D40-2B17099D6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819400"/>
            <a:ext cx="4038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 sz="8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 sz="12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36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	</a:t>
            </a: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sp>
        <p:nvSpPr>
          <p:cNvPr id="28675" name="Title 4">
            <a:extLst>
              <a:ext uri="{FF2B5EF4-FFF2-40B4-BE49-F238E27FC236}">
                <a16:creationId xmlns:a16="http://schemas.microsoft.com/office/drawing/2014/main" id="{1E18BD76-43B3-464E-8D9E-512533F01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7200" b="1">
                <a:solidFill>
                  <a:srgbClr val="0000FF"/>
                </a:solidFill>
                <a:ea typeface="ＭＳ Ｐゴシック" panose="020B0600070205080204" pitchFamily="34" charset="-128"/>
              </a:rPr>
              <a:t>Intensive    Extensive</a:t>
            </a:r>
          </a:p>
        </p:txBody>
      </p:sp>
      <p:pic>
        <p:nvPicPr>
          <p:cNvPr id="28676" name="Picture 5">
            <a:extLst>
              <a:ext uri="{FF2B5EF4-FFF2-40B4-BE49-F238E27FC236}">
                <a16:creationId xmlns:a16="http://schemas.microsoft.com/office/drawing/2014/main" id="{8AAECD5F-6777-4A47-88DD-0CB01FEDA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9400"/>
            <a:ext cx="7485063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914B6509-ECB3-FA49-98A4-BF8655AF7B6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understand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52B1446F-6197-044B-9029-EF321D062A7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the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9D9FEF45-4A91-A949-9D7F-39C30466294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meaning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6C58DACE-6E39-9D4E-8F00-18B37A2CC1E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of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0DFB9422-27C8-F047-BC31-614AFA83CE9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each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64A75F74-C7DD-DF4C-A3F7-4346F093E0F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8600">
                <a:ea typeface="Osaka" charset="-128"/>
                <a:cs typeface="Osaka" charset="-128"/>
              </a:rPr>
              <a:t>word,</a:t>
            </a:r>
          </a:p>
        </p:txBody>
      </p:sp>
    </p:spTree>
  </p:cSld>
  <p:clrMapOvr>
    <a:masterClrMapping/>
  </p:clrMapOvr>
  <p:transition advClick="0" advTm="1000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ABD3D5F3-37A0-9F44-AF0E-3A98DB68720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895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but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195BC9EE-2099-354B-80BB-D87E64574F9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it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C1ED6F1C-6873-D048-BAD8-5E14EC50566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ja-JP" altLang="en-US" sz="7700">
                <a:ea typeface="Osaka" panose="020B0600000000000000" pitchFamily="34" charset="-128"/>
              </a:rPr>
              <a:t>is</a:t>
            </a:r>
            <a:endParaRPr lang="ja-JP" altLang="en-US" sz="3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Rectangle 2">
            <a:extLst>
              <a:ext uri="{FF2B5EF4-FFF2-40B4-BE49-F238E27FC236}">
                <a16:creationId xmlns:a16="http://schemas.microsoft.com/office/drawing/2014/main" id="{2C046B4F-AEE5-9C43-A077-BC627A4232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 sz="8600">
                <a:ea typeface="Osaka" panose="020B0600000000000000" pitchFamily="34" charset="-128"/>
              </a:rPr>
              <a:t>very</a:t>
            </a:r>
            <a:endParaRPr lang="ja-JP" altLang="en-US" sz="40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3">
            <a:extLst>
              <a:ext uri="{FF2B5EF4-FFF2-40B4-BE49-F238E27FC236}">
                <a16:creationId xmlns:a16="http://schemas.microsoft.com/office/drawing/2014/main" id="{7A99BD70-CE1E-5241-96A4-D205A3D4E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19400"/>
            <a:ext cx="403860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ja-JP" altLang="en-US" sz="36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3600">
                <a:ea typeface="Osaka" panose="020B0600000000000000" pitchFamily="34" charset="-128"/>
              </a:rPr>
              <a:t>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2800">
                <a:ea typeface="Osaka" panose="020B0600000000000000" pitchFamily="34" charset="-128"/>
              </a:rPr>
              <a:t>	</a:t>
            </a:r>
            <a:r>
              <a:rPr lang="ja-JP" altLang="en-US" sz="2000">
                <a:ea typeface="Osaka" panose="020B0600000000000000" pitchFamily="34" charset="-128"/>
              </a:rPr>
              <a:t>   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3600">
                <a:ea typeface="Osaka" panose="020B0600000000000000" pitchFamily="34" charset="-128"/>
              </a:rPr>
              <a:t>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2400">
                <a:ea typeface="Osaka" panose="020B0600000000000000" pitchFamily="34" charset="-128"/>
              </a:rPr>
              <a:t>	</a:t>
            </a:r>
            <a:endParaRPr lang="ja-JP" altLang="en-US" sz="2800">
              <a:ea typeface="Osaka" panose="020B0600000000000000" pitchFamily="34" charset="-128"/>
            </a:endParaRPr>
          </a:p>
        </p:txBody>
      </p:sp>
      <p:sp>
        <p:nvSpPr>
          <p:cNvPr id="30722" name="Rectangle 4">
            <a:extLst>
              <a:ext uri="{FF2B5EF4-FFF2-40B4-BE49-F238E27FC236}">
                <a16:creationId xmlns:a16="http://schemas.microsoft.com/office/drawing/2014/main" id="{39A1391B-EBC0-7B46-93DA-85B245824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819400"/>
            <a:ext cx="4038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 sz="8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 sz="12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36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	</a:t>
            </a: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sp>
        <p:nvSpPr>
          <p:cNvPr id="30723" name="Title 4">
            <a:extLst>
              <a:ext uri="{FF2B5EF4-FFF2-40B4-BE49-F238E27FC236}">
                <a16:creationId xmlns:a16="http://schemas.microsoft.com/office/drawing/2014/main" id="{5BCA851E-B844-AF4A-9D29-17F185D13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7200" b="1">
                <a:solidFill>
                  <a:srgbClr val="0000FF"/>
                </a:solidFill>
                <a:ea typeface="ＭＳ Ｐゴシック" panose="020B0600070205080204" pitchFamily="34" charset="-128"/>
              </a:rPr>
              <a:t>Intensive    Extensive</a:t>
            </a:r>
          </a:p>
        </p:txBody>
      </p:sp>
      <p:pic>
        <p:nvPicPr>
          <p:cNvPr id="30724" name="Picture 7">
            <a:extLst>
              <a:ext uri="{FF2B5EF4-FFF2-40B4-BE49-F238E27FC236}">
                <a16:creationId xmlns:a16="http://schemas.microsoft.com/office/drawing/2014/main" id="{166B9893-855C-4548-9FA8-B16E8DF4F7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90800"/>
            <a:ext cx="72390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Rectangle 2">
            <a:extLst>
              <a:ext uri="{FF2B5EF4-FFF2-40B4-BE49-F238E27FC236}">
                <a16:creationId xmlns:a16="http://schemas.microsoft.com/office/drawing/2014/main" id="{9F649B67-7A42-1847-8A60-060482BA20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 sz="8600">
                <a:ea typeface="Osaka" panose="020B0600000000000000" pitchFamily="34" charset="-128"/>
              </a:rPr>
              <a:t>difficult</a:t>
            </a:r>
            <a:endParaRPr lang="ja-JP" altLang="en-US" sz="40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09" name="Rectangle 2">
            <a:extLst>
              <a:ext uri="{FF2B5EF4-FFF2-40B4-BE49-F238E27FC236}">
                <a16:creationId xmlns:a16="http://schemas.microsoft.com/office/drawing/2014/main" id="{37BF3EAC-F285-2D46-9945-F3D3A0DFC7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 sz="8600">
                <a:ea typeface="Osaka" panose="020B0600000000000000" pitchFamily="34" charset="-128"/>
              </a:rPr>
              <a:t>to</a:t>
            </a:r>
            <a:endParaRPr lang="ja-JP" altLang="en-US" sz="40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7" name="Rectangle 2">
            <a:extLst>
              <a:ext uri="{FF2B5EF4-FFF2-40B4-BE49-F238E27FC236}">
                <a16:creationId xmlns:a16="http://schemas.microsoft.com/office/drawing/2014/main" id="{9617D673-DB21-FD4B-8C58-0E0B9814F7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2819400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 sz="8600">
                <a:ea typeface="Osaka" panose="020B0600000000000000" pitchFamily="34" charset="-128"/>
              </a:rPr>
              <a:t>understand</a:t>
            </a:r>
            <a:endParaRPr lang="ja-JP" altLang="en-US" sz="40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Rectangle 2">
            <a:extLst>
              <a:ext uri="{FF2B5EF4-FFF2-40B4-BE49-F238E27FC236}">
                <a16:creationId xmlns:a16="http://schemas.microsoft.com/office/drawing/2014/main" id="{F7B29FBF-593D-AA49-BB1E-4CFACAC9F56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 sz="8600">
                <a:ea typeface="Osaka" panose="020B0600000000000000" pitchFamily="34" charset="-128"/>
              </a:rPr>
              <a:t>the</a:t>
            </a:r>
            <a:endParaRPr lang="ja-JP" altLang="en-US" sz="40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Rectangle 2">
            <a:extLst>
              <a:ext uri="{FF2B5EF4-FFF2-40B4-BE49-F238E27FC236}">
                <a16:creationId xmlns:a16="http://schemas.microsoft.com/office/drawing/2014/main" id="{FB9893EC-3750-D640-BE36-A8484FD317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 sz="8600">
                <a:ea typeface="Osaka" panose="020B0600000000000000" pitchFamily="34" charset="-128"/>
              </a:rPr>
              <a:t>real</a:t>
            </a:r>
            <a:endParaRPr lang="ja-JP" altLang="en-US" sz="40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Rectangle 2">
            <a:extLst>
              <a:ext uri="{FF2B5EF4-FFF2-40B4-BE49-F238E27FC236}">
                <a16:creationId xmlns:a16="http://schemas.microsoft.com/office/drawing/2014/main" id="{358A411E-CF90-A845-8FB7-A8C635FB27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 sz="8600">
                <a:ea typeface="Osaka" panose="020B0600000000000000" pitchFamily="34" charset="-128"/>
              </a:rPr>
              <a:t>meaning</a:t>
            </a:r>
            <a:endParaRPr lang="ja-JP" altLang="en-US" sz="40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Rectangle 2">
            <a:extLst>
              <a:ext uri="{FF2B5EF4-FFF2-40B4-BE49-F238E27FC236}">
                <a16:creationId xmlns:a16="http://schemas.microsoft.com/office/drawing/2014/main" id="{C4F90193-C378-8D49-ADB6-8F3D8CA968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 sz="8600">
                <a:ea typeface="Osaka" panose="020B0600000000000000" pitchFamily="34" charset="-128"/>
              </a:rPr>
              <a:t>of</a:t>
            </a:r>
            <a:endParaRPr lang="ja-JP" altLang="en-US" sz="40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Rectangle 2">
            <a:extLst>
              <a:ext uri="{FF2B5EF4-FFF2-40B4-BE49-F238E27FC236}">
                <a16:creationId xmlns:a16="http://schemas.microsoft.com/office/drawing/2014/main" id="{8F83B957-1178-4B4F-854D-C2BCF66359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 sz="8600">
                <a:ea typeface="Osaka" panose="020B0600000000000000" pitchFamily="34" charset="-128"/>
              </a:rPr>
              <a:t>the</a:t>
            </a:r>
            <a:endParaRPr lang="ja-JP" altLang="en-US" sz="40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Rectangle 2">
            <a:extLst>
              <a:ext uri="{FF2B5EF4-FFF2-40B4-BE49-F238E27FC236}">
                <a16:creationId xmlns:a16="http://schemas.microsoft.com/office/drawing/2014/main" id="{8A1D3863-E95B-E14A-8E44-1CA85CDCEB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2819400"/>
            <a:ext cx="7772400" cy="1143000"/>
          </a:xfrm>
        </p:spPr>
        <p:txBody>
          <a:bodyPr/>
          <a:lstStyle/>
          <a:p>
            <a:pPr eaLnBrk="1" hangingPunct="1"/>
            <a:r>
              <a:rPr lang="ja-JP" altLang="en-US" sz="8600">
                <a:ea typeface="Osaka" panose="020B0600000000000000" pitchFamily="34" charset="-128"/>
              </a:rPr>
              <a:t>text.</a:t>
            </a:r>
          </a:p>
        </p:txBody>
      </p:sp>
    </p:spTree>
  </p:cSld>
  <p:clrMapOvr>
    <a:masterClrMapping/>
  </p:clrMapOvr>
  <p:transition advClick="0" advTm="1000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>
            <a:extLst>
              <a:ext uri="{FF2B5EF4-FFF2-40B4-BE49-F238E27FC236}">
                <a16:creationId xmlns:a16="http://schemas.microsoft.com/office/drawing/2014/main" id="{11E9EA4D-02E5-8D45-A788-9C12879CA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7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63EF71-A27D-3B43-B431-5B2217F94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1841500"/>
            <a:ext cx="5605462" cy="317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>
            <a:extLst>
              <a:ext uri="{FF2B5EF4-FFF2-40B4-BE49-F238E27FC236}">
                <a16:creationId xmlns:a16="http://schemas.microsoft.com/office/drawing/2014/main" id="{467ECECD-4692-F840-97A7-CEB22C665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19400"/>
            <a:ext cx="403860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ja-JP" altLang="en-US" sz="36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3600">
                <a:ea typeface="Osaka" panose="020B0600000000000000" pitchFamily="34" charset="-128"/>
              </a:rPr>
              <a:t>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2800">
                <a:ea typeface="Osaka" panose="020B0600000000000000" pitchFamily="34" charset="-128"/>
              </a:rPr>
              <a:t>	</a:t>
            </a:r>
            <a:r>
              <a:rPr lang="ja-JP" altLang="en-US" sz="2000">
                <a:ea typeface="Osaka" panose="020B0600000000000000" pitchFamily="34" charset="-128"/>
              </a:rPr>
              <a:t>   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3600">
                <a:ea typeface="Osaka" panose="020B0600000000000000" pitchFamily="34" charset="-128"/>
              </a:rPr>
              <a:t>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2400">
                <a:ea typeface="Osaka" panose="020B0600000000000000" pitchFamily="34" charset="-128"/>
              </a:rPr>
              <a:t>	</a:t>
            </a:r>
            <a:endParaRPr lang="ja-JP" altLang="en-US" sz="2800">
              <a:ea typeface="Osaka" panose="020B0600000000000000" pitchFamily="34" charset="-128"/>
            </a:endParaRPr>
          </a:p>
        </p:txBody>
      </p:sp>
      <p:sp>
        <p:nvSpPr>
          <p:cNvPr id="32770" name="Rectangle 4">
            <a:extLst>
              <a:ext uri="{FF2B5EF4-FFF2-40B4-BE49-F238E27FC236}">
                <a16:creationId xmlns:a16="http://schemas.microsoft.com/office/drawing/2014/main" id="{D88FD601-2933-D945-8462-BFA4C4685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819400"/>
            <a:ext cx="4038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 sz="8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 sz="12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36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	</a:t>
            </a: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sp>
        <p:nvSpPr>
          <p:cNvPr id="32771" name="Title 4">
            <a:extLst>
              <a:ext uri="{FF2B5EF4-FFF2-40B4-BE49-F238E27FC236}">
                <a16:creationId xmlns:a16="http://schemas.microsoft.com/office/drawing/2014/main" id="{1427E1C4-19C0-6341-A4B2-A3DC0222A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7200" b="1">
                <a:solidFill>
                  <a:srgbClr val="0000FF"/>
                </a:solidFill>
                <a:ea typeface="ＭＳ Ｐゴシック" panose="020B0600070205080204" pitchFamily="34" charset="-128"/>
              </a:rPr>
              <a:t>Intensive    Extensive</a:t>
            </a:r>
          </a:p>
        </p:txBody>
      </p:sp>
      <p:pic>
        <p:nvPicPr>
          <p:cNvPr id="32772" name="Picture 5">
            <a:extLst>
              <a:ext uri="{FF2B5EF4-FFF2-40B4-BE49-F238E27FC236}">
                <a16:creationId xmlns:a16="http://schemas.microsoft.com/office/drawing/2014/main" id="{B277796F-8CB1-6648-A009-FA24CC3C2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9400"/>
            <a:ext cx="7485063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3">
            <a:extLst>
              <a:ext uri="{FF2B5EF4-FFF2-40B4-BE49-F238E27FC236}">
                <a16:creationId xmlns:a16="http://schemas.microsoft.com/office/drawing/2014/main" id="{DAD8A1B3-908D-1840-B2CD-48B016DF0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19400"/>
            <a:ext cx="403860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ja-JP" altLang="en-US" sz="36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3600">
                <a:ea typeface="Osaka" panose="020B0600000000000000" pitchFamily="34" charset="-128"/>
              </a:rPr>
              <a:t>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2800">
                <a:ea typeface="Osaka" panose="020B0600000000000000" pitchFamily="34" charset="-128"/>
              </a:rPr>
              <a:t>	</a:t>
            </a:r>
            <a:r>
              <a:rPr lang="ja-JP" altLang="en-US" sz="2000">
                <a:ea typeface="Osaka" panose="020B0600000000000000" pitchFamily="34" charset="-128"/>
              </a:rPr>
              <a:t>   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3600">
                <a:ea typeface="Osaka" panose="020B0600000000000000" pitchFamily="34" charset="-128"/>
              </a:rPr>
              <a:t>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2400">
                <a:ea typeface="Osaka" panose="020B0600000000000000" pitchFamily="34" charset="-128"/>
              </a:rPr>
              <a:t>	</a:t>
            </a:r>
            <a:endParaRPr lang="ja-JP" altLang="en-US" sz="2800">
              <a:ea typeface="Osaka" panose="020B0600000000000000" pitchFamily="34" charset="-128"/>
            </a:endParaRPr>
          </a:p>
        </p:txBody>
      </p:sp>
      <p:sp>
        <p:nvSpPr>
          <p:cNvPr id="34818" name="Rectangle 4">
            <a:extLst>
              <a:ext uri="{FF2B5EF4-FFF2-40B4-BE49-F238E27FC236}">
                <a16:creationId xmlns:a16="http://schemas.microsoft.com/office/drawing/2014/main" id="{F5847DCE-D30F-2744-9A10-17117BCD5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819400"/>
            <a:ext cx="4038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 sz="8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 sz="12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36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	</a:t>
            </a: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sp>
        <p:nvSpPr>
          <p:cNvPr id="34819" name="Title 4">
            <a:extLst>
              <a:ext uri="{FF2B5EF4-FFF2-40B4-BE49-F238E27FC236}">
                <a16:creationId xmlns:a16="http://schemas.microsoft.com/office/drawing/2014/main" id="{07D839A8-468A-624E-BDC9-6262F319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7200" b="1">
                <a:solidFill>
                  <a:srgbClr val="0000FF"/>
                </a:solidFill>
                <a:ea typeface="ＭＳ Ｐゴシック" panose="020B0600070205080204" pitchFamily="34" charset="-128"/>
              </a:rPr>
              <a:t>Intensive    Extensive</a:t>
            </a:r>
          </a:p>
        </p:txBody>
      </p:sp>
      <p:pic>
        <p:nvPicPr>
          <p:cNvPr id="34820" name="Picture 5">
            <a:extLst>
              <a:ext uri="{FF2B5EF4-FFF2-40B4-BE49-F238E27FC236}">
                <a16:creationId xmlns:a16="http://schemas.microsoft.com/office/drawing/2014/main" id="{D29AF576-9C13-CF4A-805A-25EE25FE4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9400"/>
            <a:ext cx="7485063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>
            <a:extLst>
              <a:ext uri="{FF2B5EF4-FFF2-40B4-BE49-F238E27FC236}">
                <a16:creationId xmlns:a16="http://schemas.microsoft.com/office/drawing/2014/main" id="{50B3B6B5-F0D9-3349-8214-37C44013C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19400"/>
            <a:ext cx="403860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ja-JP" altLang="en-US" sz="36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3600">
                <a:ea typeface="Osaka" panose="020B0600000000000000" pitchFamily="34" charset="-128"/>
              </a:rPr>
              <a:t>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2800">
                <a:ea typeface="Osaka" panose="020B0600000000000000" pitchFamily="34" charset="-128"/>
              </a:rPr>
              <a:t>	</a:t>
            </a:r>
            <a:r>
              <a:rPr lang="ja-JP" altLang="en-US" sz="2000">
                <a:ea typeface="Osaka" panose="020B0600000000000000" pitchFamily="34" charset="-128"/>
              </a:rPr>
              <a:t>   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3600">
                <a:ea typeface="Osaka" panose="020B0600000000000000" pitchFamily="34" charset="-128"/>
              </a:rPr>
              <a:t>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2400">
                <a:ea typeface="Osaka" panose="020B0600000000000000" pitchFamily="34" charset="-128"/>
              </a:rPr>
              <a:t>	</a:t>
            </a:r>
            <a:endParaRPr lang="ja-JP" altLang="en-US" sz="2800">
              <a:ea typeface="Osaka" panose="020B0600000000000000" pitchFamily="34" charset="-128"/>
            </a:endParaRPr>
          </a:p>
        </p:txBody>
      </p:sp>
      <p:sp>
        <p:nvSpPr>
          <p:cNvPr id="36866" name="Rectangle 4">
            <a:extLst>
              <a:ext uri="{FF2B5EF4-FFF2-40B4-BE49-F238E27FC236}">
                <a16:creationId xmlns:a16="http://schemas.microsoft.com/office/drawing/2014/main" id="{9CD495AA-7769-D747-8E03-23A945988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819400"/>
            <a:ext cx="4038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 sz="8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 sz="12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36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	</a:t>
            </a: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sp>
        <p:nvSpPr>
          <p:cNvPr id="36867" name="Title 4">
            <a:extLst>
              <a:ext uri="{FF2B5EF4-FFF2-40B4-BE49-F238E27FC236}">
                <a16:creationId xmlns:a16="http://schemas.microsoft.com/office/drawing/2014/main" id="{C095E8A8-9537-2642-BA9C-F90A1389B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7200" b="1">
                <a:solidFill>
                  <a:srgbClr val="0000FF"/>
                </a:solidFill>
                <a:ea typeface="ＭＳ Ｐゴシック" panose="020B0600070205080204" pitchFamily="34" charset="-128"/>
              </a:rPr>
              <a:t>Intensive    Extensive</a:t>
            </a:r>
          </a:p>
        </p:txBody>
      </p:sp>
      <p:pic>
        <p:nvPicPr>
          <p:cNvPr id="36868" name="Picture 5">
            <a:extLst>
              <a:ext uri="{FF2B5EF4-FFF2-40B4-BE49-F238E27FC236}">
                <a16:creationId xmlns:a16="http://schemas.microsoft.com/office/drawing/2014/main" id="{CDF10FB6-25E8-4549-BA96-DE02146CCA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9400"/>
            <a:ext cx="7485063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9">
            <a:extLst>
              <a:ext uri="{FF2B5EF4-FFF2-40B4-BE49-F238E27FC236}">
                <a16:creationId xmlns:a16="http://schemas.microsoft.com/office/drawing/2014/main" id="{B69B9745-95CA-9549-A865-3CA648ABF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1323975"/>
            <a:ext cx="175895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0">
            <a:extLst>
              <a:ext uri="{FF2B5EF4-FFF2-40B4-BE49-F238E27FC236}">
                <a16:creationId xmlns:a16="http://schemas.microsoft.com/office/drawing/2014/main" id="{EB392043-AADC-C344-AAB8-9593CA8F3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1323975"/>
            <a:ext cx="309245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11">
            <a:extLst>
              <a:ext uri="{FF2B5EF4-FFF2-40B4-BE49-F238E27FC236}">
                <a16:creationId xmlns:a16="http://schemas.microsoft.com/office/drawing/2014/main" id="{0D0D7153-DE00-E142-B0D6-B483EB4B3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300" y="5867400"/>
            <a:ext cx="1274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Comic Sans MS" panose="030F0902030302020204" pitchFamily="66" charset="0"/>
              </a:rPr>
              <a:t>Marc</a:t>
            </a:r>
          </a:p>
        </p:txBody>
      </p:sp>
      <p:sp>
        <p:nvSpPr>
          <p:cNvPr id="37895" name="TextBox 12">
            <a:extLst>
              <a:ext uri="{FF2B5EF4-FFF2-40B4-BE49-F238E27FC236}">
                <a16:creationId xmlns:a16="http://schemas.microsoft.com/office/drawing/2014/main" id="{888D27B7-CEFD-994D-8271-2371660BF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867400"/>
            <a:ext cx="1211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latin typeface="Marker Felt" panose="02000400000000000000" pitchFamily="2" charset="77"/>
              </a:rPr>
              <a:t>Mark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C5B401E1-7490-4341-85A9-33B294D80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04888"/>
            <a:ext cx="7772400" cy="1052512"/>
          </a:xfrm>
        </p:spPr>
        <p:txBody>
          <a:bodyPr/>
          <a:lstStyle/>
          <a:p>
            <a:pPr algn="l" eaLnBrk="1" hangingPunct="1"/>
            <a:r>
              <a:rPr lang="ja-JP" altLang="en-US" sz="11500" b="1">
                <a:solidFill>
                  <a:srgbClr val="4504FF"/>
                </a:solidFill>
                <a:ea typeface="Osaka" panose="020B0600000000000000" pitchFamily="34" charset="-128"/>
              </a:rPr>
              <a:t>E</a:t>
            </a:r>
            <a:r>
              <a:rPr lang="en-US" altLang="ja-JP" sz="9600" b="1">
                <a:solidFill>
                  <a:srgbClr val="4504FF"/>
                </a:solidFill>
                <a:ea typeface="Osaka" panose="020B0600000000000000" pitchFamily="34" charset="-128"/>
              </a:rPr>
              <a:t>xtensive</a:t>
            </a:r>
            <a:r>
              <a:rPr lang="ja-JP" altLang="en-US" sz="9600" b="1">
                <a:solidFill>
                  <a:srgbClr val="4504FF"/>
                </a:solidFill>
                <a:ea typeface="Osaka" panose="020B0600000000000000" pitchFamily="34" charset="-128"/>
              </a:rPr>
              <a:t> </a:t>
            </a:r>
            <a:r>
              <a:rPr lang="ja-JP" altLang="en-US" sz="11500" b="1">
                <a:solidFill>
                  <a:srgbClr val="4504FF"/>
                </a:solidFill>
                <a:ea typeface="Osaka" panose="020B0600000000000000" pitchFamily="34" charset="-128"/>
              </a:rPr>
              <a:t>R</a:t>
            </a:r>
            <a:r>
              <a:rPr lang="en-US" altLang="ja-JP" sz="9600" b="1">
                <a:solidFill>
                  <a:srgbClr val="4504FF"/>
                </a:solidFill>
                <a:ea typeface="Osaka" panose="020B0600000000000000" pitchFamily="34" charset="-128"/>
              </a:rPr>
              <a:t>eading</a:t>
            </a:r>
            <a:endParaRPr lang="ja-JP" altLang="en-US" sz="5400">
              <a:ea typeface="Osaka" panose="020B0600000000000000" pitchFamily="34" charset="-128"/>
            </a:endParaRPr>
          </a:p>
        </p:txBody>
      </p:sp>
      <p:sp>
        <p:nvSpPr>
          <p:cNvPr id="16386" name="Rectangle 7">
            <a:extLst>
              <a:ext uri="{FF2B5EF4-FFF2-40B4-BE49-F238E27FC236}">
                <a16:creationId xmlns:a16="http://schemas.microsoft.com/office/drawing/2014/main" id="{302C8868-E093-7F49-97D6-7CE905B4D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114800"/>
            <a:ext cx="1841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8000" b="1">
              <a:solidFill>
                <a:srgbClr val="FE1C4F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pic>
        <p:nvPicPr>
          <p:cNvPr id="16387" name="Picture 6">
            <a:extLst>
              <a:ext uri="{FF2B5EF4-FFF2-40B4-BE49-F238E27FC236}">
                <a16:creationId xmlns:a16="http://schemas.microsoft.com/office/drawing/2014/main" id="{31C263C4-D471-2448-B5A2-6321CC20C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200400"/>
            <a:ext cx="92598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3">
            <a:extLst>
              <a:ext uri="{FF2B5EF4-FFF2-40B4-BE49-F238E27FC236}">
                <a16:creationId xmlns:a16="http://schemas.microsoft.com/office/drawing/2014/main" id="{4595917A-4044-6A4F-8F3B-FDF9B5A24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19400"/>
            <a:ext cx="403860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ja-JP" altLang="en-US" sz="36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3600">
                <a:ea typeface="Osaka" panose="020B0600000000000000" pitchFamily="34" charset="-128"/>
              </a:rPr>
              <a:t>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2800">
                <a:ea typeface="Osaka" panose="020B0600000000000000" pitchFamily="34" charset="-128"/>
              </a:rPr>
              <a:t>	</a:t>
            </a:r>
            <a:r>
              <a:rPr lang="ja-JP" altLang="en-US" sz="2000">
                <a:ea typeface="Osaka" panose="020B0600000000000000" pitchFamily="34" charset="-128"/>
              </a:rPr>
              <a:t>   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3600">
                <a:ea typeface="Osaka" panose="020B0600000000000000" pitchFamily="34" charset="-128"/>
              </a:rPr>
              <a:t>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2400">
                <a:ea typeface="Osaka" panose="020B0600000000000000" pitchFamily="34" charset="-128"/>
              </a:rPr>
              <a:t>	</a:t>
            </a:r>
            <a:endParaRPr lang="ja-JP" altLang="en-US" sz="2800">
              <a:ea typeface="Osaka" panose="020B0600000000000000" pitchFamily="34" charset="-128"/>
            </a:endParaRPr>
          </a:p>
        </p:txBody>
      </p:sp>
      <p:sp>
        <p:nvSpPr>
          <p:cNvPr id="40962" name="Rectangle 4">
            <a:extLst>
              <a:ext uri="{FF2B5EF4-FFF2-40B4-BE49-F238E27FC236}">
                <a16:creationId xmlns:a16="http://schemas.microsoft.com/office/drawing/2014/main" id="{CFEFF2EE-3520-3642-8EAE-62B4AC432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819400"/>
            <a:ext cx="4038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 sz="8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 sz="12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36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	</a:t>
            </a: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sp>
        <p:nvSpPr>
          <p:cNvPr id="40963" name="Title 4">
            <a:extLst>
              <a:ext uri="{FF2B5EF4-FFF2-40B4-BE49-F238E27FC236}">
                <a16:creationId xmlns:a16="http://schemas.microsoft.com/office/drawing/2014/main" id="{3A4DBF4C-3EAE-4C40-8CBB-C1BD5CC3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7200" b="1">
                <a:solidFill>
                  <a:srgbClr val="0000FF"/>
                </a:solidFill>
                <a:ea typeface="ＭＳ Ｐゴシック" panose="020B0600070205080204" pitchFamily="34" charset="-128"/>
              </a:rPr>
              <a:t>Intensive    Extensive</a:t>
            </a:r>
          </a:p>
        </p:txBody>
      </p:sp>
      <p:pic>
        <p:nvPicPr>
          <p:cNvPr id="40964" name="Picture 7">
            <a:extLst>
              <a:ext uri="{FF2B5EF4-FFF2-40B4-BE49-F238E27FC236}">
                <a16:creationId xmlns:a16="http://schemas.microsoft.com/office/drawing/2014/main" id="{3A90C17D-2563-044D-915B-9BF9A6029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90800"/>
            <a:ext cx="72390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>
            <a:extLst>
              <a:ext uri="{FF2B5EF4-FFF2-40B4-BE49-F238E27FC236}">
                <a16:creationId xmlns:a16="http://schemas.microsoft.com/office/drawing/2014/main" id="{29D8340F-8D60-5343-8F87-1EDFC4BE2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19200"/>
            <a:ext cx="175895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5EB116-8A7B-B74A-BA60-E312FEE5BEB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19800" y="3962400"/>
            <a:ext cx="914400" cy="152400"/>
          </a:xfrm>
          <a:prstGeom prst="line">
            <a:avLst/>
          </a:prstGeom>
          <a:noFill/>
          <a:ln w="152400">
            <a:solidFill>
              <a:srgbClr val="4F6228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3">
            <a:extLst>
              <a:ext uri="{FF2B5EF4-FFF2-40B4-BE49-F238E27FC236}">
                <a16:creationId xmlns:a16="http://schemas.microsoft.com/office/drawing/2014/main" id="{4F7E5DD4-4024-004C-91CE-5D67B82DC7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19400"/>
            <a:ext cx="4038600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24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endParaRPr lang="ja-JP" altLang="en-US" sz="36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3600">
                <a:ea typeface="Osaka" panose="020B0600000000000000" pitchFamily="34" charset="-128"/>
              </a:rPr>
              <a:t>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2800">
                <a:ea typeface="Osaka" panose="020B0600000000000000" pitchFamily="34" charset="-128"/>
              </a:rPr>
              <a:t>	</a:t>
            </a:r>
            <a:r>
              <a:rPr lang="ja-JP" altLang="en-US" sz="2000">
                <a:ea typeface="Osaka" panose="020B0600000000000000" pitchFamily="34" charset="-128"/>
              </a:rPr>
              <a:t>   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3600">
                <a:ea typeface="Osaka" panose="020B0600000000000000" pitchFamily="34" charset="-128"/>
              </a:rPr>
              <a:t> </a:t>
            </a:r>
            <a:endParaRPr lang="ja-JP" altLang="en-US" sz="2800">
              <a:ea typeface="Osaka" panose="020B0600000000000000" pitchFamily="34" charset="-128"/>
            </a:endParaRPr>
          </a:p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2400">
                <a:ea typeface="Osaka" panose="020B0600000000000000" pitchFamily="34" charset="-128"/>
              </a:rPr>
              <a:t>	</a:t>
            </a:r>
            <a:endParaRPr lang="ja-JP" altLang="en-US" sz="2800">
              <a:ea typeface="Osaka" panose="020B0600000000000000" pitchFamily="34" charset="-128"/>
            </a:endParaRPr>
          </a:p>
        </p:txBody>
      </p:sp>
      <p:sp>
        <p:nvSpPr>
          <p:cNvPr id="43010" name="Rectangle 4">
            <a:extLst>
              <a:ext uri="{FF2B5EF4-FFF2-40B4-BE49-F238E27FC236}">
                <a16:creationId xmlns:a16="http://schemas.microsoft.com/office/drawing/2014/main" id="{A423314D-474B-3544-96BC-47F56888D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819400"/>
            <a:ext cx="4038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None/>
            </a:pP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 sz="8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buFontTx/>
              <a:buNone/>
            </a:pPr>
            <a:endParaRPr lang="ja-JP" altLang="en-US" sz="12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3600"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ja-JP" altLang="en-US" sz="3600">
                <a:latin typeface="Arial" panose="020B0604020202020204" pitchFamily="34" charset="0"/>
                <a:ea typeface="Osaka" panose="020B0600000000000000" pitchFamily="34" charset="-128"/>
              </a:rPr>
              <a:t>	</a:t>
            </a:r>
            <a:endParaRPr lang="ja-JP" altLang="en-US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pic>
        <p:nvPicPr>
          <p:cNvPr id="43011" name="Picture 5">
            <a:extLst>
              <a:ext uri="{FF2B5EF4-FFF2-40B4-BE49-F238E27FC236}">
                <a16:creationId xmlns:a16="http://schemas.microsoft.com/office/drawing/2014/main" id="{9A169F4D-87EE-7347-97F3-D3052AE39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819400"/>
            <a:ext cx="7485063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6">
            <a:extLst>
              <a:ext uri="{FF2B5EF4-FFF2-40B4-BE49-F238E27FC236}">
                <a16:creationId xmlns:a16="http://schemas.microsoft.com/office/drawing/2014/main" id="{421652F0-AAB7-E746-884A-B259A766D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74638"/>
            <a:ext cx="175895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7">
            <a:extLst>
              <a:ext uri="{FF2B5EF4-FFF2-40B4-BE49-F238E27FC236}">
                <a16:creationId xmlns:a16="http://schemas.microsoft.com/office/drawing/2014/main" id="{9B32397A-A8EB-C64E-8951-E8CDA2B0A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228600"/>
            <a:ext cx="81946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0000FF"/>
                </a:solidFill>
              </a:rPr>
              <a:t>Intensive    Extens   </a:t>
            </a:r>
            <a:r>
              <a:rPr lang="en-US" altLang="en-US" sz="1400" b="1">
                <a:solidFill>
                  <a:srgbClr val="0000FF"/>
                </a:solidFill>
              </a:rPr>
              <a:t>   </a:t>
            </a:r>
            <a:r>
              <a:rPr lang="en-US" altLang="en-US" sz="7200" b="1">
                <a:solidFill>
                  <a:srgbClr val="0000FF"/>
                </a:solidFill>
              </a:rPr>
              <a:t>e</a:t>
            </a:r>
            <a:endParaRPr lang="en-US" altLang="en-US" sz="7200"/>
          </a:p>
        </p:txBody>
      </p:sp>
      <p:pic>
        <p:nvPicPr>
          <p:cNvPr id="43014" name="Picture 8">
            <a:extLst>
              <a:ext uri="{FF2B5EF4-FFF2-40B4-BE49-F238E27FC236}">
                <a16:creationId xmlns:a16="http://schemas.microsoft.com/office/drawing/2014/main" id="{AD98A9D2-6D9C-3A4B-829A-6C24D3027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295400"/>
            <a:ext cx="309245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7E17A3-7487-5A4D-BFAB-175EF97E2BC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19800" y="3581400"/>
            <a:ext cx="1295400" cy="152400"/>
          </a:xfrm>
          <a:prstGeom prst="line">
            <a:avLst/>
          </a:prstGeom>
          <a:noFill/>
          <a:ln w="152400">
            <a:solidFill>
              <a:srgbClr val="4F6228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871127-BAD2-774E-86A8-09B29E6B250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438400" y="4040188"/>
            <a:ext cx="1295400" cy="150812"/>
          </a:xfrm>
          <a:prstGeom prst="line">
            <a:avLst/>
          </a:prstGeom>
          <a:noFill/>
          <a:ln w="152400">
            <a:solidFill>
              <a:srgbClr val="4F6228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4" name="Rectangle 10">
            <a:extLst>
              <a:ext uri="{FF2B5EF4-FFF2-40B4-BE49-F238E27FC236}">
                <a16:creationId xmlns:a16="http://schemas.microsoft.com/office/drawing/2014/main" id="{8B742FE5-525B-6048-90E2-C40FAC3DD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5072063"/>
            <a:ext cx="83058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/>
              <a:t>			    Slow				Fast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/>
              <a:t>	Skill building	  			Fluency building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/>
              <a:t>	Test focus		 	  		Pleasure focus	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41D9A7-965D-C34D-8450-EEA1DF829DC1}"/>
              </a:ext>
            </a:extLst>
          </p:cNvPr>
          <p:cNvSpPr/>
          <p:nvPr/>
        </p:nvSpPr>
        <p:spPr>
          <a:xfrm flipH="1">
            <a:off x="7010400" y="4800600"/>
            <a:ext cx="1454150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>
            <a:extLst>
              <a:ext uri="{FF2B5EF4-FFF2-40B4-BE49-F238E27FC236}">
                <a16:creationId xmlns:a16="http://schemas.microsoft.com/office/drawing/2014/main" id="{281CFA74-F57B-D343-95A6-441182CB8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>
              <a:ea typeface="Osaka" panose="020B0600000000000000" pitchFamily="34" charset="-128"/>
            </a:endParaRP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E741A070-76B0-4544-9EE9-2E1FB07DA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638"/>
            <a:ext cx="8686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8000" b="1">
                <a:ea typeface="Osaka" panose="020B0600000000000000" pitchFamily="34" charset="-128"/>
              </a:rPr>
              <a:t> </a:t>
            </a:r>
            <a:r>
              <a:rPr lang="en-US" altLang="ja-JP" sz="8000" b="1">
                <a:ea typeface="Osaka" panose="020B0600000000000000" pitchFamily="34" charset="-128"/>
              </a:rPr>
              <a:t>What is</a:t>
            </a:r>
            <a:r>
              <a:rPr lang="ja-JP" altLang="en-US" sz="8000" b="1">
                <a:ea typeface="Osaka" panose="020B0600000000000000" pitchFamily="34" charset="-128"/>
              </a:rPr>
              <a:t> </a:t>
            </a:r>
          </a:p>
        </p:txBody>
      </p:sp>
      <p:pic>
        <p:nvPicPr>
          <p:cNvPr id="45059" name="Picture 3">
            <a:extLst>
              <a:ext uri="{FF2B5EF4-FFF2-40B4-BE49-F238E27FC236}">
                <a16:creationId xmlns:a16="http://schemas.microsoft.com/office/drawing/2014/main" id="{8DB85675-DC9D-744D-B12F-E825230B4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44925"/>
            <a:ext cx="65151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4">
            <a:extLst>
              <a:ext uri="{FF2B5EF4-FFF2-40B4-BE49-F238E27FC236}">
                <a16:creationId xmlns:a16="http://schemas.microsoft.com/office/drawing/2014/main" id="{E21BFD1E-9ED0-5A43-BF5A-C093C392D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417638"/>
            <a:ext cx="76962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1500" b="1">
                <a:solidFill>
                  <a:srgbClr val="8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E</a:t>
            </a:r>
            <a:r>
              <a:rPr lang="en-US" altLang="ja-JP" sz="6600" b="1">
                <a:solidFill>
                  <a:srgbClr val="8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xtensive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1500" b="1">
                <a:solidFill>
                  <a:srgbClr val="8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R</a:t>
            </a:r>
            <a:r>
              <a:rPr lang="en-US" altLang="ja-JP" sz="6600" b="1">
                <a:solidFill>
                  <a:srgbClr val="8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eading</a:t>
            </a:r>
            <a:r>
              <a:rPr lang="en-US" altLang="ja-JP" sz="6600" b="1">
                <a:latin typeface="Arial" panose="020B0604020202020204" pitchFamily="34" charset="0"/>
                <a:ea typeface="Osaka" panose="020B0600000000000000" pitchFamily="34" charset="-128"/>
              </a:rPr>
              <a:t>?</a:t>
            </a:r>
            <a:r>
              <a:rPr lang="ja-JP" altLang="en-US" sz="9600" b="1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  <a:endParaRPr lang="en-US" altLang="en-US" sz="1800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44F6DECC-256E-DD49-9EE4-D2EBCE7C29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US" altLang="ja-JP" sz="7100" b="1">
                <a:solidFill>
                  <a:srgbClr val="4504FF"/>
                </a:solidFill>
                <a:ea typeface="Osaka" panose="020B0600000000000000" pitchFamily="34" charset="-128"/>
              </a:rPr>
            </a:br>
            <a:endParaRPr lang="en-US" altLang="ja-JP" sz="3600">
              <a:ea typeface="Osaka" panose="020B0600000000000000" pitchFamily="34" charset="-128"/>
            </a:endParaRPr>
          </a:p>
        </p:txBody>
      </p:sp>
      <p:sp>
        <p:nvSpPr>
          <p:cNvPr id="474115" name="Rectangle 3">
            <a:extLst>
              <a:ext uri="{FF2B5EF4-FFF2-40B4-BE49-F238E27FC236}">
                <a16:creationId xmlns:a16="http://schemas.microsoft.com/office/drawing/2014/main" id="{B031A5B1-A485-2A49-B253-C276D10508CC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1714500" y="685800"/>
            <a:ext cx="5715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900" b="1">
                <a:solidFill>
                  <a:schemeClr val="hlink"/>
                </a:solidFill>
                <a:latin typeface="ＭＳ 明朝" panose="02020609040205080304" pitchFamily="49" charset="-128"/>
                <a:ea typeface="ヒラギノ角ゴ Pro W3" panose="020B0300000000000000" pitchFamily="34" charset="-128"/>
              </a:rPr>
              <a:t>多読</a:t>
            </a:r>
            <a:endParaRPr lang="en-US" altLang="en-US" sz="6000" b="1">
              <a:solidFill>
                <a:schemeClr val="hlink"/>
              </a:solidFill>
              <a:latin typeface="ＭＳ 明朝" panose="02020609040205080304" pitchFamily="49" charset="-128"/>
              <a:ea typeface="ヒラギノ角ゴ Pro W3" panose="020B0300000000000000" pitchFamily="34" charset="-128"/>
            </a:endParaRPr>
          </a:p>
        </p:txBody>
      </p:sp>
      <p:sp>
        <p:nvSpPr>
          <p:cNvPr id="474118" name="Rectangle 6">
            <a:extLst>
              <a:ext uri="{FF2B5EF4-FFF2-40B4-BE49-F238E27FC236}">
                <a16:creationId xmlns:a16="http://schemas.microsoft.com/office/drawing/2014/main" id="{7162DC09-895C-444C-9892-3707363152D5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White">
          <a:xfrm>
            <a:off x="1371600" y="3733800"/>
            <a:ext cx="6400800" cy="1600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altLang="en-US" sz="11900" b="1">
                <a:solidFill>
                  <a:srgbClr val="FF191C"/>
                </a:solidFill>
                <a:latin typeface="ＭＳ 明朝" panose="02020609040205080304" pitchFamily="49" charset="-128"/>
                <a:ea typeface="ヒラギノ角ゴ Pro W3" panose="020B0300000000000000" pitchFamily="34" charset="-128"/>
              </a:rPr>
              <a:t>楽読</a:t>
            </a:r>
            <a:r>
              <a:rPr lang="en-US" altLang="ja-JP" sz="1700">
                <a:solidFill>
                  <a:srgbClr val="898989"/>
                </a:solidFill>
                <a:latin typeface="Century" panose="02040604050505020304" pitchFamily="18" charset="0"/>
                <a:ea typeface="ＭＳ Ｐゴシック" panose="020B0600070205080204" pitchFamily="34" charset="-128"/>
              </a:rPr>
              <a:t> </a:t>
            </a:r>
            <a:endParaRPr lang="en-US" altLang="en-US" sz="1700">
              <a:solidFill>
                <a:srgbClr val="898989"/>
              </a:solidFill>
              <a:latin typeface="Century" panose="020406040505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74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15" grpId="0"/>
      <p:bldP spid="47411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0D13470F-73D1-2C44-A12B-612E527779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429000"/>
            <a:ext cx="7772400" cy="10525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US" altLang="ja-JP" sz="7100" b="1">
                <a:solidFill>
                  <a:srgbClr val="4504FF"/>
                </a:solidFill>
                <a:ea typeface="Osaka" panose="020B0600000000000000" pitchFamily="34" charset="-128"/>
              </a:rPr>
            </a:br>
            <a:endParaRPr lang="en-US" altLang="ja-JP" sz="3600">
              <a:ea typeface="Osaka" panose="020B0600000000000000" pitchFamily="34" charset="-128"/>
            </a:endParaRPr>
          </a:p>
        </p:txBody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ED85450F-EA18-694A-8E86-EFB448598FF3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0" y="2587625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entury" panose="02040604050505020304" pitchFamily="18" charset="0"/>
              </a:rPr>
              <a:t> </a:t>
            </a:r>
          </a:p>
        </p:txBody>
      </p:sp>
      <p:sp>
        <p:nvSpPr>
          <p:cNvPr id="49155" name="Text Box 4">
            <a:extLst>
              <a:ext uri="{FF2B5EF4-FFF2-40B4-BE49-F238E27FC236}">
                <a16:creationId xmlns:a16="http://schemas.microsoft.com/office/drawing/2014/main" id="{451325B1-5204-994B-AE29-60027AA89D92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3276600" y="3511550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 u="sng">
              <a:latin typeface="Arial" panose="020B0604020202020204" pitchFamily="34" charset="0"/>
            </a:endParaRPr>
          </a:p>
        </p:txBody>
      </p:sp>
      <p:pic>
        <p:nvPicPr>
          <p:cNvPr id="49156" name="Picture 5">
            <a:extLst>
              <a:ext uri="{FF2B5EF4-FFF2-40B4-BE49-F238E27FC236}">
                <a16:creationId xmlns:a16="http://schemas.microsoft.com/office/drawing/2014/main" id="{383711A5-5A4E-954D-A196-4F8C22A6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1287463" y="533400"/>
            <a:ext cx="656907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6167" name="Rectangle 7">
            <a:extLst>
              <a:ext uri="{FF2B5EF4-FFF2-40B4-BE49-F238E27FC236}">
                <a16:creationId xmlns:a16="http://schemas.microsoft.com/office/drawing/2014/main" id="{2E1C1F53-ADD2-D540-8DE1-1EB58E949389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2720975" y="-350838"/>
            <a:ext cx="184150" cy="714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22900" b="1">
              <a:solidFill>
                <a:srgbClr val="FF191C"/>
              </a:solidFill>
              <a:latin typeface="ＭＳ 明朝" panose="02020609040205080304" pitchFamily="49" charset="-128"/>
              <a:ea typeface="ヒラギノ角ゴ Pro W3" panose="020B0300000000000000" pitchFamily="34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22900" b="1">
              <a:solidFill>
                <a:srgbClr val="FF191C"/>
              </a:solidFill>
              <a:latin typeface="ＭＳ 明朝" panose="02020609040205080304" pitchFamily="49" charset="-128"/>
              <a:ea typeface="ヒラギノ角ゴ Pro W3" panose="020B0300000000000000" pitchFamily="34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u="sng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16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836B9B2D-9DAB-9F41-B72D-E4BC524B27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429000"/>
            <a:ext cx="7772400" cy="10525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US" altLang="ja-JP" sz="7100" b="1">
                <a:solidFill>
                  <a:srgbClr val="4504FF"/>
                </a:solidFill>
                <a:ea typeface="Osaka" panose="020B0600000000000000" pitchFamily="34" charset="-128"/>
              </a:rPr>
            </a:br>
            <a:endParaRPr lang="en-US" altLang="ja-JP" sz="3600">
              <a:ea typeface="Osaka" panose="020B0600000000000000" pitchFamily="34" charset="-128"/>
            </a:endParaRP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C14D09F4-4EDB-5D4D-AB23-4F8CC8DB4B80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0" y="2587625"/>
            <a:ext cx="403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Century" panose="02040604050505020304" pitchFamily="18" charset="0"/>
              </a:rPr>
              <a:t> </a:t>
            </a:r>
          </a:p>
        </p:txBody>
      </p:sp>
      <p:sp>
        <p:nvSpPr>
          <p:cNvPr id="51203" name="Text Box 4">
            <a:extLst>
              <a:ext uri="{FF2B5EF4-FFF2-40B4-BE49-F238E27FC236}">
                <a16:creationId xmlns:a16="http://schemas.microsoft.com/office/drawing/2014/main" id="{C1835DBF-BC83-154F-86FA-E2984F289A9C}"/>
              </a:ext>
            </a:extLst>
          </p:cNvPr>
          <p:cNvSpPr txBox="1">
            <a:spLocks noChangeArrowheads="1"/>
          </p:cNvSpPr>
          <p:nvPr/>
        </p:nvSpPr>
        <p:spPr bwMode="blackWhite">
          <a:xfrm>
            <a:off x="3276600" y="3511550"/>
            <a:ext cx="411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 u="sng">
              <a:latin typeface="Arial" panose="020B0604020202020204" pitchFamily="34" charset="0"/>
            </a:endParaRPr>
          </a:p>
        </p:txBody>
      </p:sp>
      <p:pic>
        <p:nvPicPr>
          <p:cNvPr id="51204" name="Picture 5">
            <a:extLst>
              <a:ext uri="{FF2B5EF4-FFF2-40B4-BE49-F238E27FC236}">
                <a16:creationId xmlns:a16="http://schemas.microsoft.com/office/drawing/2014/main" id="{C2C219DD-930A-C74B-A33F-8AD3C4E04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White">
          <a:xfrm>
            <a:off x="1287463" y="533400"/>
            <a:ext cx="656907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6166" name="Rectangle 6">
            <a:extLst>
              <a:ext uri="{FF2B5EF4-FFF2-40B4-BE49-F238E27FC236}">
                <a16:creationId xmlns:a16="http://schemas.microsoft.com/office/drawing/2014/main" id="{F4218F63-3FFF-674B-90E4-4B78729E997B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2514600" y="838200"/>
            <a:ext cx="4114800" cy="2286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76167" name="Rectangle 7">
            <a:extLst>
              <a:ext uri="{FF2B5EF4-FFF2-40B4-BE49-F238E27FC236}">
                <a16:creationId xmlns:a16="http://schemas.microsoft.com/office/drawing/2014/main" id="{5E5B129F-8F9C-034B-9AA2-FE9A5160DC31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2720975" y="-350838"/>
            <a:ext cx="3702050" cy="720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7700" b="1">
                <a:solidFill>
                  <a:srgbClr val="FF191C"/>
                </a:solidFill>
                <a:latin typeface="ＭＳ 明朝" panose="02020609040205080304" pitchFamily="49" charset="-128"/>
                <a:ea typeface="ヒラギノ角ゴ Pro W3" panose="020B0300000000000000" pitchFamily="34" charset="-128"/>
              </a:rPr>
              <a:t>楽</a:t>
            </a:r>
            <a:endParaRPr lang="en-US" altLang="ja-JP" sz="22900" b="1">
              <a:solidFill>
                <a:srgbClr val="FF191C"/>
              </a:solidFill>
              <a:latin typeface="ＭＳ 明朝" panose="02020609040205080304" pitchFamily="49" charset="-128"/>
              <a:ea typeface="ヒラギノ角ゴ Pro W3" panose="020B0300000000000000" pitchFamily="34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200" b="1">
                <a:solidFill>
                  <a:srgbClr val="FF191C"/>
                </a:solidFill>
                <a:latin typeface="ＭＳ 明朝" panose="02020609040205080304" pitchFamily="49" charset="-128"/>
                <a:ea typeface="ヒラギノ角ゴ Pro W3" panose="020B0300000000000000" pitchFamily="34" charset="-128"/>
              </a:rPr>
              <a:t>読</a:t>
            </a:r>
            <a:endParaRPr lang="en-US" altLang="ja-JP" sz="22900" b="1">
              <a:solidFill>
                <a:srgbClr val="FF191C"/>
              </a:solidFill>
              <a:latin typeface="ＭＳ 明朝" panose="02020609040205080304" pitchFamily="49" charset="-128"/>
              <a:ea typeface="ヒラギノ角ゴ Pro W3" panose="020B0300000000000000" pitchFamily="34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u="sng">
              <a:latin typeface="Arial" panose="020B0604020202020204" pitchFamily="34" charset="0"/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76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166" grpId="0" animBg="1"/>
      <p:bldP spid="47616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0073170C-5976-CC4B-A750-9EE374485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>
              <a:ea typeface="Osaka" panose="020B0600000000000000" pitchFamily="34" charset="-128"/>
            </a:endParaRPr>
          </a:p>
        </p:txBody>
      </p:sp>
      <p:sp>
        <p:nvSpPr>
          <p:cNvPr id="53250" name="Rectangle 3">
            <a:extLst>
              <a:ext uri="{FF2B5EF4-FFF2-40B4-BE49-F238E27FC236}">
                <a16:creationId xmlns:a16="http://schemas.microsoft.com/office/drawing/2014/main" id="{6A8D1EFE-3F61-0E40-A941-D2E412A64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638"/>
            <a:ext cx="86868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8000" b="1">
                <a:ea typeface="Osaka" panose="020B0600000000000000" pitchFamily="34" charset="-128"/>
              </a:rPr>
              <a:t> reading </a:t>
            </a:r>
            <a:endParaRPr lang="en-US" altLang="ja-JP" sz="8000" b="1">
              <a:ea typeface="Osaka" panose="020B0600000000000000" pitchFamily="34" charset="-128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8000" b="1">
                <a:ea typeface="Osaka" panose="020B0600000000000000" pitchFamily="34" charset="-128"/>
              </a:rPr>
              <a:t>a lot of easy, enjoyable books. </a:t>
            </a:r>
          </a:p>
        </p:txBody>
      </p:sp>
      <p:pic>
        <p:nvPicPr>
          <p:cNvPr id="53251" name="Picture 3">
            <a:extLst>
              <a:ext uri="{FF2B5EF4-FFF2-40B4-BE49-F238E27FC236}">
                <a16:creationId xmlns:a16="http://schemas.microsoft.com/office/drawing/2014/main" id="{F359FC9B-34BF-004F-8B26-6ADB3EE67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44925"/>
            <a:ext cx="65151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4">
            <a:extLst>
              <a:ext uri="{FF2B5EF4-FFF2-40B4-BE49-F238E27FC236}">
                <a16:creationId xmlns:a16="http://schemas.microsoft.com/office/drawing/2014/main" id="{FA154B36-9327-AB41-9B78-DB6C03C52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32321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3800" b="1">
                <a:solidFill>
                  <a:srgbClr val="8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ER:</a:t>
            </a:r>
            <a:r>
              <a:rPr lang="ja-JP" altLang="en-US" sz="9600" b="1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  <a:endParaRPr lang="en-US" altLang="en-US" sz="1800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D4FF7749-B3C0-F047-BCEA-EC7E6D36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052513"/>
            <a:ext cx="7772400" cy="1052513"/>
          </a:xfrm>
        </p:spPr>
        <p:txBody>
          <a:bodyPr/>
          <a:lstStyle/>
          <a:p>
            <a:pPr eaLnBrk="1" hangingPunct="1"/>
            <a:endParaRPr lang="ja-JP" altLang="en-US" sz="6600" b="1">
              <a:solidFill>
                <a:srgbClr val="4504FF"/>
              </a:solidFill>
              <a:ea typeface="Osaka" panose="020B0600000000000000" pitchFamily="34" charset="-128"/>
            </a:endParaRPr>
          </a:p>
        </p:txBody>
      </p:sp>
      <p:sp>
        <p:nvSpPr>
          <p:cNvPr id="55298" name="Content Placeholder 3">
            <a:extLst>
              <a:ext uri="{FF2B5EF4-FFF2-40B4-BE49-F238E27FC236}">
                <a16:creationId xmlns:a16="http://schemas.microsoft.com/office/drawing/2014/main" id="{D117F796-B040-7543-B3CC-5960B26BE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5299" name="Picture 5">
            <a:extLst>
              <a:ext uri="{FF2B5EF4-FFF2-40B4-BE49-F238E27FC236}">
                <a16:creationId xmlns:a16="http://schemas.microsoft.com/office/drawing/2014/main" id="{A09687DD-290E-4D47-B1E3-2DD6AA783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Rectangle 2">
            <a:extLst>
              <a:ext uri="{FF2B5EF4-FFF2-40B4-BE49-F238E27FC236}">
                <a16:creationId xmlns:a16="http://schemas.microsoft.com/office/drawing/2014/main" id="{224B0307-8D34-4E43-98BA-F14385DCD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0"/>
            <a:ext cx="77724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6600" b="1">
                <a:solidFill>
                  <a:srgbClr val="FFFF00"/>
                </a:solidFill>
                <a:ea typeface="Osaka" panose="020B0600000000000000" pitchFamily="34" charset="-128"/>
              </a:rPr>
              <a:t>The benefits of</a:t>
            </a:r>
            <a:r>
              <a:rPr lang="en-US" altLang="ja-JP" sz="6600" b="1">
                <a:solidFill>
                  <a:srgbClr val="FFFF00"/>
                </a:solidFill>
                <a:ea typeface="Osaka" panose="020B0600000000000000" pitchFamily="34" charset="-128"/>
              </a:rPr>
              <a:t> ER</a:t>
            </a:r>
            <a:endParaRPr lang="ja-JP" altLang="en-US" sz="6600" b="1">
              <a:solidFill>
                <a:srgbClr val="FFFF00"/>
              </a:solidFill>
              <a:ea typeface="Osaka" panose="020B0600000000000000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4A6561-2967-5B49-8752-3777ACA7C6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5788" y="1600200"/>
            <a:ext cx="4291012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chemeClr val="bg1"/>
                </a:solidFill>
              </a:rPr>
              <a:t>Increased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chemeClr val="bg1"/>
                </a:solidFill>
              </a:rPr>
              <a:t>Reading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chemeClr val="bg1"/>
                </a:solidFill>
              </a:rPr>
              <a:t>ability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AAC4FE9B-D7A1-9C41-BAB5-B34177786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052513"/>
            <a:ext cx="7772400" cy="1052513"/>
          </a:xfrm>
        </p:spPr>
        <p:txBody>
          <a:bodyPr/>
          <a:lstStyle/>
          <a:p>
            <a:pPr eaLnBrk="1" hangingPunct="1"/>
            <a:endParaRPr lang="ja-JP" altLang="en-US" sz="6600" b="1">
              <a:solidFill>
                <a:srgbClr val="4504FF"/>
              </a:solidFill>
              <a:ea typeface="Osaka" panose="020B0600000000000000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E8CAB7-AEBD-A64F-854B-389E80E96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5788" y="1600200"/>
            <a:ext cx="4291012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FFFF"/>
                </a:solidFill>
              </a:rPr>
              <a:t>Increased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FFFF"/>
                </a:solidFill>
              </a:rPr>
              <a:t>Reading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FFFF"/>
                </a:solidFill>
              </a:rPr>
              <a:t>ability </a:t>
            </a:r>
          </a:p>
        </p:txBody>
      </p:sp>
      <p:pic>
        <p:nvPicPr>
          <p:cNvPr id="57347" name="Picture 12">
            <a:extLst>
              <a:ext uri="{FF2B5EF4-FFF2-40B4-BE49-F238E27FC236}">
                <a16:creationId xmlns:a16="http://schemas.microsoft.com/office/drawing/2014/main" id="{6644EDE3-4396-EB40-B523-F1523D352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5388" y="0"/>
            <a:ext cx="11787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2">
            <a:extLst>
              <a:ext uri="{FF2B5EF4-FFF2-40B4-BE49-F238E27FC236}">
                <a16:creationId xmlns:a16="http://schemas.microsoft.com/office/drawing/2014/main" id="{20EF72CD-9CF2-5743-94F0-79A4D4D5B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0"/>
            <a:ext cx="77724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6600" b="1">
                <a:solidFill>
                  <a:srgbClr val="FFFF00"/>
                </a:solidFill>
                <a:ea typeface="Osaka" panose="020B0600000000000000" pitchFamily="34" charset="-128"/>
              </a:rPr>
              <a:t>The benefits of</a:t>
            </a:r>
            <a:r>
              <a:rPr lang="en-US" altLang="ja-JP" sz="6600" b="1">
                <a:solidFill>
                  <a:srgbClr val="FFFF00"/>
                </a:solidFill>
                <a:ea typeface="Osaka" panose="020B0600000000000000" pitchFamily="34" charset="-128"/>
              </a:rPr>
              <a:t> ER</a:t>
            </a:r>
            <a:endParaRPr lang="ja-JP" altLang="en-US" sz="6600" b="1">
              <a:solidFill>
                <a:srgbClr val="FFFF00"/>
              </a:solidFill>
              <a:ea typeface="Osaka" panose="020B0600000000000000" pitchFamily="34" charset="-128"/>
            </a:endParaRPr>
          </a:p>
        </p:txBody>
      </p:sp>
      <p:sp>
        <p:nvSpPr>
          <p:cNvPr id="57349" name="TextBox 15">
            <a:extLst>
              <a:ext uri="{FF2B5EF4-FFF2-40B4-BE49-F238E27FC236}">
                <a16:creationId xmlns:a16="http://schemas.microsoft.com/office/drawing/2014/main" id="{5C0EA8D9-CC9E-3749-A66E-4D03565DD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9375" y="4232275"/>
            <a:ext cx="40417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>
                <a:solidFill>
                  <a:schemeClr val="bg1"/>
                </a:solidFill>
                <a:latin typeface="Arial" panose="020B0604020202020204" pitchFamily="34" charset="0"/>
              </a:rPr>
              <a:t>+ affect &amp;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>
                <a:solidFill>
                  <a:schemeClr val="bg1"/>
                </a:solidFill>
                <a:latin typeface="Arial" panose="020B0604020202020204" pitchFamily="34" charset="0"/>
              </a:rPr>
              <a:t>motivation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31D88EB5-FF58-AD4A-BF3D-F453E8E04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052513"/>
            <a:ext cx="7772400" cy="1052513"/>
          </a:xfrm>
        </p:spPr>
        <p:txBody>
          <a:bodyPr/>
          <a:lstStyle/>
          <a:p>
            <a:pPr eaLnBrk="1" hangingPunct="1"/>
            <a:endParaRPr lang="ja-JP" altLang="en-US" sz="6600" b="1">
              <a:solidFill>
                <a:srgbClr val="4504FF"/>
              </a:solidFill>
              <a:ea typeface="Osaka" panose="020B0600000000000000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F7C474-2012-8D4A-AC91-269205898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5788" y="1600200"/>
            <a:ext cx="4291012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FFFF"/>
                </a:solidFill>
              </a:rPr>
              <a:t>Increased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FFFF"/>
                </a:solidFill>
              </a:rPr>
              <a:t>Reading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FFFF"/>
                </a:solidFill>
              </a:rPr>
              <a:t>ability </a:t>
            </a:r>
          </a:p>
        </p:txBody>
      </p:sp>
      <p:sp>
        <p:nvSpPr>
          <p:cNvPr id="59395" name="TextBox 7">
            <a:extLst>
              <a:ext uri="{FF2B5EF4-FFF2-40B4-BE49-F238E27FC236}">
                <a16:creationId xmlns:a16="http://schemas.microsoft.com/office/drawing/2014/main" id="{2DFCB1A6-05D4-CD4A-91DD-6B957DE1E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33813" y="2586038"/>
            <a:ext cx="1857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0">
              <a:latin typeface="Arial" panose="020B0604020202020204" pitchFamily="34" charset="0"/>
            </a:endParaRPr>
          </a:p>
        </p:txBody>
      </p:sp>
      <p:pic>
        <p:nvPicPr>
          <p:cNvPr id="59396" name="Picture 9">
            <a:extLst>
              <a:ext uri="{FF2B5EF4-FFF2-40B4-BE49-F238E27FC236}">
                <a16:creationId xmlns:a16="http://schemas.microsoft.com/office/drawing/2014/main" id="{8B9773EB-EABF-464B-8CD2-0AA9E3FC3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6553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Rectangle 2">
            <a:extLst>
              <a:ext uri="{FF2B5EF4-FFF2-40B4-BE49-F238E27FC236}">
                <a16:creationId xmlns:a16="http://schemas.microsoft.com/office/drawing/2014/main" id="{FF3077C4-6DD3-7643-A558-452C625EE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0"/>
            <a:ext cx="77724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6600" b="1">
                <a:solidFill>
                  <a:srgbClr val="800000"/>
                </a:solidFill>
                <a:ea typeface="Osaka" panose="020B0600000000000000" pitchFamily="34" charset="-128"/>
              </a:rPr>
              <a:t>The benefits of</a:t>
            </a:r>
            <a:r>
              <a:rPr lang="en-US" altLang="ja-JP" sz="6600" b="1">
                <a:solidFill>
                  <a:srgbClr val="800000"/>
                </a:solidFill>
                <a:ea typeface="Osaka" panose="020B0600000000000000" pitchFamily="34" charset="-128"/>
              </a:rPr>
              <a:t> ER</a:t>
            </a:r>
            <a:endParaRPr lang="ja-JP" altLang="en-US" sz="6600" b="1">
              <a:solidFill>
                <a:srgbClr val="800000"/>
              </a:solidFill>
              <a:ea typeface="Osaka" panose="020B0600000000000000" pitchFamily="34" charset="-128"/>
            </a:endParaRPr>
          </a:p>
        </p:txBody>
      </p:sp>
      <p:sp>
        <p:nvSpPr>
          <p:cNvPr id="59398" name="TextBox 12">
            <a:extLst>
              <a:ext uri="{FF2B5EF4-FFF2-40B4-BE49-F238E27FC236}">
                <a16:creationId xmlns:a16="http://schemas.microsoft.com/office/drawing/2014/main" id="{0B8DAE2C-4FC7-4A48-BCE5-E14AA151C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675" y="4108450"/>
            <a:ext cx="60293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0">
                <a:solidFill>
                  <a:srgbClr val="800000"/>
                </a:solidFill>
                <a:latin typeface="Arial" panose="020B0604020202020204" pitchFamily="34" charset="0"/>
              </a:rPr>
              <a:t>+ vocabulary</a:t>
            </a:r>
          </a:p>
        </p:txBody>
      </p:sp>
      <p:sp>
        <p:nvSpPr>
          <p:cNvPr id="59399" name="Content Placeholder 13">
            <a:extLst>
              <a:ext uri="{FF2B5EF4-FFF2-40B4-BE49-F238E27FC236}">
                <a16:creationId xmlns:a16="http://schemas.microsoft.com/office/drawing/2014/main" id="{345A9E5D-B413-5346-BF5D-678566445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CCC7C43C-CCD9-5B4E-8D3A-F5D75ADA9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004888"/>
            <a:ext cx="7772400" cy="1052512"/>
          </a:xfrm>
        </p:spPr>
        <p:txBody>
          <a:bodyPr/>
          <a:lstStyle/>
          <a:p>
            <a:pPr algn="l" eaLnBrk="1" hangingPunct="1"/>
            <a:r>
              <a:rPr lang="ja-JP" altLang="en-US" sz="11500" b="1">
                <a:solidFill>
                  <a:srgbClr val="4504FF"/>
                </a:solidFill>
                <a:ea typeface="Osaka" panose="020B0600000000000000" pitchFamily="34" charset="-128"/>
              </a:rPr>
              <a:t>E</a:t>
            </a:r>
            <a:r>
              <a:rPr lang="en-US" altLang="ja-JP" sz="9600" b="1">
                <a:solidFill>
                  <a:srgbClr val="4504FF"/>
                </a:solidFill>
                <a:ea typeface="Osaka" panose="020B0600000000000000" pitchFamily="34" charset="-128"/>
              </a:rPr>
              <a:t>ffective</a:t>
            </a:r>
            <a:r>
              <a:rPr lang="ja-JP" altLang="en-US" sz="9600" b="1">
                <a:solidFill>
                  <a:srgbClr val="4504FF"/>
                </a:solidFill>
                <a:ea typeface="Osaka" panose="020B0600000000000000" pitchFamily="34" charset="-128"/>
              </a:rPr>
              <a:t> </a:t>
            </a:r>
            <a:r>
              <a:rPr lang="ja-JP" altLang="en-US" sz="11500" b="1">
                <a:solidFill>
                  <a:srgbClr val="4504FF"/>
                </a:solidFill>
                <a:ea typeface="Osaka" panose="020B0600000000000000" pitchFamily="34" charset="-128"/>
              </a:rPr>
              <a:t>R</a:t>
            </a:r>
            <a:r>
              <a:rPr lang="en-US" altLang="ja-JP" sz="9600" b="1">
                <a:solidFill>
                  <a:srgbClr val="4504FF"/>
                </a:solidFill>
                <a:ea typeface="Osaka" panose="020B0600000000000000" pitchFamily="34" charset="-128"/>
              </a:rPr>
              <a:t>eading</a:t>
            </a:r>
            <a:endParaRPr lang="ja-JP" altLang="en-US" sz="5400">
              <a:ea typeface="Osaka" panose="020B0600000000000000" pitchFamily="34" charset="-128"/>
            </a:endParaRPr>
          </a:p>
        </p:txBody>
      </p:sp>
      <p:sp>
        <p:nvSpPr>
          <p:cNvPr id="18434" name="Rectangle 7">
            <a:extLst>
              <a:ext uri="{FF2B5EF4-FFF2-40B4-BE49-F238E27FC236}">
                <a16:creationId xmlns:a16="http://schemas.microsoft.com/office/drawing/2014/main" id="{57049A67-FDCF-DB4D-A1C6-04BB29F7F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114800"/>
            <a:ext cx="1841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8000" b="1">
              <a:solidFill>
                <a:srgbClr val="FE1C4F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pic>
        <p:nvPicPr>
          <p:cNvPr id="18435" name="Picture 6">
            <a:extLst>
              <a:ext uri="{FF2B5EF4-FFF2-40B4-BE49-F238E27FC236}">
                <a16:creationId xmlns:a16="http://schemas.microsoft.com/office/drawing/2014/main" id="{5D8F5218-322A-DE41-8A2D-C63B12BE5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200400"/>
            <a:ext cx="92598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1F059020-41BD-9640-A97A-D5B4BA3BE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052513"/>
            <a:ext cx="7772400" cy="1052513"/>
          </a:xfrm>
        </p:spPr>
        <p:txBody>
          <a:bodyPr/>
          <a:lstStyle/>
          <a:p>
            <a:pPr eaLnBrk="1" hangingPunct="1"/>
            <a:endParaRPr lang="ja-JP" altLang="en-US" sz="6600" b="1">
              <a:solidFill>
                <a:srgbClr val="4504FF"/>
              </a:solidFill>
              <a:ea typeface="Osaka" panose="020B0600000000000000" pitchFamily="34" charset="-128"/>
            </a:endParaRPr>
          </a:p>
        </p:txBody>
      </p:sp>
      <p:sp>
        <p:nvSpPr>
          <p:cNvPr id="61442" name="Content Placeholder 3">
            <a:extLst>
              <a:ext uri="{FF2B5EF4-FFF2-40B4-BE49-F238E27FC236}">
                <a16:creationId xmlns:a16="http://schemas.microsoft.com/office/drawing/2014/main" id="{CB506647-D8FB-014D-9EF3-00DFDCA35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833813" y="-663575"/>
            <a:ext cx="8229601" cy="4525963"/>
          </a:xfrm>
        </p:spPr>
        <p:txBody>
          <a:bodyPr/>
          <a:lstStyle/>
          <a:p>
            <a:pPr eaLnBrk="1" hangingPunct="1"/>
            <a:r>
              <a:rPr lang="ja-JP" altLang="en-US" sz="4400">
                <a:ea typeface="ＭＳ 明朝" panose="02020609040205080304" pitchFamily="49" charset="-128"/>
              </a:rPr>
              <a:t>In</a:t>
            </a:r>
            <a:r>
              <a:rPr lang="ja-JP" altLang="en-US" sz="4400">
                <a:ea typeface="ＭＳ Ｐゴシック" panose="020B0600070205080204" pitchFamily="34" charset="-128"/>
              </a:rPr>
              <a:t>creased affect/motivation</a:t>
            </a:r>
          </a:p>
          <a:p>
            <a:pPr lvl="4" eaLnBrk="1" hangingPunct="1"/>
            <a:r>
              <a:rPr lang="ja-JP" altLang="en-US" sz="1200">
                <a:ea typeface="ＭＳ Ｐゴシック" panose="020B0600070205080204" pitchFamily="34" charset="-128"/>
              </a:rPr>
              <a:t>Elley ‘91, Cho &amp; Krashen ’94, Rodrigo ‘95</a:t>
            </a:r>
            <a:r>
              <a:rPr lang="ja-JP" altLang="en-US" sz="3200">
                <a:ea typeface="ＭＳ 明朝" panose="02020609040205080304" pitchFamily="49" charset="-128"/>
              </a:rPr>
              <a:t> </a:t>
            </a:r>
          </a:p>
          <a:p>
            <a:pPr eaLnBrk="1" hangingPunct="1"/>
            <a:r>
              <a:rPr lang="ja-JP" altLang="en-US" sz="4400">
                <a:ea typeface="ＭＳ 明朝" panose="02020609040205080304" pitchFamily="49" charset="-128"/>
              </a:rPr>
              <a:t>Improved vocabulary</a:t>
            </a:r>
            <a:endParaRPr lang="ja-JP" altLang="en-US" sz="4400">
              <a:ea typeface="ＭＳ Ｐゴシック" panose="020B0600070205080204" pitchFamily="34" charset="-128"/>
            </a:endParaRPr>
          </a:p>
          <a:p>
            <a:pPr lvl="4" eaLnBrk="1" hangingPunct="1"/>
            <a:r>
              <a:rPr lang="ja-JP" altLang="en-US" sz="1200">
                <a:ea typeface="ＭＳ Ｐゴシック" panose="020B0600070205080204" pitchFamily="34" charset="-128"/>
              </a:rPr>
              <a:t>Rodrigo ‘95, Haifiz &amp; Tudor ’90, </a:t>
            </a:r>
            <a:endParaRPr lang="ja-JP" altLang="en-US" sz="1800">
              <a:ea typeface="ＭＳ 明朝" panose="02020609040205080304" pitchFamily="49" charset="-128"/>
            </a:endParaRPr>
          </a:p>
          <a:p>
            <a:pPr eaLnBrk="1" hangingPunct="1"/>
            <a:r>
              <a:rPr lang="ja-JP" altLang="en-US" sz="4400">
                <a:ea typeface="ＭＳ Ｐゴシック" panose="020B0600070205080204" pitchFamily="34" charset="-128"/>
              </a:rPr>
              <a:t>Improved listening ability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A54F1D-5971-9045-A4E6-68724B605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5788" y="1600200"/>
            <a:ext cx="4291012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FFFF"/>
                </a:solidFill>
              </a:rPr>
              <a:t>Increased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FFFF"/>
                </a:solidFill>
              </a:rPr>
              <a:t>Reading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FFFF"/>
                </a:solidFill>
              </a:rPr>
              <a:t>ability </a:t>
            </a:r>
          </a:p>
        </p:txBody>
      </p:sp>
      <p:sp>
        <p:nvSpPr>
          <p:cNvPr id="61444" name="TextBox 7">
            <a:extLst>
              <a:ext uri="{FF2B5EF4-FFF2-40B4-BE49-F238E27FC236}">
                <a16:creationId xmlns:a16="http://schemas.microsoft.com/office/drawing/2014/main" id="{27DD1256-05E9-D14B-8960-413E1E1E4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33813" y="2586038"/>
            <a:ext cx="1857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0">
              <a:latin typeface="Arial" panose="020B0604020202020204" pitchFamily="34" charset="0"/>
            </a:endParaRPr>
          </a:p>
        </p:txBody>
      </p:sp>
      <p:pic>
        <p:nvPicPr>
          <p:cNvPr id="61445" name="Picture 9">
            <a:extLst>
              <a:ext uri="{FF2B5EF4-FFF2-40B4-BE49-F238E27FC236}">
                <a16:creationId xmlns:a16="http://schemas.microsoft.com/office/drawing/2014/main" id="{5ED85BA8-A64F-304C-A89C-DAF15173C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513" y="0"/>
            <a:ext cx="1045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Rectangle 2">
            <a:extLst>
              <a:ext uri="{FF2B5EF4-FFF2-40B4-BE49-F238E27FC236}">
                <a16:creationId xmlns:a16="http://schemas.microsoft.com/office/drawing/2014/main" id="{09A8BA90-AF47-6543-87FF-5D9A21E4E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52400"/>
            <a:ext cx="77724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6600" b="1">
                <a:solidFill>
                  <a:srgbClr val="800000"/>
                </a:solidFill>
                <a:ea typeface="Osaka" panose="020B0600000000000000" pitchFamily="34" charset="-128"/>
              </a:rPr>
              <a:t>The benefits of</a:t>
            </a:r>
            <a:r>
              <a:rPr lang="en-US" altLang="ja-JP" sz="6600" b="1">
                <a:solidFill>
                  <a:srgbClr val="800000"/>
                </a:solidFill>
                <a:ea typeface="Osaka" panose="020B0600000000000000" pitchFamily="34" charset="-128"/>
              </a:rPr>
              <a:t> ER</a:t>
            </a:r>
            <a:endParaRPr lang="ja-JP" altLang="en-US" sz="6600" b="1">
              <a:solidFill>
                <a:srgbClr val="800000"/>
              </a:solidFill>
              <a:ea typeface="Osaka" panose="020B0600000000000000" pitchFamily="34" charset="-128"/>
            </a:endParaRPr>
          </a:p>
        </p:txBody>
      </p:sp>
      <p:sp>
        <p:nvSpPr>
          <p:cNvPr id="61447" name="TextBox 11">
            <a:extLst>
              <a:ext uri="{FF2B5EF4-FFF2-40B4-BE49-F238E27FC236}">
                <a16:creationId xmlns:a16="http://schemas.microsoft.com/office/drawing/2014/main" id="{7B2D06A2-864D-3E4E-916B-C88617A64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32100"/>
            <a:ext cx="51181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0">
                <a:solidFill>
                  <a:srgbClr val="800000"/>
                </a:solidFill>
                <a:latin typeface="Arial" panose="020B0604020202020204" pitchFamily="34" charset="0"/>
              </a:rPr>
              <a:t>+  listening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0">
                <a:solidFill>
                  <a:srgbClr val="800000"/>
                </a:solidFill>
                <a:latin typeface="Arial" panose="020B0604020202020204" pitchFamily="34" charset="0"/>
              </a:rPr>
              <a:t>    ability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1AC79E2E-6DBE-CA4C-9D17-7F802AB1B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052513"/>
            <a:ext cx="7772400" cy="1052513"/>
          </a:xfrm>
        </p:spPr>
        <p:txBody>
          <a:bodyPr/>
          <a:lstStyle/>
          <a:p>
            <a:pPr eaLnBrk="1" hangingPunct="1"/>
            <a:endParaRPr lang="ja-JP" altLang="en-US" sz="6600" b="1">
              <a:solidFill>
                <a:srgbClr val="4504FF"/>
              </a:solidFill>
              <a:ea typeface="Osaka" panose="020B0600000000000000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AAAE97-444B-1648-B7BB-92A626CAC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5788" y="1600200"/>
            <a:ext cx="4291012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FFFF"/>
                </a:solidFill>
              </a:rPr>
              <a:t>Increased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FFFF"/>
                </a:solidFill>
              </a:rPr>
              <a:t>Reading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FFFF"/>
                </a:solidFill>
              </a:rPr>
              <a:t>ability </a:t>
            </a:r>
          </a:p>
        </p:txBody>
      </p:sp>
      <p:sp>
        <p:nvSpPr>
          <p:cNvPr id="63491" name="TextBox 7">
            <a:extLst>
              <a:ext uri="{FF2B5EF4-FFF2-40B4-BE49-F238E27FC236}">
                <a16:creationId xmlns:a16="http://schemas.microsoft.com/office/drawing/2014/main" id="{ECA60CD1-44CD-434F-BB22-D984AFB77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33813" y="2586038"/>
            <a:ext cx="1857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0">
              <a:latin typeface="Arial" panose="020B0604020202020204" pitchFamily="34" charset="0"/>
            </a:endParaRPr>
          </a:p>
        </p:txBody>
      </p:sp>
      <p:pic>
        <p:nvPicPr>
          <p:cNvPr id="63492" name="Picture 11">
            <a:extLst>
              <a:ext uri="{FF2B5EF4-FFF2-40B4-BE49-F238E27FC236}">
                <a16:creationId xmlns:a16="http://schemas.microsoft.com/office/drawing/2014/main" id="{A2C87D91-C979-8847-AE0F-EB5593816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3300" y="0"/>
            <a:ext cx="10147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Rectangle 2">
            <a:extLst>
              <a:ext uri="{FF2B5EF4-FFF2-40B4-BE49-F238E27FC236}">
                <a16:creationId xmlns:a16="http://schemas.microsoft.com/office/drawing/2014/main" id="{35D96AEC-690F-DA49-ACA2-F074A8586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0"/>
            <a:ext cx="77724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6600" b="1">
                <a:solidFill>
                  <a:srgbClr val="800000"/>
                </a:solidFill>
                <a:ea typeface="Osaka" panose="020B0600000000000000" pitchFamily="34" charset="-128"/>
              </a:rPr>
              <a:t>The benefits of</a:t>
            </a:r>
            <a:r>
              <a:rPr lang="en-US" altLang="ja-JP" sz="6600" b="1">
                <a:solidFill>
                  <a:srgbClr val="800000"/>
                </a:solidFill>
                <a:ea typeface="Osaka" panose="020B0600000000000000" pitchFamily="34" charset="-128"/>
              </a:rPr>
              <a:t> ER</a:t>
            </a:r>
            <a:endParaRPr lang="ja-JP" altLang="en-US" sz="6600" b="1">
              <a:solidFill>
                <a:srgbClr val="800000"/>
              </a:solidFill>
              <a:ea typeface="Osaka" panose="020B0600000000000000" pitchFamily="34" charset="-128"/>
            </a:endParaRPr>
          </a:p>
        </p:txBody>
      </p:sp>
      <p:sp>
        <p:nvSpPr>
          <p:cNvPr id="63494" name="TextBox 16">
            <a:extLst>
              <a:ext uri="{FF2B5EF4-FFF2-40B4-BE49-F238E27FC236}">
                <a16:creationId xmlns:a16="http://schemas.microsoft.com/office/drawing/2014/main" id="{9E6A7428-4EB2-EC43-B1D4-C4E19A891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52800"/>
            <a:ext cx="51752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0">
                <a:solidFill>
                  <a:srgbClr val="800000"/>
                </a:solidFill>
                <a:latin typeface="Arial" panose="020B0604020202020204" pitchFamily="34" charset="0"/>
              </a:rPr>
              <a:t>+ speaking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0">
                <a:solidFill>
                  <a:srgbClr val="800000"/>
                </a:solidFill>
                <a:latin typeface="Arial" panose="020B0604020202020204" pitchFamily="34" charset="0"/>
              </a:rPr>
              <a:t>   ability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851BD255-6BF2-3043-A352-65A64F097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052513"/>
            <a:ext cx="7772400" cy="1052513"/>
          </a:xfrm>
        </p:spPr>
        <p:txBody>
          <a:bodyPr/>
          <a:lstStyle/>
          <a:p>
            <a:pPr eaLnBrk="1" hangingPunct="1"/>
            <a:endParaRPr lang="ja-JP" altLang="en-US" sz="6600" b="1">
              <a:solidFill>
                <a:srgbClr val="4504FF"/>
              </a:solidFill>
              <a:ea typeface="Osaka" panose="020B0600000000000000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3F3126-94BC-6542-AA9D-F223C2E12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5788" y="1600200"/>
            <a:ext cx="4291012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FFFF"/>
                </a:solidFill>
              </a:rPr>
              <a:t>Increased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FFFF"/>
                </a:solidFill>
              </a:rPr>
              <a:t>Reading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FFFF"/>
                </a:solidFill>
              </a:rPr>
              <a:t>ability </a:t>
            </a:r>
          </a:p>
        </p:txBody>
      </p:sp>
      <p:sp>
        <p:nvSpPr>
          <p:cNvPr id="65539" name="TextBox 7">
            <a:extLst>
              <a:ext uri="{FF2B5EF4-FFF2-40B4-BE49-F238E27FC236}">
                <a16:creationId xmlns:a16="http://schemas.microsoft.com/office/drawing/2014/main" id="{BE9CE272-B9E1-CF43-9068-BDE01B5EA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33813" y="2586038"/>
            <a:ext cx="1857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0">
              <a:latin typeface="Arial" panose="020B0604020202020204" pitchFamily="34" charset="0"/>
            </a:endParaRPr>
          </a:p>
        </p:txBody>
      </p:sp>
      <p:pic>
        <p:nvPicPr>
          <p:cNvPr id="65540" name="Picture 9">
            <a:extLst>
              <a:ext uri="{FF2B5EF4-FFF2-40B4-BE49-F238E27FC236}">
                <a16:creationId xmlns:a16="http://schemas.microsoft.com/office/drawing/2014/main" id="{2507CB0A-126E-1A42-AA64-DBBC57BDC2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3" y="0"/>
            <a:ext cx="9358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2">
            <a:extLst>
              <a:ext uri="{FF2B5EF4-FFF2-40B4-BE49-F238E27FC236}">
                <a16:creationId xmlns:a16="http://schemas.microsoft.com/office/drawing/2014/main" id="{E1408ECC-C311-2444-90C3-6118B0F00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0"/>
            <a:ext cx="77724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6600" b="1">
                <a:solidFill>
                  <a:srgbClr val="800000"/>
                </a:solidFill>
                <a:ea typeface="Osaka" panose="020B0600000000000000" pitchFamily="34" charset="-128"/>
              </a:rPr>
              <a:t>The benefits of</a:t>
            </a:r>
            <a:r>
              <a:rPr lang="en-US" altLang="ja-JP" sz="6600" b="1">
                <a:solidFill>
                  <a:srgbClr val="800000"/>
                </a:solidFill>
                <a:ea typeface="Osaka" panose="020B0600000000000000" pitchFamily="34" charset="-128"/>
              </a:rPr>
              <a:t> ER</a:t>
            </a:r>
            <a:endParaRPr lang="ja-JP" altLang="en-US" sz="6600" b="1">
              <a:solidFill>
                <a:srgbClr val="800000"/>
              </a:solidFill>
              <a:ea typeface="Osaka" panose="020B0600000000000000" pitchFamily="34" charset="-128"/>
            </a:endParaRPr>
          </a:p>
        </p:txBody>
      </p:sp>
      <p:sp>
        <p:nvSpPr>
          <p:cNvPr id="65542" name="TextBox 12">
            <a:extLst>
              <a:ext uri="{FF2B5EF4-FFF2-40B4-BE49-F238E27FC236}">
                <a16:creationId xmlns:a16="http://schemas.microsoft.com/office/drawing/2014/main" id="{E1A1D42F-3F3B-2F4F-95B4-5860ECF93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8613" y="4770438"/>
            <a:ext cx="45481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0">
                <a:solidFill>
                  <a:srgbClr val="800000"/>
                </a:solidFill>
                <a:latin typeface="Arial" panose="020B0604020202020204" pitchFamily="34" charset="0"/>
              </a:rPr>
              <a:t>+ spelling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D1134E67-2E82-6941-8D6C-5F58BF4D1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052513"/>
            <a:ext cx="7772400" cy="1052513"/>
          </a:xfrm>
        </p:spPr>
        <p:txBody>
          <a:bodyPr/>
          <a:lstStyle/>
          <a:p>
            <a:pPr eaLnBrk="1" hangingPunct="1"/>
            <a:endParaRPr lang="ja-JP" altLang="en-US" sz="6600" b="1">
              <a:solidFill>
                <a:srgbClr val="4504FF"/>
              </a:solidFill>
              <a:ea typeface="Osaka" panose="020B0600000000000000" pitchFamily="34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0B3725-8702-6846-A404-4E524F719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5788" y="1600200"/>
            <a:ext cx="4291012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FFFF"/>
                </a:solidFill>
              </a:rPr>
              <a:t>Increased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FFFF"/>
                </a:solidFill>
              </a:rPr>
              <a:t>Reading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0" b="1">
                <a:solidFill>
                  <a:srgbClr val="FFFFFF"/>
                </a:solidFill>
              </a:rPr>
              <a:t>ability </a:t>
            </a:r>
          </a:p>
        </p:txBody>
      </p:sp>
      <p:sp>
        <p:nvSpPr>
          <p:cNvPr id="67587" name="TextBox 7">
            <a:extLst>
              <a:ext uri="{FF2B5EF4-FFF2-40B4-BE49-F238E27FC236}">
                <a16:creationId xmlns:a16="http://schemas.microsoft.com/office/drawing/2014/main" id="{74C55AF9-E362-1842-A7D4-D6BFF163A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33813" y="2586038"/>
            <a:ext cx="1857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0">
              <a:latin typeface="Arial" panose="020B0604020202020204" pitchFamily="34" charset="0"/>
            </a:endParaRPr>
          </a:p>
        </p:txBody>
      </p:sp>
      <p:sp>
        <p:nvSpPr>
          <p:cNvPr id="67588" name="Rectangle 2">
            <a:extLst>
              <a:ext uri="{FF2B5EF4-FFF2-40B4-BE49-F238E27FC236}">
                <a16:creationId xmlns:a16="http://schemas.microsoft.com/office/drawing/2014/main" id="{ADAB1382-0BC8-D248-9592-54F92A28D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0"/>
            <a:ext cx="77724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6600" b="1">
                <a:solidFill>
                  <a:srgbClr val="800000"/>
                </a:solidFill>
                <a:ea typeface="Osaka" panose="020B0600000000000000" pitchFamily="34" charset="-128"/>
              </a:rPr>
              <a:t>The benefits of</a:t>
            </a:r>
            <a:r>
              <a:rPr lang="en-US" altLang="ja-JP" sz="6600" b="1">
                <a:solidFill>
                  <a:srgbClr val="800000"/>
                </a:solidFill>
                <a:ea typeface="Osaka" panose="020B0600000000000000" pitchFamily="34" charset="-128"/>
              </a:rPr>
              <a:t> ER</a:t>
            </a:r>
            <a:endParaRPr lang="ja-JP" altLang="en-US" sz="6600" b="1">
              <a:solidFill>
                <a:srgbClr val="800000"/>
              </a:solidFill>
              <a:ea typeface="Osaka" panose="020B0600000000000000" pitchFamily="34" charset="-128"/>
            </a:endParaRPr>
          </a:p>
        </p:txBody>
      </p:sp>
      <p:sp>
        <p:nvSpPr>
          <p:cNvPr id="67589" name="TextBox 16">
            <a:extLst>
              <a:ext uri="{FF2B5EF4-FFF2-40B4-BE49-F238E27FC236}">
                <a16:creationId xmlns:a16="http://schemas.microsoft.com/office/drawing/2014/main" id="{583D3C98-4B44-9F4D-A778-0D18325C0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25" y="4108450"/>
            <a:ext cx="5032375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0">
                <a:solidFill>
                  <a:srgbClr val="800000"/>
                </a:solidFill>
                <a:latin typeface="Arial" panose="020B0604020202020204" pitchFamily="34" charset="0"/>
              </a:rPr>
              <a:t>facilitates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8000">
                <a:solidFill>
                  <a:srgbClr val="800000"/>
                </a:solidFill>
                <a:latin typeface="Arial" panose="020B0604020202020204" pitchFamily="34" charset="0"/>
              </a:rPr>
              <a:t>acquisition</a:t>
            </a:r>
          </a:p>
        </p:txBody>
      </p:sp>
      <p:pic>
        <p:nvPicPr>
          <p:cNvPr id="67590" name="Picture 9">
            <a:extLst>
              <a:ext uri="{FF2B5EF4-FFF2-40B4-BE49-F238E27FC236}">
                <a16:creationId xmlns:a16="http://schemas.microsoft.com/office/drawing/2014/main" id="{16E6D1E2-ED46-9445-B6F4-BC0E6D30E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371600"/>
            <a:ext cx="2897187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10">
            <a:extLst>
              <a:ext uri="{FF2B5EF4-FFF2-40B4-BE49-F238E27FC236}">
                <a16:creationId xmlns:a16="http://schemas.microsoft.com/office/drawing/2014/main" id="{35D535EA-9858-9647-B156-59915FF75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71600"/>
            <a:ext cx="28749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Picture 12">
            <a:extLst>
              <a:ext uri="{FF2B5EF4-FFF2-40B4-BE49-F238E27FC236}">
                <a16:creationId xmlns:a16="http://schemas.microsoft.com/office/drawing/2014/main" id="{A2566DC5-6005-3C41-9B27-BD274A1B18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63" y="1447800"/>
            <a:ext cx="2763837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F6839209-F9E8-A64A-863B-298AB8D82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-1052513"/>
            <a:ext cx="7772400" cy="1052513"/>
          </a:xfrm>
        </p:spPr>
        <p:txBody>
          <a:bodyPr/>
          <a:lstStyle/>
          <a:p>
            <a:pPr eaLnBrk="1" hangingPunct="1"/>
            <a:endParaRPr lang="ja-JP" altLang="en-US" sz="6600" b="1">
              <a:solidFill>
                <a:srgbClr val="4504FF"/>
              </a:solidFill>
              <a:ea typeface="Osaka" panose="020B0600000000000000" pitchFamily="34" charset="-128"/>
            </a:endParaRPr>
          </a:p>
        </p:txBody>
      </p:sp>
      <p:sp>
        <p:nvSpPr>
          <p:cNvPr id="69634" name="TextBox 7">
            <a:extLst>
              <a:ext uri="{FF2B5EF4-FFF2-40B4-BE49-F238E27FC236}">
                <a16:creationId xmlns:a16="http://schemas.microsoft.com/office/drawing/2014/main" id="{E1540CB0-7385-C449-9C35-91FA9FC0E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33813" y="2586038"/>
            <a:ext cx="1857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0">
              <a:latin typeface="Arial" panose="020B0604020202020204" pitchFamily="34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93638919-3E33-AF4F-BC47-8A2946D91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0"/>
            <a:ext cx="77724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6600" b="1">
                <a:solidFill>
                  <a:srgbClr val="800000"/>
                </a:solidFill>
                <a:ea typeface="Osaka" panose="020B0600000000000000" pitchFamily="34" charset="-128"/>
              </a:rPr>
              <a:t>The benefits of</a:t>
            </a:r>
            <a:r>
              <a:rPr lang="en-US" altLang="ja-JP" sz="6600" b="1">
                <a:solidFill>
                  <a:srgbClr val="800000"/>
                </a:solidFill>
                <a:ea typeface="Osaka" panose="020B0600000000000000" pitchFamily="34" charset="-128"/>
              </a:rPr>
              <a:t> ER</a:t>
            </a:r>
            <a:endParaRPr lang="ja-JP" altLang="en-US" sz="6600" b="1">
              <a:solidFill>
                <a:srgbClr val="800000"/>
              </a:solidFill>
              <a:ea typeface="Osaka" panose="020B0600000000000000" pitchFamily="34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93771B-A003-2344-A32E-AF18DC4B7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200" y="1062038"/>
            <a:ext cx="96774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5400" b="1">
                <a:solidFill>
                  <a:srgbClr val="FFFFFF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5400" b="1">
                <a:solidFill>
                  <a:srgbClr val="0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Your love life improves.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5400" b="1">
                <a:solidFill>
                  <a:srgbClr val="0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Your skin clears up.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5400" b="1">
                <a:solidFill>
                  <a:srgbClr val="0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You win the lottery.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5400" b="1">
                <a:solidFill>
                  <a:srgbClr val="0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You find the meaning of life. </a:t>
            </a:r>
            <a:endParaRPr lang="en-US" altLang="en-US" sz="5400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A206C9-7456-9C45-B768-EA5B52ADE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411788"/>
            <a:ext cx="6507163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FF"/>
                </a:solidFill>
                <a:latin typeface="Marker Felt" panose="02000400000000000000" pitchFamily="2" charset="77"/>
              </a:rPr>
              <a:t>Or at least you could read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FF"/>
                </a:solidFill>
                <a:latin typeface="Marker Felt" panose="02000400000000000000" pitchFamily="2" charset="77"/>
              </a:rPr>
              <a:t>about those things.</a:t>
            </a:r>
          </a:p>
        </p:txBody>
      </p:sp>
      <p:sp>
        <p:nvSpPr>
          <p:cNvPr id="69638" name="TextBox 6">
            <a:extLst>
              <a:ext uri="{FF2B5EF4-FFF2-40B4-BE49-F238E27FC236}">
                <a16:creationId xmlns:a16="http://schemas.microsoft.com/office/drawing/2014/main" id="{951DAC30-7D5D-B04F-8B28-9A91B234C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6175" y="1066800"/>
            <a:ext cx="56102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5400" b="1">
                <a:solidFill>
                  <a:srgbClr val="0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You lose weight.</a:t>
            </a:r>
            <a:endParaRPr lang="en-US" altLang="ja-JP" sz="2800" b="1">
              <a:solidFill>
                <a:srgbClr val="000000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FD3BE6AC-2ACD-8A4A-B29C-3DD7F3071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>
              <a:ea typeface="Osaka" panose="020B0600000000000000" pitchFamily="34" charset="-128"/>
            </a:endParaRPr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BD52F093-A514-E14C-9303-90D561378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638"/>
            <a:ext cx="86868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8000" b="1">
                <a:ea typeface="Osaka" panose="020B0600000000000000" pitchFamily="34" charset="-128"/>
              </a:rPr>
              <a:t> reading </a:t>
            </a:r>
            <a:endParaRPr lang="en-US" altLang="ja-JP" sz="8000" b="1">
              <a:ea typeface="Osaka" panose="020B0600000000000000" pitchFamily="34" charset="-128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8000" b="1">
                <a:ea typeface="Osaka" panose="020B0600000000000000" pitchFamily="34" charset="-128"/>
              </a:rPr>
              <a:t>a lot of easy, enjoyable books. </a:t>
            </a: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6649B81C-4E96-3744-A31F-E5F270F94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44925"/>
            <a:ext cx="65151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Box 4">
            <a:extLst>
              <a:ext uri="{FF2B5EF4-FFF2-40B4-BE49-F238E27FC236}">
                <a16:creationId xmlns:a16="http://schemas.microsoft.com/office/drawing/2014/main" id="{02772053-B3A9-C247-8205-95AB6AEC8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32321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3800" b="1">
                <a:solidFill>
                  <a:srgbClr val="8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ER:</a:t>
            </a:r>
            <a:r>
              <a:rPr lang="ja-JP" altLang="en-US" sz="9600" b="1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  <a:endParaRPr lang="en-US" altLang="en-US" sz="1800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F275FDDC-052B-684C-8558-64403F81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>
              <a:ea typeface="Osaka" panose="020B0600000000000000" pitchFamily="34" charset="-128"/>
            </a:endParaRPr>
          </a:p>
        </p:txBody>
      </p:sp>
      <p:sp>
        <p:nvSpPr>
          <p:cNvPr id="73730" name="Rectangle 3">
            <a:extLst>
              <a:ext uri="{FF2B5EF4-FFF2-40B4-BE49-F238E27FC236}">
                <a16:creationId xmlns:a16="http://schemas.microsoft.com/office/drawing/2014/main" id="{3B3E0054-B642-5D41-97EB-DFBAC778E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638"/>
            <a:ext cx="86868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8000" b="1">
                <a:ea typeface="Osaka" panose="020B0600000000000000" pitchFamily="34" charset="-128"/>
              </a:rPr>
              <a:t> </a:t>
            </a:r>
            <a:r>
              <a:rPr lang="ja-JP" altLang="en-US" sz="8000" b="1">
                <a:solidFill>
                  <a:srgbClr val="800000"/>
                </a:solidFill>
                <a:ea typeface="Osaka" panose="020B0600000000000000" pitchFamily="34" charset="-128"/>
              </a:rPr>
              <a:t>reading</a:t>
            </a:r>
            <a:r>
              <a:rPr lang="ja-JP" altLang="en-US" sz="8000" b="1">
                <a:ea typeface="Osaka" panose="020B0600000000000000" pitchFamily="34" charset="-128"/>
              </a:rPr>
              <a:t> </a:t>
            </a:r>
            <a:endParaRPr lang="en-US" altLang="ja-JP" sz="8000" b="1">
              <a:ea typeface="Osaka" panose="020B0600000000000000" pitchFamily="34" charset="-128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8000" b="1">
                <a:ea typeface="Osaka" panose="020B0600000000000000" pitchFamily="34" charset="-128"/>
              </a:rPr>
              <a:t>a lot of easy, enjoyable books. </a:t>
            </a:r>
          </a:p>
        </p:txBody>
      </p:sp>
      <p:pic>
        <p:nvPicPr>
          <p:cNvPr id="73731" name="Picture 3">
            <a:extLst>
              <a:ext uri="{FF2B5EF4-FFF2-40B4-BE49-F238E27FC236}">
                <a16:creationId xmlns:a16="http://schemas.microsoft.com/office/drawing/2014/main" id="{13C71164-8230-E346-8982-115819AF3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44925"/>
            <a:ext cx="65151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Box 4">
            <a:extLst>
              <a:ext uri="{FF2B5EF4-FFF2-40B4-BE49-F238E27FC236}">
                <a16:creationId xmlns:a16="http://schemas.microsoft.com/office/drawing/2014/main" id="{98DC1150-FD74-3741-9197-81A650EBB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32321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3800" b="1">
                <a:solidFill>
                  <a:srgbClr val="8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ER:</a:t>
            </a:r>
            <a:r>
              <a:rPr lang="ja-JP" altLang="en-US" sz="9600" b="1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  <a:endParaRPr lang="en-US" altLang="en-US" sz="1800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20862391-1F3D-F844-B035-C9F4C4F24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>
              <a:ea typeface="Osaka" panose="020B0600000000000000" pitchFamily="34" charset="-128"/>
            </a:endParaRPr>
          </a:p>
        </p:txBody>
      </p:sp>
      <p:pic>
        <p:nvPicPr>
          <p:cNvPr id="75778" name="Picture 3">
            <a:extLst>
              <a:ext uri="{FF2B5EF4-FFF2-40B4-BE49-F238E27FC236}">
                <a16:creationId xmlns:a16="http://schemas.microsoft.com/office/drawing/2014/main" id="{8916463A-4C0A-A54A-BF40-D648D9B2F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44925"/>
            <a:ext cx="65151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Box 4">
            <a:extLst>
              <a:ext uri="{FF2B5EF4-FFF2-40B4-BE49-F238E27FC236}">
                <a16:creationId xmlns:a16="http://schemas.microsoft.com/office/drawing/2014/main" id="{B0534B95-658C-944E-AC10-C70CCB580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1841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600" b="1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  <a:endParaRPr lang="en-US" altLang="en-US" sz="1800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A4B56A78-6B35-4141-9B1E-B68F1C692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"/>
            <a:ext cx="8686800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8000" b="1">
                <a:ea typeface="Osaka" panose="020B0600000000000000" pitchFamily="34" charset="-128"/>
              </a:rPr>
              <a:t> </a:t>
            </a:r>
            <a:r>
              <a:rPr lang="ja-JP" altLang="en-US" sz="8000" b="1">
                <a:solidFill>
                  <a:srgbClr val="800000"/>
                </a:solidFill>
                <a:ea typeface="Osaka" panose="020B0600000000000000" pitchFamily="34" charset="-128"/>
              </a:rPr>
              <a:t>reading</a:t>
            </a:r>
            <a:r>
              <a:rPr lang="ja-JP" altLang="en-US" sz="8000" b="1">
                <a:ea typeface="Osaka" panose="020B0600000000000000" pitchFamily="34" charset="-128"/>
              </a:rPr>
              <a:t> </a:t>
            </a:r>
            <a:endParaRPr lang="en-US" altLang="ja-JP" sz="8000" b="1"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8000" b="1">
                <a:ea typeface="Osaka" panose="020B0600000000000000" pitchFamily="34" charset="-128"/>
              </a:rPr>
              <a:t>Time spent reading.</a:t>
            </a:r>
            <a:endParaRPr lang="en-US" altLang="ja-JP" sz="6600"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6600"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6600">
              <a:ea typeface="Osaka" panose="020B0600000000000000" pitchFamily="34" charset="-128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F048414-D704-1C40-8E6F-236D889B2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658938"/>
            <a:ext cx="868680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8000" b="1">
                <a:ea typeface="Osaka" panose="020B0600000000000000" pitchFamily="34" charset="-128"/>
              </a:rPr>
              <a:t> </a:t>
            </a:r>
            <a:endParaRPr lang="en-US" altLang="ja-JP" sz="8000" b="1"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6600">
                <a:ea typeface="Osaka" panose="020B0600000000000000" pitchFamily="34" charset="-128"/>
              </a:rPr>
              <a:t>not answering questions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6600">
                <a:ea typeface="Osaka" panose="020B0600000000000000" pitchFamily="34" charset="-128"/>
              </a:rPr>
              <a:t>writing reports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6600">
                <a:ea typeface="Osaka" panose="020B0600000000000000" pitchFamily="34" charset="-128"/>
              </a:rPr>
              <a:t>translating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6600"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>
            <a:extLst>
              <a:ext uri="{FF2B5EF4-FFF2-40B4-BE49-F238E27FC236}">
                <a16:creationId xmlns:a16="http://schemas.microsoft.com/office/drawing/2014/main" id="{D7BA1899-AEC2-9A4F-BDA4-3E375F200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>
              <a:ea typeface="Osaka" panose="020B0600000000000000" pitchFamily="34" charset="-128"/>
            </a:endParaRPr>
          </a:p>
        </p:txBody>
      </p:sp>
      <p:sp>
        <p:nvSpPr>
          <p:cNvPr id="77826" name="Rectangle 3">
            <a:extLst>
              <a:ext uri="{FF2B5EF4-FFF2-40B4-BE49-F238E27FC236}">
                <a16:creationId xmlns:a16="http://schemas.microsoft.com/office/drawing/2014/main" id="{5C8E81CF-8EE2-4C45-B168-FF23D8E09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638"/>
            <a:ext cx="86868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8000" b="1">
                <a:ea typeface="Osaka" panose="020B0600000000000000" pitchFamily="34" charset="-128"/>
              </a:rPr>
              <a:t> reading </a:t>
            </a:r>
            <a:endParaRPr lang="en-US" altLang="ja-JP" sz="8000" b="1">
              <a:ea typeface="Osaka" panose="020B0600000000000000" pitchFamily="34" charset="-128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8000" b="1">
                <a:solidFill>
                  <a:srgbClr val="800000"/>
                </a:solidFill>
                <a:ea typeface="Osaka" panose="020B0600000000000000" pitchFamily="34" charset="-128"/>
              </a:rPr>
              <a:t>a lot </a:t>
            </a:r>
            <a:r>
              <a:rPr lang="ja-JP" altLang="en-US" sz="8000" b="1">
                <a:ea typeface="Osaka" panose="020B0600000000000000" pitchFamily="34" charset="-128"/>
              </a:rPr>
              <a:t>of easy, enjoyable books. </a:t>
            </a:r>
          </a:p>
        </p:txBody>
      </p:sp>
      <p:pic>
        <p:nvPicPr>
          <p:cNvPr id="77827" name="Picture 3">
            <a:extLst>
              <a:ext uri="{FF2B5EF4-FFF2-40B4-BE49-F238E27FC236}">
                <a16:creationId xmlns:a16="http://schemas.microsoft.com/office/drawing/2014/main" id="{32269C07-54FA-2B47-95F0-4F781DF7D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44925"/>
            <a:ext cx="65151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Box 4">
            <a:extLst>
              <a:ext uri="{FF2B5EF4-FFF2-40B4-BE49-F238E27FC236}">
                <a16:creationId xmlns:a16="http://schemas.microsoft.com/office/drawing/2014/main" id="{AB424B37-6501-C043-B5AD-14F83C2ED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32321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3800" b="1">
                <a:solidFill>
                  <a:srgbClr val="8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ER:</a:t>
            </a:r>
            <a:r>
              <a:rPr lang="ja-JP" altLang="en-US" sz="9600" b="1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  <a:endParaRPr lang="en-US" altLang="en-US" sz="1800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3">
            <a:extLst>
              <a:ext uri="{FF2B5EF4-FFF2-40B4-BE49-F238E27FC236}">
                <a16:creationId xmlns:a16="http://schemas.microsoft.com/office/drawing/2014/main" id="{05072B72-2977-4D49-AD4D-29A741359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600" y="2057400"/>
            <a:ext cx="77724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endParaRPr lang="ja-JP" altLang="en-US" sz="3600" i="1">
              <a:ea typeface="ＭＳ 明朝" panose="02020609040205080304" pitchFamily="49" charset="-128"/>
            </a:endParaRPr>
          </a:p>
        </p:txBody>
      </p:sp>
      <p:pic>
        <p:nvPicPr>
          <p:cNvPr id="79874" name="Picture 4">
            <a:extLst>
              <a:ext uri="{FF2B5EF4-FFF2-40B4-BE49-F238E27FC236}">
                <a16:creationId xmlns:a16="http://schemas.microsoft.com/office/drawing/2014/main" id="{B22A2551-5AAA-5641-B769-BAEA98D00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7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2">
            <a:extLst>
              <a:ext uri="{FF2B5EF4-FFF2-40B4-BE49-F238E27FC236}">
                <a16:creationId xmlns:a16="http://schemas.microsoft.com/office/drawing/2014/main" id="{837EB0CE-D2C1-B445-AA6F-B8E3E05F4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181600"/>
            <a:ext cx="2667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ja-JP" altLang="en-US" sz="8000" b="1">
                <a:solidFill>
                  <a:schemeClr val="bg1"/>
                </a:solidFill>
                <a:ea typeface="Osaka" panose="020B0600000000000000" pitchFamily="34" charset="-128"/>
              </a:rPr>
              <a:t>a lot </a:t>
            </a:r>
            <a:br>
              <a:rPr lang="ja-JP" altLang="en-US" sz="1400" b="1">
                <a:solidFill>
                  <a:srgbClr val="4504FF"/>
                </a:solidFill>
                <a:ea typeface="Osaka" panose="020B0600000000000000" pitchFamily="34" charset="-128"/>
              </a:rPr>
            </a:br>
            <a:endParaRPr lang="ja-JP" altLang="en-US" sz="1400" b="1">
              <a:solidFill>
                <a:srgbClr val="4504FF"/>
              </a:solidFill>
              <a:ea typeface="Osaka" panose="020B0600000000000000" pitchFamily="34" charset="-128"/>
            </a:endParaRPr>
          </a:p>
        </p:txBody>
      </p:sp>
      <p:sp>
        <p:nvSpPr>
          <p:cNvPr id="79876" name="Title 6">
            <a:extLst>
              <a:ext uri="{FF2B5EF4-FFF2-40B4-BE49-F238E27FC236}">
                <a16:creationId xmlns:a16="http://schemas.microsoft.com/office/drawing/2014/main" id="{E52C2688-0D71-E946-897F-C500DF9B2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A56F36A7-8FB3-134B-9846-D2F1656D0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004888"/>
            <a:ext cx="7772400" cy="1052512"/>
          </a:xfrm>
        </p:spPr>
        <p:txBody>
          <a:bodyPr/>
          <a:lstStyle/>
          <a:p>
            <a:pPr algn="l" eaLnBrk="1" hangingPunct="1"/>
            <a:r>
              <a:rPr kumimoji="0" lang="ja-JP" altLang="en-US" sz="11500" b="1">
                <a:solidFill>
                  <a:srgbClr val="4504FF"/>
                </a:solidFill>
                <a:ea typeface="Osaka" panose="020B0600000000000000" charset="-128"/>
              </a:rPr>
              <a:t>E</a:t>
            </a:r>
            <a:r>
              <a:rPr kumimoji="0" lang="en-US" altLang="ja-JP" sz="9600" b="1">
                <a:solidFill>
                  <a:srgbClr val="FF0000"/>
                </a:solidFill>
                <a:latin typeface="Chalkduster" panose="03050602040202020205" pitchFamily="66" charset="77"/>
                <a:ea typeface="ＭＳ Ｐゴシック" panose="020B0600070205080204" pitchFamily="34" charset="-128"/>
              </a:rPr>
              <a:t>xciting</a:t>
            </a:r>
            <a:r>
              <a:rPr kumimoji="0" lang="ja-JP" altLang="en-US" sz="9600" b="1">
                <a:solidFill>
                  <a:srgbClr val="4504FF"/>
                </a:solidFill>
                <a:ea typeface="Osaka" panose="020B0600000000000000" charset="-128"/>
              </a:rPr>
              <a:t> </a:t>
            </a:r>
            <a:r>
              <a:rPr kumimoji="0" lang="ja-JP" altLang="en-US" sz="11500" b="1">
                <a:solidFill>
                  <a:srgbClr val="4504FF"/>
                </a:solidFill>
                <a:ea typeface="Osaka" panose="020B0600000000000000" charset="-128"/>
              </a:rPr>
              <a:t>R</a:t>
            </a:r>
            <a:r>
              <a:rPr kumimoji="0" lang="en-US" altLang="ja-JP" sz="9600" b="1">
                <a:solidFill>
                  <a:srgbClr val="4504FF"/>
                </a:solidFill>
                <a:ea typeface="Osaka" panose="020B0600000000000000" charset="-128"/>
              </a:rPr>
              <a:t>eading</a:t>
            </a:r>
            <a:endParaRPr kumimoji="0" lang="ja-JP" altLang="en-US" sz="5400">
              <a:ea typeface="Osaka" panose="020B0600000000000000" charset="-128"/>
            </a:endParaRPr>
          </a:p>
        </p:txBody>
      </p:sp>
      <p:sp>
        <p:nvSpPr>
          <p:cNvPr id="25602" name="Rectangle 7">
            <a:extLst>
              <a:ext uri="{FF2B5EF4-FFF2-40B4-BE49-F238E27FC236}">
                <a16:creationId xmlns:a16="http://schemas.microsoft.com/office/drawing/2014/main" id="{D44C9806-5C77-7D46-956A-CC8FA1A9B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114800"/>
            <a:ext cx="1841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8000" b="1">
              <a:solidFill>
                <a:srgbClr val="FE1C4F"/>
              </a:solidFill>
              <a:ea typeface="Osaka" panose="020B0600000000000000" charset="-128"/>
            </a:endParaRPr>
          </a:p>
        </p:txBody>
      </p:sp>
      <p:pic>
        <p:nvPicPr>
          <p:cNvPr id="25603" name="Picture 6">
            <a:extLst>
              <a:ext uri="{FF2B5EF4-FFF2-40B4-BE49-F238E27FC236}">
                <a16:creationId xmlns:a16="http://schemas.microsoft.com/office/drawing/2014/main" id="{A872DB42-74AA-8F41-8F3C-50BD2425A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200400"/>
            <a:ext cx="92598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00175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A7D35FFC-8A7E-2C4B-89E7-D9E2282A0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>
              <a:ea typeface="Osaka" panose="020B0600000000000000" pitchFamily="34" charset="-128"/>
            </a:endParaRPr>
          </a:p>
        </p:txBody>
      </p:sp>
      <p:sp>
        <p:nvSpPr>
          <p:cNvPr id="81922" name="Rectangle 3">
            <a:extLst>
              <a:ext uri="{FF2B5EF4-FFF2-40B4-BE49-F238E27FC236}">
                <a16:creationId xmlns:a16="http://schemas.microsoft.com/office/drawing/2014/main" id="{D5AD3BC8-CBE4-794E-AC86-9B758E5A0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638"/>
            <a:ext cx="86868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8000" b="1">
                <a:ea typeface="Osaka" panose="020B0600000000000000" pitchFamily="34" charset="-128"/>
              </a:rPr>
              <a:t> reading </a:t>
            </a:r>
            <a:endParaRPr lang="en-US" altLang="ja-JP" sz="8000" b="1">
              <a:ea typeface="Osaka" panose="020B0600000000000000" pitchFamily="34" charset="-128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8000" b="1">
                <a:ea typeface="Osaka" panose="020B0600000000000000" pitchFamily="34" charset="-128"/>
              </a:rPr>
              <a:t>a lot of </a:t>
            </a:r>
            <a:r>
              <a:rPr lang="ja-JP" altLang="en-US" sz="8000" b="1">
                <a:solidFill>
                  <a:srgbClr val="800000"/>
                </a:solidFill>
                <a:ea typeface="Osaka" panose="020B0600000000000000" pitchFamily="34" charset="-128"/>
              </a:rPr>
              <a:t>easy</a:t>
            </a:r>
            <a:r>
              <a:rPr lang="ja-JP" altLang="en-US" sz="8000" b="1">
                <a:ea typeface="Osaka" panose="020B0600000000000000" pitchFamily="34" charset="-128"/>
              </a:rPr>
              <a:t>, enjoyable books. </a:t>
            </a:r>
          </a:p>
        </p:txBody>
      </p:sp>
      <p:pic>
        <p:nvPicPr>
          <p:cNvPr id="81923" name="Picture 3">
            <a:extLst>
              <a:ext uri="{FF2B5EF4-FFF2-40B4-BE49-F238E27FC236}">
                <a16:creationId xmlns:a16="http://schemas.microsoft.com/office/drawing/2014/main" id="{176741F4-D4C7-6944-84D8-DF304F937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44925"/>
            <a:ext cx="65151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TextBox 4">
            <a:extLst>
              <a:ext uri="{FF2B5EF4-FFF2-40B4-BE49-F238E27FC236}">
                <a16:creationId xmlns:a16="http://schemas.microsoft.com/office/drawing/2014/main" id="{54DC1BD2-5DEE-6246-8E75-62EC0548DE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32321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3800" b="1">
                <a:solidFill>
                  <a:srgbClr val="8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ER:</a:t>
            </a:r>
            <a:r>
              <a:rPr lang="ja-JP" altLang="en-US" sz="9600" b="1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  <a:endParaRPr lang="en-US" altLang="en-US" sz="1800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61214BEC-D1EA-0A42-8D7B-EB082024A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052513"/>
          </a:xfrm>
        </p:spPr>
        <p:txBody>
          <a:bodyPr/>
          <a:lstStyle/>
          <a:p>
            <a:pPr eaLnBrk="1" hangingPunct="1"/>
            <a:r>
              <a:rPr lang="ja-JP" altLang="en-US" sz="4000" b="1">
                <a:solidFill>
                  <a:srgbClr val="FE1C4F"/>
                </a:solidFill>
                <a:ea typeface="Osaka" panose="020B0600000000000000" pitchFamily="34" charset="-128"/>
              </a:rPr>
              <a:t>            </a:t>
            </a:r>
            <a:endParaRPr lang="ja-JP" altLang="en-US" b="1">
              <a:solidFill>
                <a:srgbClr val="4504FF"/>
              </a:solidFill>
              <a:ea typeface="Osaka" panose="020B0600000000000000" pitchFamily="34" charset="-128"/>
            </a:endParaRPr>
          </a:p>
        </p:txBody>
      </p:sp>
      <p:sp>
        <p:nvSpPr>
          <p:cNvPr id="83970" name="Rectangle 3">
            <a:extLst>
              <a:ext uri="{FF2B5EF4-FFF2-40B4-BE49-F238E27FC236}">
                <a16:creationId xmlns:a16="http://schemas.microsoft.com/office/drawing/2014/main" id="{0B0AC919-F225-694E-A454-398221A3F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0600" y="2057400"/>
            <a:ext cx="7772400" cy="4114800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Tx/>
              <a:buNone/>
            </a:pPr>
            <a:endParaRPr lang="ja-JP" altLang="en-US" sz="4400" i="1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70000"/>
              </a:lnSpc>
            </a:pPr>
            <a:endParaRPr lang="ja-JP" altLang="en-US" sz="4400" i="1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70000"/>
              </a:lnSpc>
            </a:pPr>
            <a:endParaRPr lang="ja-JP" altLang="en-US" sz="4400" i="1">
              <a:ea typeface="ＭＳ Ｐゴシック" panose="020B0600070205080204" pitchFamily="34" charset="-128"/>
            </a:endParaRPr>
          </a:p>
        </p:txBody>
      </p:sp>
      <p:pic>
        <p:nvPicPr>
          <p:cNvPr id="83971" name="Picture 6">
            <a:extLst>
              <a:ext uri="{FF2B5EF4-FFF2-40B4-BE49-F238E27FC236}">
                <a16:creationId xmlns:a16="http://schemas.microsoft.com/office/drawing/2014/main" id="{82870E0E-7CC9-0049-840B-7882AD5E1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0"/>
            <a:ext cx="6924675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Rectangle 2">
            <a:extLst>
              <a:ext uri="{FF2B5EF4-FFF2-40B4-BE49-F238E27FC236}">
                <a16:creationId xmlns:a16="http://schemas.microsoft.com/office/drawing/2014/main" id="{2448678A-A025-FB4E-88ED-F569DA28D5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79975"/>
            <a:ext cx="8586788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ja-JP" altLang="en-US" sz="5400" b="1"/>
              <a:t>The macho </a:t>
            </a:r>
            <a:r>
              <a:rPr lang="en-US" altLang="ja-JP" sz="5400" b="1" dirty="0"/>
              <a:t>rule </a:t>
            </a:r>
            <a:r>
              <a:rPr lang="ja-JP" altLang="en-US" sz="5400" b="1"/>
              <a:t>of reading </a:t>
            </a:r>
            <a:br>
              <a:rPr lang="ja-JP" altLang="en-US" sz="2200" b="1">
                <a:solidFill>
                  <a:srgbClr val="4504FF"/>
                </a:solidFill>
                <a:ea typeface="Osaka" panose="020B0600000000000000" pitchFamily="34" charset="-128"/>
              </a:rPr>
            </a:br>
            <a:endParaRPr lang="ja-JP" altLang="en-US" sz="1800" b="1">
              <a:solidFill>
                <a:srgbClr val="4504FF"/>
              </a:solidFill>
              <a:ea typeface="Osaka" panose="020B0600000000000000" pitchFamily="34" charset="-128"/>
            </a:endParaRPr>
          </a:p>
        </p:txBody>
      </p:sp>
      <p:pic>
        <p:nvPicPr>
          <p:cNvPr id="83973" name="Picture 9">
            <a:extLst>
              <a:ext uri="{FF2B5EF4-FFF2-40B4-BE49-F238E27FC236}">
                <a16:creationId xmlns:a16="http://schemas.microsoft.com/office/drawing/2014/main" id="{CC063174-264D-C74C-93B8-5DEE02629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2057400"/>
            <a:ext cx="23114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7531A13-91F3-254B-857E-19B6B5C42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5334000" cy="1890713"/>
          </a:xfrm>
          <a:prstGeom prst="rect">
            <a:avLst/>
          </a:prstGeom>
          <a:solidFill>
            <a:srgbClr val="D9D9D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lvl="3" eaLnBrk="1" hangingPunct="1">
              <a:defRPr/>
            </a:pPr>
            <a:r>
              <a:rPr lang="ja-JP" altLang="en-US" sz="6000" i="1">
                <a:solidFill>
                  <a:srgbClr val="800000"/>
                </a:solidFill>
                <a:latin typeface="Calibri" panose="020F0502020204030204" pitchFamily="34" charset="0"/>
              </a:rPr>
              <a:t>No reading pain,</a:t>
            </a:r>
            <a:endParaRPr lang="en-US" altLang="ja-JP" sz="6000" i="1">
              <a:solidFill>
                <a:srgbClr val="800000"/>
              </a:solidFill>
              <a:latin typeface="Calibri" panose="020F0502020204030204" pitchFamily="34" charset="0"/>
            </a:endParaRPr>
          </a:p>
          <a:p>
            <a:pPr marL="0" lvl="3" eaLnBrk="1" hangingPunct="1">
              <a:defRPr/>
            </a:pPr>
            <a:r>
              <a:rPr lang="ja-JP" altLang="en-US" sz="6000" i="1">
                <a:solidFill>
                  <a:srgbClr val="800000"/>
                </a:solidFill>
                <a:latin typeface="Calibri" panose="020F0502020204030204" pitchFamily="34" charset="0"/>
              </a:rPr>
              <a:t>no reading gain</a:t>
            </a:r>
            <a:r>
              <a:rPr lang="en-US" altLang="ja-JP" sz="6000" i="1">
                <a:solidFill>
                  <a:srgbClr val="800000"/>
                </a:solidFill>
                <a:latin typeface="Calibri" panose="020F0502020204030204" pitchFamily="34" charset="0"/>
              </a:rPr>
              <a:t>.</a:t>
            </a:r>
            <a:endParaRPr lang="ja-JP" altLang="en-US" sz="4400" i="1">
              <a:solidFill>
                <a:srgbClr val="800000"/>
              </a:solidFill>
              <a:latin typeface="Calibri" panose="020F0502020204030204" pitchFamily="34" charset="0"/>
            </a:endParaRPr>
          </a:p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FF5A76-B541-484F-888D-78733894D97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228600"/>
            <a:ext cx="990600" cy="6096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A38D265-0AC8-644B-BC4A-66C1C926C5D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52400" y="228600"/>
            <a:ext cx="838200" cy="6096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170D7E4-DF3A-EA44-9327-110AD0DA4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7962" y="4193381"/>
            <a:ext cx="13716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dirty="0">
                <a:solidFill>
                  <a:srgbClr val="800000"/>
                </a:solidFill>
                <a:latin typeface="Marker Felt" panose="02000400000000000000" pitchFamily="2" charset="77"/>
              </a:rPr>
              <a:t>ER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A728B3-7037-7248-A444-C625AC521492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222250" y="2597150"/>
            <a:ext cx="1993900" cy="13716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0CCDD7C-0F8D-1F45-B4D3-AACFAB11FC6B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31750" y="2406650"/>
            <a:ext cx="1993900" cy="1752600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0623F9A-5A5A-C94A-97DE-0556003AECD0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1323029" y="5062207"/>
            <a:ext cx="1722437" cy="676275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CA9D863-F4F9-AB4C-BBEE-4A6BA1BC0326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1459635" y="5037932"/>
            <a:ext cx="1843087" cy="676275"/>
          </a:xfrm>
          <a:prstGeom prst="line">
            <a:avLst/>
          </a:prstGeom>
          <a:noFill/>
          <a:ln w="1270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>
            <a:extLst>
              <a:ext uri="{FF2B5EF4-FFF2-40B4-BE49-F238E27FC236}">
                <a16:creationId xmlns:a16="http://schemas.microsoft.com/office/drawing/2014/main" id="{CA3EC0A4-01DF-9040-A8CA-D14C3A81A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Rectangle 2">
            <a:extLst>
              <a:ext uri="{FF2B5EF4-FFF2-40B4-BE49-F238E27FC236}">
                <a16:creationId xmlns:a16="http://schemas.microsoft.com/office/drawing/2014/main" id="{BD87AD69-8877-9D43-A5B8-53B3021B2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743200"/>
            <a:ext cx="6477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9600" b="1">
                <a:solidFill>
                  <a:srgbClr val="800000"/>
                </a:solidFill>
                <a:ea typeface="Osaka" panose="020B0600000000000000" pitchFamily="34" charset="-128"/>
              </a:rPr>
              <a:t>Easy </a:t>
            </a:r>
            <a:endParaRPr lang="en-US" altLang="ja-JP" sz="9600" b="1">
              <a:solidFill>
                <a:srgbClr val="800000"/>
              </a:solidFill>
              <a:ea typeface="Osaka" panose="020B0600000000000000" pitchFamily="34" charset="-128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9600" b="1">
                <a:solidFill>
                  <a:srgbClr val="800000"/>
                </a:solidFill>
                <a:ea typeface="Osaka" panose="020B0600000000000000" pitchFamily="34" charset="-128"/>
              </a:rPr>
              <a:t>is good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017400F1-5BB3-D64A-A7E9-A5974AF6C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altLang="en-US" sz="8000" b="1">
                <a:solidFill>
                  <a:srgbClr val="800000"/>
                </a:solidFill>
                <a:ea typeface="ＭＳ Ｐゴシック" panose="020B0600070205080204" pitchFamily="34" charset="-128"/>
              </a:rPr>
              <a:t>Easy</a:t>
            </a:r>
          </a:p>
        </p:txBody>
      </p:sp>
      <p:sp>
        <p:nvSpPr>
          <p:cNvPr id="88066" name="Content Placeholder 2">
            <a:extLst>
              <a:ext uri="{FF2B5EF4-FFF2-40B4-BE49-F238E27FC236}">
                <a16:creationId xmlns:a16="http://schemas.microsoft.com/office/drawing/2014/main" id="{00EC73F6-6D9D-AF4F-82FC-86E7E784B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686800" cy="4525962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5400" b="1">
                <a:ea typeface="ＭＳ Ｐゴシック" panose="020B0600070205080204" pitchFamily="34" charset="-128"/>
              </a:rPr>
              <a:t>Comprehensible input</a:t>
            </a:r>
            <a:r>
              <a:rPr lang="en-US" altLang="en-US" sz="4800">
                <a:ea typeface="ＭＳ Ｐゴシック" panose="020B0600070205080204" pitchFamily="34" charset="-128"/>
              </a:rPr>
              <a:t> </a:t>
            </a:r>
            <a:r>
              <a:rPr lang="en-US" altLang="en-US" sz="3600">
                <a:ea typeface="ＭＳ Ｐゴシック" panose="020B0600070205080204" pitchFamily="34" charset="-128"/>
              </a:rPr>
              <a:t>(Krashen)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8000">
                <a:ea typeface="ＭＳ Ｐゴシック" panose="020B0600070205080204" pitchFamily="34" charset="-128"/>
              </a:rPr>
              <a:t>								</a:t>
            </a:r>
            <a:r>
              <a:rPr lang="en-US" altLang="en-US" sz="8000">
                <a:solidFill>
                  <a:srgbClr val="800000"/>
                </a:solidFill>
                <a:ea typeface="ＭＳ Ｐゴシック" panose="020B0600070205080204" pitchFamily="34" charset="-128"/>
              </a:rPr>
              <a:t>		</a:t>
            </a:r>
            <a:r>
              <a:rPr lang="en-US" altLang="en-US" sz="8000" b="1">
                <a:solidFill>
                  <a:srgbClr val="800000"/>
                </a:solidFill>
                <a:ea typeface="ＭＳ Ｐゴシック" panose="020B0600070205080204" pitchFamily="34" charset="-128"/>
              </a:rPr>
              <a:t>i + 1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8000" b="1">
              <a:solidFill>
                <a:srgbClr val="C0504D"/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8000" b="1">
              <a:solidFill>
                <a:srgbClr val="C0504D"/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4400">
              <a:ea typeface="ＭＳ Ｐゴシック" panose="020B0600070205080204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ABA95-6535-CC4F-9826-40DD6B90D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495800"/>
            <a:ext cx="8205788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/>
              <a:t>Reading fluency level</a:t>
            </a:r>
            <a:r>
              <a:rPr lang="en-US" altLang="en-US" sz="5400"/>
              <a:t> </a:t>
            </a:r>
            <a:r>
              <a:rPr lang="en-US" altLang="en-US" sz="3600"/>
              <a:t>(Day)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latin typeface="Arial" panose="020B0604020202020204" pitchFamily="34" charset="0"/>
              </a:rPr>
              <a:t>									</a:t>
            </a:r>
            <a:r>
              <a:rPr lang="en-US" altLang="en-US" sz="8000" b="1">
                <a:solidFill>
                  <a:srgbClr val="800000"/>
                </a:solidFill>
                <a:latin typeface="Arial" panose="020B0604020202020204" pitchFamily="34" charset="0"/>
              </a:rPr>
              <a:t>i</a:t>
            </a:r>
            <a:r>
              <a:rPr lang="en-US" altLang="en-US" sz="8000" b="1">
                <a:solidFill>
                  <a:srgbClr val="C0504D"/>
                </a:solidFill>
              </a:rPr>
              <a:t> </a:t>
            </a:r>
            <a:r>
              <a:rPr lang="en-US" altLang="en-US" sz="8000" b="1">
                <a:solidFill>
                  <a:srgbClr val="FF0000"/>
                </a:solidFill>
              </a:rPr>
              <a:t>minus</a:t>
            </a:r>
            <a:r>
              <a:rPr lang="en-US" altLang="en-US" sz="8000" b="1">
                <a:solidFill>
                  <a:srgbClr val="C0504D"/>
                </a:solidFill>
              </a:rPr>
              <a:t> </a:t>
            </a:r>
            <a:r>
              <a:rPr lang="en-US" altLang="en-US" sz="8000" b="1">
                <a:solidFill>
                  <a:srgbClr val="800000"/>
                </a:solidFill>
              </a:rPr>
              <a:t>1</a:t>
            </a:r>
            <a:endParaRPr lang="en-US" altLang="en-US" sz="8000" b="1">
              <a:solidFill>
                <a:srgbClr val="C0504D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/>
              <a:t> </a:t>
            </a:r>
            <a:endParaRPr lang="en-US" altLang="en-US" b="1">
              <a:solidFill>
                <a:srgbClr val="C0504D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25A6507F-2CA9-6441-B353-4BC2EA7FF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altLang="en-US" sz="8000" b="1">
                <a:solidFill>
                  <a:srgbClr val="800000"/>
                </a:solidFill>
                <a:ea typeface="ＭＳ Ｐゴシック" panose="020B0600070205080204" pitchFamily="34" charset="-128"/>
              </a:rPr>
              <a:t>Easy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29E90-652C-F94E-8E92-A54024F92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32025"/>
            <a:ext cx="9144000" cy="4525963"/>
          </a:xfrm>
        </p:spPr>
        <p:txBody>
          <a:bodyPr/>
          <a:lstStyle/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en-US" sz="7200" b="1">
                <a:ea typeface="ＭＳ Ｐゴシック" panose="020B0600070205080204" pitchFamily="34" charset="-128"/>
              </a:rPr>
              <a:t>…builds</a:t>
            </a:r>
            <a:r>
              <a:rPr lang="en-US" altLang="en-US" sz="7200" b="1">
                <a:solidFill>
                  <a:srgbClr val="C0504D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7200" b="1">
                <a:solidFill>
                  <a:srgbClr val="800000"/>
                </a:solidFill>
                <a:ea typeface="ＭＳ Ｐゴシック" panose="020B0600070205080204" pitchFamily="34" charset="-128"/>
              </a:rPr>
              <a:t>speed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en-US" sz="7200" b="1">
                <a:ea typeface="ＭＳ Ｐゴシック" panose="020B0600070205080204" pitchFamily="34" charset="-128"/>
              </a:rPr>
              <a:t>…builds</a:t>
            </a:r>
            <a:r>
              <a:rPr lang="en-US" altLang="en-US" sz="7200" b="1">
                <a:solidFill>
                  <a:srgbClr val="C0504D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7200" b="1">
                <a:solidFill>
                  <a:srgbClr val="800000"/>
                </a:solidFill>
                <a:ea typeface="ＭＳ Ｐゴシック" panose="020B0600070205080204" pitchFamily="34" charset="-128"/>
              </a:rPr>
              <a:t>fluency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r>
              <a:rPr lang="en-US" altLang="en-US" sz="7200" b="1">
                <a:ea typeface="ＭＳ Ｐゴシック" panose="020B0600070205080204" pitchFamily="34" charset="-128"/>
              </a:rPr>
              <a:t>…builds</a:t>
            </a:r>
            <a:r>
              <a:rPr lang="en-US" altLang="en-US" sz="7200" b="1">
                <a:solidFill>
                  <a:srgbClr val="C0504D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7200" b="1">
                <a:solidFill>
                  <a:srgbClr val="800000"/>
                </a:solidFill>
                <a:ea typeface="ＭＳ Ｐゴシック" panose="020B0600070205080204" pitchFamily="34" charset="-128"/>
              </a:rPr>
              <a:t>understanding</a:t>
            </a:r>
          </a:p>
          <a:p>
            <a:pPr algn="r" eaLnBrk="1" hangingPunct="1">
              <a:buFont typeface="Arial" panose="020B0604020202020204" pitchFamily="34" charset="0"/>
              <a:buNone/>
            </a:pPr>
            <a:endParaRPr lang="en-US" altLang="en-US" sz="9600" b="1">
              <a:solidFill>
                <a:srgbClr val="C0504D"/>
              </a:solidFill>
              <a:ea typeface="ＭＳ Ｐゴシック" panose="020B0600070205080204" pitchFamily="34" charset="-128"/>
            </a:endParaRPr>
          </a:p>
          <a:p>
            <a:pPr algn="r" eaLnBrk="1" hangingPunct="1">
              <a:buFont typeface="Arial" panose="020B0604020202020204" pitchFamily="34" charset="0"/>
              <a:buNone/>
            </a:pPr>
            <a:endParaRPr lang="en-US" altLang="en-US" sz="8000" b="1">
              <a:solidFill>
                <a:srgbClr val="C0504D"/>
              </a:solidFill>
              <a:ea typeface="ＭＳ Ｐゴシック" panose="020B0600070205080204" pitchFamily="34" charset="-128"/>
            </a:endParaRPr>
          </a:p>
          <a:p>
            <a:pPr algn="r" eaLnBrk="1" hangingPunct="1">
              <a:buFont typeface="Arial" panose="020B0604020202020204" pitchFamily="34" charset="0"/>
              <a:buNone/>
            </a:pPr>
            <a:endParaRPr lang="en-US" altLang="en-US" sz="8000" b="1">
              <a:solidFill>
                <a:srgbClr val="C0504D"/>
              </a:solidFill>
              <a:ea typeface="ＭＳ Ｐゴシック" panose="020B0600070205080204" pitchFamily="34" charset="-128"/>
            </a:endParaRPr>
          </a:p>
          <a:p>
            <a:pPr algn="r" eaLnBrk="1" hangingPunct="1">
              <a:buFont typeface="Arial" panose="020B0604020202020204" pitchFamily="34" charset="0"/>
              <a:buNone/>
            </a:pPr>
            <a:endParaRPr lang="en-US" altLang="en-US" sz="4400">
              <a:ea typeface="ＭＳ Ｐゴシック" panose="020B0600070205080204" pitchFamily="34" charset="-128"/>
            </a:endParaRPr>
          </a:p>
        </p:txBody>
      </p:sp>
      <p:sp>
        <p:nvSpPr>
          <p:cNvPr id="89091" name="TextBox 4">
            <a:extLst>
              <a:ext uri="{FF2B5EF4-FFF2-40B4-BE49-F238E27FC236}">
                <a16:creationId xmlns:a16="http://schemas.microsoft.com/office/drawing/2014/main" id="{74A7F108-C6EB-5B40-AF89-BB6C2D81F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495800"/>
            <a:ext cx="184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>
              <a:solidFill>
                <a:srgbClr val="C0504D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89092" name="Picture 5">
            <a:extLst>
              <a:ext uri="{FF2B5EF4-FFF2-40B4-BE49-F238E27FC236}">
                <a16:creationId xmlns:a16="http://schemas.microsoft.com/office/drawing/2014/main" id="{C02D2103-27EB-564A-BD0B-0E40A3A8A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5875"/>
            <a:ext cx="339248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430E227E-AA7E-714D-B574-37846D4EA9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533400"/>
            <a:ext cx="7772400" cy="105251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ja-JP" altLang="en-US" sz="3600" b="1">
                <a:solidFill>
                  <a:srgbClr val="4504FF"/>
                </a:solidFill>
                <a:ea typeface="Osaka" panose="020B0600000000000000" pitchFamily="34" charset="-128"/>
              </a:rPr>
            </a:br>
            <a:endParaRPr lang="ja-JP" altLang="en-US" sz="3600">
              <a:ea typeface="Osaka" panose="020B0600000000000000" pitchFamily="34" charset="-128"/>
            </a:endParaRPr>
          </a:p>
        </p:txBody>
      </p:sp>
      <p:sp>
        <p:nvSpPr>
          <p:cNvPr id="91138" name="Rectangle 3">
            <a:extLst>
              <a:ext uri="{FF2B5EF4-FFF2-40B4-BE49-F238E27FC236}">
                <a16:creationId xmlns:a16="http://schemas.microsoft.com/office/drawing/2014/main" id="{B4C9DC34-56E4-EA4A-8576-E301AB76F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67400" y="4876800"/>
            <a:ext cx="3276600" cy="1295400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Tx/>
              <a:buNone/>
            </a:pPr>
            <a:endParaRPr lang="ja-JP" altLang="en-US" sz="7200" b="1" i="1">
              <a:ea typeface="ＭＳ Ｐゴシック" panose="020B0600070205080204" pitchFamily="34" charset="-128"/>
            </a:endParaRPr>
          </a:p>
        </p:txBody>
      </p:sp>
      <p:pic>
        <p:nvPicPr>
          <p:cNvPr id="91139" name="Picture 5">
            <a:extLst>
              <a:ext uri="{FF2B5EF4-FFF2-40B4-BE49-F238E27FC236}">
                <a16:creationId xmlns:a16="http://schemas.microsoft.com/office/drawing/2014/main" id="{0109C43C-94C9-0B44-83DD-B38113FB7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12649200" cy="853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Box 6">
            <a:extLst>
              <a:ext uri="{FF2B5EF4-FFF2-40B4-BE49-F238E27FC236}">
                <a16:creationId xmlns:a16="http://schemas.microsoft.com/office/drawing/2014/main" id="{4908D098-63D3-1948-9196-918979C47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0"/>
            <a:ext cx="4975225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600" b="1">
                <a:solidFill>
                  <a:srgbClr val="800000"/>
                </a:solidFill>
              </a:rPr>
              <a:t>The need </a:t>
            </a:r>
            <a:endParaRPr lang="en-US" altLang="ja-JP" sz="9600" b="1">
              <a:solidFill>
                <a:srgbClr val="8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600" b="1">
                <a:solidFill>
                  <a:srgbClr val="800000"/>
                </a:solidFill>
              </a:rPr>
              <a:t>for </a:t>
            </a:r>
            <a:endParaRPr lang="en-US" altLang="ja-JP" sz="9600" b="1">
              <a:solidFill>
                <a:srgbClr val="8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1500" b="1">
                <a:solidFill>
                  <a:srgbClr val="800000"/>
                </a:solidFill>
              </a:rPr>
              <a:t>speed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>
            <a:extLst>
              <a:ext uri="{FF2B5EF4-FFF2-40B4-BE49-F238E27FC236}">
                <a16:creationId xmlns:a16="http://schemas.microsoft.com/office/drawing/2014/main" id="{BF5FE366-66D2-044B-B113-27153408E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GB" sz="9600">
                <a:ea typeface="ＭＳ Ｐゴシック" panose="020B0600070205080204" pitchFamily="34" charset="-128"/>
              </a:rPr>
              <a:t>もし</a:t>
            </a:r>
          </a:p>
        </p:txBody>
      </p:sp>
      <p:sp>
        <p:nvSpPr>
          <p:cNvPr id="93186" name="Rectangle 3">
            <a:extLst>
              <a:ext uri="{FF2B5EF4-FFF2-40B4-BE49-F238E27FC236}">
                <a16:creationId xmlns:a16="http://schemas.microsoft.com/office/drawing/2014/main" id="{610773AD-21C9-D64F-9822-3218202BB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103438"/>
            <a:ext cx="8229600" cy="4525962"/>
          </a:xfrm>
        </p:spPr>
        <p:txBody>
          <a:bodyPr/>
          <a:lstStyle/>
          <a:p>
            <a:pPr eaLnBrk="1" hangingPunct="1"/>
            <a:endParaRPr lang="ja-JP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>
            <a:extLst>
              <a:ext uri="{FF2B5EF4-FFF2-40B4-BE49-F238E27FC236}">
                <a16:creationId xmlns:a16="http://schemas.microsoft.com/office/drawing/2014/main" id="{7674BECF-725C-FD43-AACD-7DFB924E2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002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GB" sz="9600">
                <a:ea typeface="ＭＳ Ｐゴシック" panose="020B0600070205080204" pitchFamily="34" charset="-128"/>
              </a:rPr>
              <a:t>本</a:t>
            </a:r>
          </a:p>
        </p:txBody>
      </p:sp>
      <p:sp>
        <p:nvSpPr>
          <p:cNvPr id="94210" name="Rectangle 3">
            <a:extLst>
              <a:ext uri="{FF2B5EF4-FFF2-40B4-BE49-F238E27FC236}">
                <a16:creationId xmlns:a16="http://schemas.microsoft.com/office/drawing/2014/main" id="{0ACB8C6D-41D2-FE43-9914-51E9CDAB91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:a16="http://schemas.microsoft.com/office/drawing/2014/main" id="{EEE824B0-AC21-EB47-B9B8-66CF08736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GB" sz="9600">
                <a:ea typeface="ＭＳ Ｐゴシック" panose="020B0600070205080204" pitchFamily="34" charset="-128"/>
              </a:rPr>
              <a:t>を</a:t>
            </a:r>
          </a:p>
        </p:txBody>
      </p:sp>
      <p:sp>
        <p:nvSpPr>
          <p:cNvPr id="95234" name="Rectangle 3">
            <a:extLst>
              <a:ext uri="{FF2B5EF4-FFF2-40B4-BE49-F238E27FC236}">
                <a16:creationId xmlns:a16="http://schemas.microsoft.com/office/drawing/2014/main" id="{E674E9E9-CEF3-3348-8331-6AE6D661B6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>
            <a:extLst>
              <a:ext uri="{FF2B5EF4-FFF2-40B4-BE49-F238E27FC236}">
                <a16:creationId xmlns:a16="http://schemas.microsoft.com/office/drawing/2014/main" id="{FEDB6082-3EC4-B340-87DF-C29736F8C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GB" sz="9600">
                <a:ea typeface="ＭＳ Ｐゴシック" panose="020B0600070205080204" pitchFamily="34" charset="-128"/>
              </a:rPr>
              <a:t>読む</a:t>
            </a:r>
          </a:p>
        </p:txBody>
      </p:sp>
      <p:sp>
        <p:nvSpPr>
          <p:cNvPr id="96258" name="Rectangle 3">
            <a:extLst>
              <a:ext uri="{FF2B5EF4-FFF2-40B4-BE49-F238E27FC236}">
                <a16:creationId xmlns:a16="http://schemas.microsoft.com/office/drawing/2014/main" id="{9FBC9B85-2183-5844-BE55-9CFB1D06F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F76C2180-B1C4-344E-9B5A-FB174370A3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004888"/>
            <a:ext cx="7772400" cy="1052512"/>
          </a:xfrm>
        </p:spPr>
        <p:txBody>
          <a:bodyPr/>
          <a:lstStyle/>
          <a:p>
            <a:pPr algn="l" eaLnBrk="1" hangingPunct="1"/>
            <a:r>
              <a:rPr kumimoji="0" lang="ja-JP" altLang="en-US" sz="11500" b="1">
                <a:solidFill>
                  <a:srgbClr val="4504FF"/>
                </a:solidFill>
                <a:ea typeface="Osaka" panose="020B0600000000000000" charset="-128"/>
              </a:rPr>
              <a:t>E</a:t>
            </a:r>
            <a:r>
              <a:rPr kumimoji="0" lang="en-US" altLang="ja-JP" sz="9600" b="1">
                <a:solidFill>
                  <a:srgbClr val="FF0000"/>
                </a:solidFill>
                <a:latin typeface="Chalkduster" panose="03050602040202020205" pitchFamily="66" charset="77"/>
                <a:ea typeface="ＭＳ Ｐゴシック" panose="020B0600070205080204" pitchFamily="34" charset="-128"/>
              </a:rPr>
              <a:t>njoyable</a:t>
            </a:r>
            <a:r>
              <a:rPr kumimoji="0" lang="ja-JP" altLang="en-US" sz="9600" b="1">
                <a:solidFill>
                  <a:srgbClr val="4504FF"/>
                </a:solidFill>
                <a:ea typeface="Osaka" panose="020B0600000000000000" charset="-128"/>
              </a:rPr>
              <a:t> </a:t>
            </a:r>
            <a:r>
              <a:rPr kumimoji="0" lang="ja-JP" altLang="en-US" sz="11500" b="1">
                <a:solidFill>
                  <a:srgbClr val="4504FF"/>
                </a:solidFill>
                <a:ea typeface="Osaka" panose="020B0600000000000000" charset="-128"/>
              </a:rPr>
              <a:t>R</a:t>
            </a:r>
            <a:r>
              <a:rPr kumimoji="0" lang="en-US" altLang="ja-JP" sz="9600" b="1">
                <a:solidFill>
                  <a:srgbClr val="4504FF"/>
                </a:solidFill>
                <a:ea typeface="Osaka" panose="020B0600000000000000" charset="-128"/>
              </a:rPr>
              <a:t>eading</a:t>
            </a:r>
            <a:endParaRPr kumimoji="0" lang="ja-JP" altLang="en-US" sz="5400">
              <a:ea typeface="Osaka" panose="020B0600000000000000" charset="-128"/>
            </a:endParaRPr>
          </a:p>
        </p:txBody>
      </p:sp>
      <p:sp>
        <p:nvSpPr>
          <p:cNvPr id="27650" name="Rectangle 7">
            <a:extLst>
              <a:ext uri="{FF2B5EF4-FFF2-40B4-BE49-F238E27FC236}">
                <a16:creationId xmlns:a16="http://schemas.microsoft.com/office/drawing/2014/main" id="{F4A10A14-ECC6-BA4A-993C-1DAC61EC1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114800"/>
            <a:ext cx="1841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ja-JP" altLang="en-US" sz="8000" b="1">
              <a:solidFill>
                <a:srgbClr val="FE1C4F"/>
              </a:solidFill>
              <a:ea typeface="Osaka" panose="020B0600000000000000" charset="-128"/>
            </a:endParaRPr>
          </a:p>
        </p:txBody>
      </p:sp>
      <p:pic>
        <p:nvPicPr>
          <p:cNvPr id="27651" name="Picture 6">
            <a:extLst>
              <a:ext uri="{FF2B5EF4-FFF2-40B4-BE49-F238E27FC236}">
                <a16:creationId xmlns:a16="http://schemas.microsoft.com/office/drawing/2014/main" id="{9B204ECA-B08E-F043-89AC-62B660AAF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200400"/>
            <a:ext cx="92598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128189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>
            <a:extLst>
              <a:ext uri="{FF2B5EF4-FFF2-40B4-BE49-F238E27FC236}">
                <a16:creationId xmlns:a16="http://schemas.microsoft.com/office/drawing/2014/main" id="{CFF78B57-10FD-2D44-9645-027255F9F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GB" sz="9600">
                <a:ea typeface="ＭＳ Ｐゴシック" panose="020B0600070205080204" pitchFamily="34" charset="-128"/>
              </a:rPr>
              <a:t>とき</a:t>
            </a:r>
          </a:p>
        </p:txBody>
      </p:sp>
      <p:sp>
        <p:nvSpPr>
          <p:cNvPr id="97282" name="Rectangle 3">
            <a:extLst>
              <a:ext uri="{FF2B5EF4-FFF2-40B4-BE49-F238E27FC236}">
                <a16:creationId xmlns:a16="http://schemas.microsoft.com/office/drawing/2014/main" id="{7902A899-8C12-7E48-87A7-02013EE8D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408238"/>
            <a:ext cx="8229600" cy="4525962"/>
          </a:xfrm>
        </p:spPr>
        <p:txBody>
          <a:bodyPr/>
          <a:lstStyle/>
          <a:p>
            <a:pPr eaLnBrk="1" hangingPunct="1"/>
            <a:endParaRPr lang="ja-JP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>
            <a:extLst>
              <a:ext uri="{FF2B5EF4-FFF2-40B4-BE49-F238E27FC236}">
                <a16:creationId xmlns:a16="http://schemas.microsoft.com/office/drawing/2014/main" id="{D594EB60-4591-BB4A-BC36-BF7BCFCEF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GB" sz="9600">
                <a:ea typeface="ＭＳ Ｐゴシック" panose="020B0600070205080204" pitchFamily="34" charset="-128"/>
              </a:rPr>
              <a:t>に</a:t>
            </a:r>
          </a:p>
        </p:txBody>
      </p:sp>
      <p:sp>
        <p:nvSpPr>
          <p:cNvPr id="98306" name="Rectangle 3">
            <a:extLst>
              <a:ext uri="{FF2B5EF4-FFF2-40B4-BE49-F238E27FC236}">
                <a16:creationId xmlns:a16="http://schemas.microsoft.com/office/drawing/2014/main" id="{FE52331A-4894-0344-86AD-6F25D3606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1D31796D-D6F6-C344-B8A3-FA33F79A9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GB" sz="9600">
                <a:ea typeface="ＭＳ Ｐゴシック" panose="020B0600070205080204" pitchFamily="34" charset="-128"/>
              </a:rPr>
              <a:t>、</a:t>
            </a:r>
          </a:p>
        </p:txBody>
      </p:sp>
      <p:sp>
        <p:nvSpPr>
          <p:cNvPr id="99330" name="Rectangle 3">
            <a:extLst>
              <a:ext uri="{FF2B5EF4-FFF2-40B4-BE49-F238E27FC236}">
                <a16:creationId xmlns:a16="http://schemas.microsoft.com/office/drawing/2014/main" id="{EB657627-60EA-2545-A60F-E109CA41DE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>
            <a:extLst>
              <a:ext uri="{FF2B5EF4-FFF2-40B4-BE49-F238E27FC236}">
                <a16:creationId xmlns:a16="http://schemas.microsoft.com/office/drawing/2014/main" id="{C32AD5C3-DEE0-534C-897B-0B8CC92D0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GB" sz="9600">
                <a:ea typeface="ＭＳ Ｐゴシック" panose="020B0600070205080204" pitchFamily="34" charset="-128"/>
              </a:rPr>
              <a:t>一語</a:t>
            </a:r>
          </a:p>
        </p:txBody>
      </p:sp>
      <p:sp>
        <p:nvSpPr>
          <p:cNvPr id="100354" name="Rectangle 3">
            <a:extLst>
              <a:ext uri="{FF2B5EF4-FFF2-40B4-BE49-F238E27FC236}">
                <a16:creationId xmlns:a16="http://schemas.microsoft.com/office/drawing/2014/main" id="{39CC599A-68E5-FF44-90CE-6827FF25E0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>
            <a:extLst>
              <a:ext uri="{FF2B5EF4-FFF2-40B4-BE49-F238E27FC236}">
                <a16:creationId xmlns:a16="http://schemas.microsoft.com/office/drawing/2014/main" id="{296A6D7A-442D-D64D-BBA5-6F19BFC2A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endParaRPr lang="ja-JP" altLang="en-GB" sz="9600">
              <a:ea typeface="ＭＳ Ｐゴシック" panose="020B0600070205080204" pitchFamily="34" charset="-128"/>
            </a:endParaRPr>
          </a:p>
        </p:txBody>
      </p:sp>
      <p:sp>
        <p:nvSpPr>
          <p:cNvPr id="101378" name="Rectangle 3">
            <a:extLst>
              <a:ext uri="{FF2B5EF4-FFF2-40B4-BE49-F238E27FC236}">
                <a16:creationId xmlns:a16="http://schemas.microsoft.com/office/drawing/2014/main" id="{61E8750F-646F-5B4B-B72D-26D613DA4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2027238"/>
            <a:ext cx="8229600" cy="4525962"/>
          </a:xfrm>
        </p:spPr>
        <p:txBody>
          <a:bodyPr/>
          <a:lstStyle/>
          <a:p>
            <a:pPr eaLnBrk="1" hangingPunct="1"/>
            <a:endParaRPr lang="ja-JP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5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>
            <a:extLst>
              <a:ext uri="{FF2B5EF4-FFF2-40B4-BE49-F238E27FC236}">
                <a16:creationId xmlns:a16="http://schemas.microsoft.com/office/drawing/2014/main" id="{1B00577C-4F4F-B945-9363-C1264E268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GB" sz="9600">
                <a:ea typeface="ＭＳ Ｐゴシック" panose="020B0600070205080204" pitchFamily="34" charset="-128"/>
              </a:rPr>
              <a:t>一語</a:t>
            </a:r>
          </a:p>
        </p:txBody>
      </p:sp>
      <p:sp>
        <p:nvSpPr>
          <p:cNvPr id="102402" name="Rectangle 3">
            <a:extLst>
              <a:ext uri="{FF2B5EF4-FFF2-40B4-BE49-F238E27FC236}">
                <a16:creationId xmlns:a16="http://schemas.microsoft.com/office/drawing/2014/main" id="{B48C15FA-1FDB-F948-94C0-0224A51E0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>
            <a:extLst>
              <a:ext uri="{FF2B5EF4-FFF2-40B4-BE49-F238E27FC236}">
                <a16:creationId xmlns:a16="http://schemas.microsoft.com/office/drawing/2014/main" id="{B984B44E-BFC6-FF4F-AE17-07D391305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GB" sz="9600">
                <a:ea typeface="ＭＳ Ｐゴシック" panose="020B0600070205080204" pitchFamily="34" charset="-128"/>
              </a:rPr>
              <a:t>読んで</a:t>
            </a:r>
          </a:p>
        </p:txBody>
      </p:sp>
      <p:sp>
        <p:nvSpPr>
          <p:cNvPr id="103426" name="Rectangle 3">
            <a:extLst>
              <a:ext uri="{FF2B5EF4-FFF2-40B4-BE49-F238E27FC236}">
                <a16:creationId xmlns:a16="http://schemas.microsoft.com/office/drawing/2014/main" id="{2470CEC3-742B-6949-8396-81CD2EE05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743200"/>
            <a:ext cx="8229600" cy="4525963"/>
          </a:xfrm>
        </p:spPr>
        <p:txBody>
          <a:bodyPr/>
          <a:lstStyle/>
          <a:p>
            <a:pPr eaLnBrk="1" hangingPunct="1"/>
            <a:endParaRPr lang="ja-JP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>
            <a:extLst>
              <a:ext uri="{FF2B5EF4-FFF2-40B4-BE49-F238E27FC236}">
                <a16:creationId xmlns:a16="http://schemas.microsoft.com/office/drawing/2014/main" id="{3DA4C28D-7DD9-F640-B302-445D92380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GB" sz="9600">
                <a:ea typeface="ＭＳ Ｐゴシック" panose="020B0600070205080204" pitchFamily="34" charset="-128"/>
              </a:rPr>
              <a:t>行く</a:t>
            </a:r>
          </a:p>
        </p:txBody>
      </p:sp>
      <p:sp>
        <p:nvSpPr>
          <p:cNvPr id="104450" name="Rectangle 3">
            <a:extLst>
              <a:ext uri="{FF2B5EF4-FFF2-40B4-BE49-F238E27FC236}">
                <a16:creationId xmlns:a16="http://schemas.microsoft.com/office/drawing/2014/main" id="{0AE0B743-5155-1B40-948A-D0CE954EC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789238"/>
            <a:ext cx="8229600" cy="4525962"/>
          </a:xfrm>
        </p:spPr>
        <p:txBody>
          <a:bodyPr/>
          <a:lstStyle/>
          <a:p>
            <a:pPr eaLnBrk="1" hangingPunct="1"/>
            <a:endParaRPr lang="ja-JP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>
            <a:extLst>
              <a:ext uri="{FF2B5EF4-FFF2-40B4-BE49-F238E27FC236}">
                <a16:creationId xmlns:a16="http://schemas.microsoft.com/office/drawing/2014/main" id="{054E1804-0952-EC4B-8A8B-5E2498C60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GB" sz="9600">
                <a:ea typeface="ＭＳ Ｐゴシック" panose="020B0600070205080204" pitchFamily="34" charset="-128"/>
              </a:rPr>
              <a:t>なら</a:t>
            </a:r>
          </a:p>
        </p:txBody>
      </p:sp>
      <p:sp>
        <p:nvSpPr>
          <p:cNvPr id="105474" name="Rectangle 3">
            <a:extLst>
              <a:ext uri="{FF2B5EF4-FFF2-40B4-BE49-F238E27FC236}">
                <a16:creationId xmlns:a16="http://schemas.microsoft.com/office/drawing/2014/main" id="{C7D07AE5-0A89-5F4D-953D-CC21DADC8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>
            <a:extLst>
              <a:ext uri="{FF2B5EF4-FFF2-40B4-BE49-F238E27FC236}">
                <a16:creationId xmlns:a16="http://schemas.microsoft.com/office/drawing/2014/main" id="{C168698E-B8FD-BA46-AE22-F35C16A34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GB" sz="9600">
                <a:ea typeface="ＭＳ Ｐゴシック" panose="020B0600070205080204" pitchFamily="34" charset="-128"/>
              </a:rPr>
              <a:t>全体</a:t>
            </a:r>
          </a:p>
        </p:txBody>
      </p:sp>
      <p:sp>
        <p:nvSpPr>
          <p:cNvPr id="106498" name="Rectangle 3">
            <a:extLst>
              <a:ext uri="{FF2B5EF4-FFF2-40B4-BE49-F238E27FC236}">
                <a16:creationId xmlns:a16="http://schemas.microsoft.com/office/drawing/2014/main" id="{FC84315F-EABE-AB4C-83E0-EE4497B58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mo_ER.mov">
            <a:hlinkClick r:id="" action="ppaction://media"/>
            <a:extLst>
              <a:ext uri="{FF2B5EF4-FFF2-40B4-BE49-F238E27FC236}">
                <a16:creationId xmlns:a16="http://schemas.microsoft.com/office/drawing/2014/main" id="{9D963891-F2E6-B24E-B212-7D2F247695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68363"/>
            <a:ext cx="9144000" cy="512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073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>
            <a:extLst>
              <a:ext uri="{FF2B5EF4-FFF2-40B4-BE49-F238E27FC236}">
                <a16:creationId xmlns:a16="http://schemas.microsoft.com/office/drawing/2014/main" id="{78691A7B-839F-7241-874A-500A8E2E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GB" sz="9600">
                <a:ea typeface="ＭＳ Ｐゴシック" panose="020B0600070205080204" pitchFamily="34" charset="-128"/>
              </a:rPr>
              <a:t>の</a:t>
            </a:r>
          </a:p>
        </p:txBody>
      </p:sp>
      <p:sp>
        <p:nvSpPr>
          <p:cNvPr id="107522" name="Rectangle 3">
            <a:extLst>
              <a:ext uri="{FF2B5EF4-FFF2-40B4-BE49-F238E27FC236}">
                <a16:creationId xmlns:a16="http://schemas.microsoft.com/office/drawing/2014/main" id="{90436DE2-D53A-4F49-9A84-2F03FC8922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>
            <a:extLst>
              <a:ext uri="{FF2B5EF4-FFF2-40B4-BE49-F238E27FC236}">
                <a16:creationId xmlns:a16="http://schemas.microsoft.com/office/drawing/2014/main" id="{52896250-9528-5144-9E20-CAA7F75C6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GB" sz="9600">
                <a:ea typeface="ＭＳ Ｐゴシック" panose="020B0600070205080204" pitchFamily="34" charset="-128"/>
              </a:rPr>
              <a:t>意味</a:t>
            </a:r>
          </a:p>
        </p:txBody>
      </p:sp>
      <p:sp>
        <p:nvSpPr>
          <p:cNvPr id="108546" name="Rectangle 3">
            <a:extLst>
              <a:ext uri="{FF2B5EF4-FFF2-40B4-BE49-F238E27FC236}">
                <a16:creationId xmlns:a16="http://schemas.microsoft.com/office/drawing/2014/main" id="{2235DF20-CA0C-1C4A-A737-F9869B4F0E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>
            <a:extLst>
              <a:ext uri="{FF2B5EF4-FFF2-40B4-BE49-F238E27FC236}">
                <a16:creationId xmlns:a16="http://schemas.microsoft.com/office/drawing/2014/main" id="{8B6680FF-E79D-2443-9220-E09084F33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GB" sz="9600">
                <a:ea typeface="ＭＳ Ｐゴシック" panose="020B0600070205080204" pitchFamily="34" charset="-128"/>
              </a:rPr>
              <a:t>を</a:t>
            </a:r>
          </a:p>
        </p:txBody>
      </p:sp>
      <p:sp>
        <p:nvSpPr>
          <p:cNvPr id="109570" name="Rectangle 3">
            <a:extLst>
              <a:ext uri="{FF2B5EF4-FFF2-40B4-BE49-F238E27FC236}">
                <a16:creationId xmlns:a16="http://schemas.microsoft.com/office/drawing/2014/main" id="{A977F674-218F-E74D-AD8C-E905F31B33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>
            <a:extLst>
              <a:ext uri="{FF2B5EF4-FFF2-40B4-BE49-F238E27FC236}">
                <a16:creationId xmlns:a16="http://schemas.microsoft.com/office/drawing/2014/main" id="{EECD2ABB-76E5-2B46-9AF7-D481E02FA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GB" sz="9600">
                <a:ea typeface="ＭＳ Ｐゴシック" panose="020B0600070205080204" pitchFamily="34" charset="-128"/>
              </a:rPr>
              <a:t>理解</a:t>
            </a:r>
          </a:p>
        </p:txBody>
      </p:sp>
      <p:sp>
        <p:nvSpPr>
          <p:cNvPr id="110594" name="Rectangle 3">
            <a:extLst>
              <a:ext uri="{FF2B5EF4-FFF2-40B4-BE49-F238E27FC236}">
                <a16:creationId xmlns:a16="http://schemas.microsoft.com/office/drawing/2014/main" id="{81A14A62-A8CF-0248-810E-C8156CD96A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>
            <a:extLst>
              <a:ext uri="{FF2B5EF4-FFF2-40B4-BE49-F238E27FC236}">
                <a16:creationId xmlns:a16="http://schemas.microsoft.com/office/drawing/2014/main" id="{39C43D74-50EB-1947-9458-EBD4C2B57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GB" sz="9600">
                <a:ea typeface="ＭＳ Ｐゴシック" panose="020B0600070205080204" pitchFamily="34" charset="-128"/>
              </a:rPr>
              <a:t>する</a:t>
            </a:r>
          </a:p>
        </p:txBody>
      </p:sp>
      <p:sp>
        <p:nvSpPr>
          <p:cNvPr id="111618" name="Rectangle 3">
            <a:extLst>
              <a:ext uri="{FF2B5EF4-FFF2-40B4-BE49-F238E27FC236}">
                <a16:creationId xmlns:a16="http://schemas.microsoft.com/office/drawing/2014/main" id="{8F022FDF-2C5A-9D4E-B000-FF8D0306D1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>
            <a:extLst>
              <a:ext uri="{FF2B5EF4-FFF2-40B4-BE49-F238E27FC236}">
                <a16:creationId xmlns:a16="http://schemas.microsoft.com/office/drawing/2014/main" id="{4114C562-D149-2845-9E5A-26DBFDC71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GB" sz="9600">
                <a:ea typeface="ＭＳ Ｐゴシック" panose="020B0600070205080204" pitchFamily="34" charset="-128"/>
              </a:rPr>
              <a:t>こと</a:t>
            </a:r>
          </a:p>
        </p:txBody>
      </p:sp>
      <p:sp>
        <p:nvSpPr>
          <p:cNvPr id="112642" name="Rectangle 3">
            <a:extLst>
              <a:ext uri="{FF2B5EF4-FFF2-40B4-BE49-F238E27FC236}">
                <a16:creationId xmlns:a16="http://schemas.microsoft.com/office/drawing/2014/main" id="{B899737D-EEC3-2846-B188-53C61D152C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>
            <a:extLst>
              <a:ext uri="{FF2B5EF4-FFF2-40B4-BE49-F238E27FC236}">
                <a16:creationId xmlns:a16="http://schemas.microsoft.com/office/drawing/2014/main" id="{434432F8-100E-6643-AE4F-EFF2F192A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GB" sz="9600">
                <a:ea typeface="ＭＳ Ｐゴシック" panose="020B0600070205080204" pitchFamily="34" charset="-128"/>
              </a:rPr>
              <a:t>は</a:t>
            </a:r>
          </a:p>
        </p:txBody>
      </p:sp>
      <p:sp>
        <p:nvSpPr>
          <p:cNvPr id="113666" name="Rectangle 3">
            <a:extLst>
              <a:ext uri="{FF2B5EF4-FFF2-40B4-BE49-F238E27FC236}">
                <a16:creationId xmlns:a16="http://schemas.microsoft.com/office/drawing/2014/main" id="{05F9461A-9111-A94F-BBD2-F01B84E8F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>
            <a:extLst>
              <a:ext uri="{FF2B5EF4-FFF2-40B4-BE49-F238E27FC236}">
                <a16:creationId xmlns:a16="http://schemas.microsoft.com/office/drawing/2014/main" id="{54A3D8A1-9313-C54F-83B5-1F5EB7B70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GB" sz="9600">
                <a:ea typeface="ＭＳ Ｐゴシック" panose="020B0600070205080204" pitchFamily="34" charset="-128"/>
              </a:rPr>
              <a:t>できない</a:t>
            </a:r>
          </a:p>
        </p:txBody>
      </p:sp>
      <p:sp>
        <p:nvSpPr>
          <p:cNvPr id="114690" name="Rectangle 3">
            <a:extLst>
              <a:ext uri="{FF2B5EF4-FFF2-40B4-BE49-F238E27FC236}">
                <a16:creationId xmlns:a16="http://schemas.microsoft.com/office/drawing/2014/main" id="{A26C90AA-14E7-A449-AC60-AC9FAA5B3E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>
            <a:extLst>
              <a:ext uri="{FF2B5EF4-FFF2-40B4-BE49-F238E27FC236}">
                <a16:creationId xmlns:a16="http://schemas.microsoft.com/office/drawing/2014/main" id="{CB0DB109-0A7F-FB41-9F49-2F6F3FC70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GB" sz="9600">
                <a:ea typeface="ＭＳ Ｐゴシック" panose="020B0600070205080204" pitchFamily="34" charset="-128"/>
              </a:rPr>
              <a:t>でしょう</a:t>
            </a:r>
          </a:p>
        </p:txBody>
      </p:sp>
      <p:sp>
        <p:nvSpPr>
          <p:cNvPr id="115714" name="Rectangle 3">
            <a:extLst>
              <a:ext uri="{FF2B5EF4-FFF2-40B4-BE49-F238E27FC236}">
                <a16:creationId xmlns:a16="http://schemas.microsoft.com/office/drawing/2014/main" id="{D3F568BA-6EA3-A547-A9B9-6D7743F8B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>
            <a:extLst>
              <a:ext uri="{FF2B5EF4-FFF2-40B4-BE49-F238E27FC236}">
                <a16:creationId xmlns:a16="http://schemas.microsoft.com/office/drawing/2014/main" id="{BDD4D358-2246-1A4C-A8AA-335F206F8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/>
          <a:lstStyle/>
          <a:p>
            <a:pPr eaLnBrk="1" hangingPunct="1"/>
            <a:r>
              <a:rPr lang="ja-JP" altLang="en-GB" sz="9600">
                <a:ea typeface="ＭＳ Ｐゴシック" panose="020B0600070205080204" pitchFamily="34" charset="-128"/>
              </a:rPr>
              <a:t>。</a:t>
            </a:r>
          </a:p>
        </p:txBody>
      </p:sp>
      <p:sp>
        <p:nvSpPr>
          <p:cNvPr id="116738" name="Rectangle 3">
            <a:extLst>
              <a:ext uri="{FF2B5EF4-FFF2-40B4-BE49-F238E27FC236}">
                <a16:creationId xmlns:a16="http://schemas.microsoft.com/office/drawing/2014/main" id="{77D37227-01DF-CB4D-9E2A-14DA5E856C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advClick="0" advTm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B28601A9-B5F7-9B40-930E-17B73855A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7575"/>
            <a:ext cx="8229600" cy="1143000"/>
          </a:xfrm>
        </p:spPr>
        <p:txBody>
          <a:bodyPr/>
          <a:lstStyle/>
          <a:p>
            <a:pPr algn="l"/>
            <a:r>
              <a:rPr lang="en-US" altLang="en-US">
                <a:solidFill>
                  <a:srgbClr val="FF0000"/>
                </a:solidFill>
                <a:latin typeface="Chalkduster" panose="03050602040202020205" pitchFamily="66" charset="77"/>
                <a:ea typeface="ＭＳ Ｐゴシック" panose="020B0600070205080204" pitchFamily="34" charset="-128"/>
              </a:rPr>
              <a:t>Today’s presentation is brought to you </a:t>
            </a:r>
            <a:br>
              <a:rPr lang="en-US" altLang="en-US">
                <a:solidFill>
                  <a:srgbClr val="FF0000"/>
                </a:solidFill>
                <a:latin typeface="Chalkduster" panose="03050602040202020205" pitchFamily="66" charset="77"/>
                <a:ea typeface="ＭＳ Ｐゴシック" panose="020B0600070205080204" pitchFamily="34" charset="-128"/>
              </a:rPr>
            </a:br>
            <a:r>
              <a:rPr lang="en-US" altLang="en-US">
                <a:solidFill>
                  <a:srgbClr val="FF0000"/>
                </a:solidFill>
                <a:latin typeface="Chalkduster" panose="03050602040202020205" pitchFamily="66" charset="77"/>
                <a:ea typeface="ＭＳ Ｐゴシック" panose="020B0600070205080204" pitchFamily="34" charset="-128"/>
              </a:rPr>
              <a:t>by the letters: </a:t>
            </a:r>
            <a:br>
              <a:rPr lang="en-US" altLang="en-US">
                <a:solidFill>
                  <a:srgbClr val="FF0000"/>
                </a:solidFill>
                <a:latin typeface="Chalkduster" panose="03050602040202020205" pitchFamily="66" charset="77"/>
                <a:ea typeface="ＭＳ Ｐゴシック" panose="020B0600070205080204" pitchFamily="34" charset="-128"/>
              </a:rPr>
            </a:br>
            <a:endParaRPr lang="en-US" altLang="en-US">
              <a:solidFill>
                <a:srgbClr val="FF0000"/>
              </a:solidFill>
              <a:latin typeface="Chalkduster" panose="03050602040202020205" pitchFamily="66" charset="77"/>
              <a:ea typeface="ＭＳ Ｐゴシック" panose="020B0600070205080204" pitchFamily="34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29FD3F-198C-0A48-B334-28C57A5D1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95563"/>
            <a:ext cx="5724525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3800" b="1">
                <a:solidFill>
                  <a:srgbClr val="0000FF"/>
                </a:solidFill>
                <a:latin typeface="Chalkduster" panose="03050602040202020205" pitchFamily="66" charset="77"/>
              </a:rPr>
              <a:t>E</a:t>
            </a:r>
            <a:r>
              <a:rPr lang="en-US" altLang="en-US" sz="8000" b="1">
                <a:solidFill>
                  <a:srgbClr val="0000FF"/>
                </a:solidFill>
                <a:latin typeface="Chalkduster" panose="03050602040202020205" pitchFamily="66" charset="77"/>
              </a:rPr>
              <a:t> </a:t>
            </a:r>
          </a:p>
          <a:p>
            <a:pPr eaLnBrk="1" hangingPunct="1"/>
            <a:r>
              <a:rPr lang="en-US" altLang="en-US" sz="4000" b="1">
                <a:solidFill>
                  <a:srgbClr val="0000FF"/>
                </a:solidFill>
                <a:latin typeface="Chalkduster" panose="03050602040202020205" pitchFamily="66" charset="77"/>
              </a:rPr>
              <a:t>and</a:t>
            </a:r>
            <a:r>
              <a:rPr lang="en-US" altLang="en-US" sz="8000" b="1">
                <a:solidFill>
                  <a:srgbClr val="0000FF"/>
                </a:solidFill>
                <a:latin typeface="Chalkduster" panose="03050602040202020205" pitchFamily="66" charset="77"/>
              </a:rPr>
              <a:t> </a:t>
            </a:r>
            <a:r>
              <a:rPr lang="en-US" altLang="en-US" sz="13800" b="1">
                <a:solidFill>
                  <a:srgbClr val="0000FF"/>
                </a:solidFill>
                <a:latin typeface="Chalkduster" panose="03050602040202020205" pitchFamily="66" charset="77"/>
              </a:rPr>
              <a:t>R</a:t>
            </a:r>
          </a:p>
        </p:txBody>
      </p:sp>
      <p:sp>
        <p:nvSpPr>
          <p:cNvPr id="30723" name="Content Placeholder 1">
            <a:extLst>
              <a:ext uri="{FF2B5EF4-FFF2-40B4-BE49-F238E27FC236}">
                <a16:creationId xmlns:a16="http://schemas.microsoft.com/office/drawing/2014/main" id="{61F4B255-D580-C341-99FA-64FE1CEE5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475" y="1212850"/>
            <a:ext cx="8229600" cy="4525963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0724" name="Picture 5">
            <a:extLst>
              <a:ext uri="{FF2B5EF4-FFF2-40B4-BE49-F238E27FC236}">
                <a16:creationId xmlns:a16="http://schemas.microsoft.com/office/drawing/2014/main" id="{A0D887DB-81AF-0E4E-B934-766489DAE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36538"/>
            <a:ext cx="8274050" cy="660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729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>
            <a:extLst>
              <a:ext uri="{FF2B5EF4-FFF2-40B4-BE49-F238E27FC236}">
                <a16:creationId xmlns:a16="http://schemas.microsoft.com/office/drawing/2014/main" id="{6987B868-5FE4-F14A-ABF1-7D0B158DBB4E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762000" y="117475"/>
            <a:ext cx="8345488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latin typeface="Arial" panose="020B0604020202020204" pitchFamily="34" charset="0"/>
              </a:rPr>
              <a:t>When you read slowly,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latin typeface="Arial" panose="020B0604020202020204" pitchFamily="34" charset="0"/>
              </a:rPr>
              <a:t>one word at a time,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latin typeface="Arial" panose="020B0604020202020204" pitchFamily="34" charset="0"/>
              </a:rPr>
              <a:t>as you are doing now,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latin typeface="Arial" panose="020B0604020202020204" pitchFamily="34" charset="0"/>
              </a:rPr>
              <a:t>it is easy to understand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latin typeface="Arial" panose="020B0604020202020204" pitchFamily="34" charset="0"/>
              </a:rPr>
              <a:t>the meaning of each word,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latin typeface="Arial" panose="020B0604020202020204" pitchFamily="34" charset="0"/>
              </a:rPr>
              <a:t>but it is very difficult to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latin typeface="Arial" panose="020B0604020202020204" pitchFamily="34" charset="0"/>
              </a:rPr>
              <a:t>understand the real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>
                <a:latin typeface="Arial" panose="020B0604020202020204" pitchFamily="34" charset="0"/>
              </a:rPr>
              <a:t>meaning of the text.</a:t>
            </a:r>
            <a:endParaRPr lang="en-US" altLang="en-US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u="sng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2">
            <a:extLst>
              <a:ext uri="{FF2B5EF4-FFF2-40B4-BE49-F238E27FC236}">
                <a16:creationId xmlns:a16="http://schemas.microsoft.com/office/drawing/2014/main" id="{FF582F8C-4BC0-574F-B7F7-BC8CCD7CE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533400"/>
            <a:ext cx="7772400" cy="1052513"/>
          </a:xfrm>
        </p:spPr>
        <p:txBody>
          <a:bodyPr/>
          <a:lstStyle/>
          <a:p>
            <a:pPr eaLnBrk="1" hangingPunct="1"/>
            <a:br>
              <a:rPr lang="ja-JP" altLang="en-US" sz="4000" b="1">
                <a:solidFill>
                  <a:srgbClr val="4504FF"/>
                </a:solidFill>
                <a:ea typeface="Osaka" panose="020B0600000000000000" pitchFamily="34" charset="-128"/>
              </a:rPr>
            </a:br>
            <a:endParaRPr lang="ja-JP" altLang="en-US" sz="4000">
              <a:ea typeface="Osaka" panose="020B0600000000000000" pitchFamily="34" charset="-128"/>
            </a:endParaRPr>
          </a:p>
        </p:txBody>
      </p:sp>
      <p:sp>
        <p:nvSpPr>
          <p:cNvPr id="120834" name="Rectangle 3">
            <a:extLst>
              <a:ext uri="{FF2B5EF4-FFF2-40B4-BE49-F238E27FC236}">
                <a16:creationId xmlns:a16="http://schemas.microsoft.com/office/drawing/2014/main" id="{924839BE-1D08-0E41-B37B-032E36BBF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304800"/>
            <a:ext cx="8153400" cy="4114800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Tx/>
              <a:buNone/>
            </a:pPr>
            <a:r>
              <a:rPr lang="ja-JP" altLang="en-US" sz="7200" b="1">
                <a:solidFill>
                  <a:srgbClr val="800000"/>
                </a:solidFill>
                <a:ea typeface="ＭＳ Ｐゴシック" panose="020B0600070205080204" pitchFamily="34" charset="-128"/>
              </a:rPr>
              <a:t>The need for</a:t>
            </a:r>
            <a:r>
              <a:rPr lang="en-US" altLang="ja-JP" sz="7200" b="1">
                <a:solidFill>
                  <a:srgbClr val="80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ja-JP" sz="8800" b="1">
                <a:solidFill>
                  <a:srgbClr val="800000"/>
                </a:solidFill>
                <a:ea typeface="ＭＳ Ｐゴシック" panose="020B0600070205080204" pitchFamily="34" charset="-128"/>
              </a:rPr>
              <a:t>speed</a:t>
            </a:r>
            <a:endParaRPr lang="en-US" altLang="ja-JP" sz="8000" b="1">
              <a:solidFill>
                <a:srgbClr val="8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20835" name="Rectangle 5">
            <a:extLst>
              <a:ext uri="{FF2B5EF4-FFF2-40B4-BE49-F238E27FC236}">
                <a16:creationId xmlns:a16="http://schemas.microsoft.com/office/drawing/2014/main" id="{69B4BBA7-A6E8-AF4E-8F15-18072D86F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1051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1366" name="AutoShape 6">
            <a:extLst>
              <a:ext uri="{FF2B5EF4-FFF2-40B4-BE49-F238E27FC236}">
                <a16:creationId xmlns:a16="http://schemas.microsoft.com/office/drawing/2014/main" id="{8FFD5BB9-C723-9D4F-9B09-783EB3824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09800"/>
            <a:ext cx="5181600" cy="1219200"/>
          </a:xfrm>
          <a:prstGeom prst="rightArrowCallout">
            <a:avLst>
              <a:gd name="adj1" fmla="val 25000"/>
              <a:gd name="adj2" fmla="val 25000"/>
              <a:gd name="adj3" fmla="val 70833"/>
              <a:gd name="adj4" fmla="val 6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1367" name="Rectangle 7">
            <a:extLst>
              <a:ext uri="{FF2B5EF4-FFF2-40B4-BE49-F238E27FC236}">
                <a16:creationId xmlns:a16="http://schemas.microsoft.com/office/drawing/2014/main" id="{68C76238-02F3-894B-B8A1-1F1D855B6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514600"/>
            <a:ext cx="3243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FFFF"/>
                </a:solidFill>
                <a:latin typeface="Gill Sans" panose="020B0502020104020203" pitchFamily="34" charset="-79"/>
              </a:rPr>
              <a:t>Read slowly</a:t>
            </a:r>
          </a:p>
        </p:txBody>
      </p:sp>
      <p:sp>
        <p:nvSpPr>
          <p:cNvPr id="271368" name="AutoShape 8">
            <a:extLst>
              <a:ext uri="{FF2B5EF4-FFF2-40B4-BE49-F238E27FC236}">
                <a16:creationId xmlns:a16="http://schemas.microsoft.com/office/drawing/2014/main" id="{981054AF-355B-5E47-9099-A9BB4B624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676400"/>
            <a:ext cx="3276600" cy="3429000"/>
          </a:xfrm>
          <a:prstGeom prst="downArrowCallout">
            <a:avLst>
              <a:gd name="adj1" fmla="val 25000"/>
              <a:gd name="adj2" fmla="val 25000"/>
              <a:gd name="adj3" fmla="val 17442"/>
              <a:gd name="adj4" fmla="val 6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1370" name="AutoShape 10">
            <a:extLst>
              <a:ext uri="{FF2B5EF4-FFF2-40B4-BE49-F238E27FC236}">
                <a16:creationId xmlns:a16="http://schemas.microsoft.com/office/drawing/2014/main" id="{D012B183-0CED-E24B-B2C4-3048CFF68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5181600"/>
            <a:ext cx="6096000" cy="1676400"/>
          </a:xfrm>
          <a:prstGeom prst="leftArrowCallout">
            <a:avLst>
              <a:gd name="adj1" fmla="val 25000"/>
              <a:gd name="adj2" fmla="val 25000"/>
              <a:gd name="adj3" fmla="val 60606"/>
              <a:gd name="adj4" fmla="val 6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1371" name="AutoShape 11">
            <a:extLst>
              <a:ext uri="{FF2B5EF4-FFF2-40B4-BE49-F238E27FC236}">
                <a16:creationId xmlns:a16="http://schemas.microsoft.com/office/drawing/2014/main" id="{B0918AA5-A938-DD4E-BEFC-BDA49E390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810000"/>
            <a:ext cx="2286000" cy="2895600"/>
          </a:xfrm>
          <a:prstGeom prst="upArrowCallout">
            <a:avLst>
              <a:gd name="adj1" fmla="val 25000"/>
              <a:gd name="adj2" fmla="val 25000"/>
              <a:gd name="adj3" fmla="val 21111"/>
              <a:gd name="adj4" fmla="val 6666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1372" name="Rectangle 12">
            <a:extLst>
              <a:ext uri="{FF2B5EF4-FFF2-40B4-BE49-F238E27FC236}">
                <a16:creationId xmlns:a16="http://schemas.microsoft.com/office/drawing/2014/main" id="{0C8FAB5E-F9D2-D245-BB9F-92D2CBB48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410200"/>
            <a:ext cx="32369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FFFF"/>
                </a:solidFill>
                <a:latin typeface="Gill Sans" panose="020B0502020104020203" pitchFamily="34" charset="-79"/>
              </a:rPr>
              <a:t>Don’t enjoy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FFFF"/>
                </a:solidFill>
                <a:latin typeface="Gill Sans" panose="020B0502020104020203" pitchFamily="34" charset="-79"/>
              </a:rPr>
              <a:t>reading</a:t>
            </a:r>
          </a:p>
        </p:txBody>
      </p:sp>
      <p:sp>
        <p:nvSpPr>
          <p:cNvPr id="271373" name="Rectangle 13">
            <a:extLst>
              <a:ext uri="{FF2B5EF4-FFF2-40B4-BE49-F238E27FC236}">
                <a16:creationId xmlns:a16="http://schemas.microsoft.com/office/drawing/2014/main" id="{F6DD951B-8089-A245-86E5-C28AF0E85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876800"/>
            <a:ext cx="23622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FFFF"/>
                </a:solidFill>
                <a:latin typeface="Gill Sans" panose="020B0502020104020203" pitchFamily="34" charset="-79"/>
              </a:rPr>
              <a:t>Don’t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FFFF"/>
                </a:solidFill>
                <a:latin typeface="Gill Sans" panose="020B0502020104020203" pitchFamily="34" charset="-79"/>
              </a:rPr>
              <a:t>read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FFFF"/>
                </a:solidFill>
                <a:latin typeface="Gill Sans" panose="020B0502020104020203" pitchFamily="34" charset="-79"/>
              </a:rPr>
              <a:t>much</a:t>
            </a:r>
          </a:p>
        </p:txBody>
      </p:sp>
      <p:sp>
        <p:nvSpPr>
          <p:cNvPr id="271374" name="Rectangle 14">
            <a:extLst>
              <a:ext uri="{FF2B5EF4-FFF2-40B4-BE49-F238E27FC236}">
                <a16:creationId xmlns:a16="http://schemas.microsoft.com/office/drawing/2014/main" id="{48CF32C5-3329-5F4A-B404-903CC3039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752600"/>
            <a:ext cx="315118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Don’t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understand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much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6" grpId="0" animBg="1"/>
      <p:bldP spid="271367" grpId="0"/>
      <p:bldP spid="271368" grpId="0" animBg="1"/>
      <p:bldP spid="271370" grpId="0" animBg="1"/>
      <p:bldP spid="271371" grpId="0" animBg="1"/>
      <p:bldP spid="271372" grpId="0"/>
      <p:bldP spid="271373" grpId="0"/>
      <p:bldP spid="27137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335E91DB-6ABE-6D46-9E95-532F2D7DB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533400"/>
            <a:ext cx="7772400" cy="1052513"/>
          </a:xfrm>
        </p:spPr>
        <p:txBody>
          <a:bodyPr/>
          <a:lstStyle/>
          <a:p>
            <a:pPr eaLnBrk="1" hangingPunct="1"/>
            <a:br>
              <a:rPr lang="ja-JP" altLang="en-US" sz="4000" b="1">
                <a:solidFill>
                  <a:srgbClr val="4504FF"/>
                </a:solidFill>
                <a:ea typeface="Osaka" panose="020B0600000000000000" pitchFamily="34" charset="-128"/>
              </a:rPr>
            </a:br>
            <a:endParaRPr lang="ja-JP" altLang="en-US" sz="4000">
              <a:ea typeface="Osaka" panose="020B0600000000000000" pitchFamily="34" charset="-128"/>
            </a:endParaRP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FDAEBBDE-BD7A-5C43-AD71-414336CC57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304800"/>
            <a:ext cx="8153400" cy="4114800"/>
          </a:xfr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70000"/>
              </a:lnSpc>
              <a:buFontTx/>
              <a:buNone/>
              <a:defRPr/>
            </a:pPr>
            <a:r>
              <a:rPr lang="ja-JP" altLang="en-US" sz="7200" b="1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latin typeface="+mj-lt"/>
                <a:ea typeface="MS UI Gothic" charset="0"/>
                <a:cs typeface="MS UI Gothic" charset="0"/>
              </a:rPr>
              <a:t>The need for</a:t>
            </a:r>
            <a:r>
              <a:rPr lang="en-US" altLang="ja-JP" sz="7200" b="1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latin typeface="+mj-lt"/>
                <a:ea typeface="MS UI Gothic" charset="0"/>
                <a:cs typeface="MS UI Gothic" charset="0"/>
              </a:rPr>
              <a:t> </a:t>
            </a:r>
            <a:r>
              <a:rPr lang="en-US" altLang="ja-JP" sz="8800" b="1" dirty="0">
                <a:ln>
                  <a:solidFill>
                    <a:srgbClr val="800000"/>
                  </a:solidFill>
                </a:ln>
                <a:solidFill>
                  <a:srgbClr val="800000"/>
                </a:solidFill>
                <a:latin typeface="+mj-lt"/>
                <a:ea typeface="MS UI Gothic" charset="0"/>
                <a:cs typeface="MS UI Gothic" charset="0"/>
              </a:rPr>
              <a:t>speed</a:t>
            </a:r>
            <a:endParaRPr lang="en-US" altLang="ja-JP" sz="8000" b="1" dirty="0">
              <a:ln>
                <a:solidFill>
                  <a:srgbClr val="800000"/>
                </a:solidFill>
              </a:ln>
              <a:solidFill>
                <a:srgbClr val="800000"/>
              </a:solidFill>
              <a:latin typeface="+mj-lt"/>
              <a:ea typeface="MS UI Gothic" charset="0"/>
              <a:cs typeface="MS UI Gothic" charset="0"/>
            </a:endParaRPr>
          </a:p>
        </p:txBody>
      </p:sp>
      <p:sp>
        <p:nvSpPr>
          <p:cNvPr id="122883" name="Rectangle 4">
            <a:extLst>
              <a:ext uri="{FF2B5EF4-FFF2-40B4-BE49-F238E27FC236}">
                <a16:creationId xmlns:a16="http://schemas.microsoft.com/office/drawing/2014/main" id="{EFC45B38-719A-FA43-B4DC-DA2CAC1F9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1051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4181" name="AutoShape 5">
            <a:extLst>
              <a:ext uri="{FF2B5EF4-FFF2-40B4-BE49-F238E27FC236}">
                <a16:creationId xmlns:a16="http://schemas.microsoft.com/office/drawing/2014/main" id="{B15A7F16-F9AC-6D44-B4AD-9D3D02336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09800"/>
            <a:ext cx="5181600" cy="1219200"/>
          </a:xfrm>
          <a:prstGeom prst="rightArrowCallout">
            <a:avLst>
              <a:gd name="adj1" fmla="val 25000"/>
              <a:gd name="adj2" fmla="val 25000"/>
              <a:gd name="adj3" fmla="val 70833"/>
              <a:gd name="adj4" fmla="val 66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4182" name="Rectangle 6">
            <a:extLst>
              <a:ext uri="{FF2B5EF4-FFF2-40B4-BE49-F238E27FC236}">
                <a16:creationId xmlns:a16="http://schemas.microsoft.com/office/drawing/2014/main" id="{34D52BA6-341E-704F-8B54-D1B606982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738" y="2514600"/>
            <a:ext cx="3184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Gill Sans" panose="020B0502020104020203" pitchFamily="34" charset="-79"/>
              </a:rPr>
              <a:t>Read faster</a:t>
            </a:r>
          </a:p>
        </p:txBody>
      </p:sp>
      <p:sp>
        <p:nvSpPr>
          <p:cNvPr id="434183" name="AutoShape 7">
            <a:extLst>
              <a:ext uri="{FF2B5EF4-FFF2-40B4-BE49-F238E27FC236}">
                <a16:creationId xmlns:a16="http://schemas.microsoft.com/office/drawing/2014/main" id="{0FCBB134-BD8C-D84A-99B5-1A9FC9925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676400"/>
            <a:ext cx="3276600" cy="3429000"/>
          </a:xfrm>
          <a:prstGeom prst="downArrowCallout">
            <a:avLst>
              <a:gd name="adj1" fmla="val 25000"/>
              <a:gd name="adj2" fmla="val 25000"/>
              <a:gd name="adj3" fmla="val 17442"/>
              <a:gd name="adj4" fmla="val 66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4184" name="AutoShape 8">
            <a:extLst>
              <a:ext uri="{FF2B5EF4-FFF2-40B4-BE49-F238E27FC236}">
                <a16:creationId xmlns:a16="http://schemas.microsoft.com/office/drawing/2014/main" id="{5E99CE6B-C70E-6F46-8C35-9B0AD2638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5181600"/>
            <a:ext cx="6096000" cy="1676400"/>
          </a:xfrm>
          <a:prstGeom prst="leftArrowCallout">
            <a:avLst>
              <a:gd name="adj1" fmla="val 25000"/>
              <a:gd name="adj2" fmla="val 25000"/>
              <a:gd name="adj3" fmla="val 60606"/>
              <a:gd name="adj4" fmla="val 66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4185" name="AutoShape 9">
            <a:extLst>
              <a:ext uri="{FF2B5EF4-FFF2-40B4-BE49-F238E27FC236}">
                <a16:creationId xmlns:a16="http://schemas.microsoft.com/office/drawing/2014/main" id="{9DA5F401-B97A-9744-9DD7-4A8D705C7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810000"/>
            <a:ext cx="2286000" cy="2895600"/>
          </a:xfrm>
          <a:prstGeom prst="upArrowCallout">
            <a:avLst>
              <a:gd name="adj1" fmla="val 25000"/>
              <a:gd name="adj2" fmla="val 25000"/>
              <a:gd name="adj3" fmla="val 21111"/>
              <a:gd name="adj4" fmla="val 6666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4186" name="Rectangle 10">
            <a:extLst>
              <a:ext uri="{FF2B5EF4-FFF2-40B4-BE49-F238E27FC236}">
                <a16:creationId xmlns:a16="http://schemas.microsoft.com/office/drawing/2014/main" id="{69A6A518-824D-3C43-8228-FCFEBAFA3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715000"/>
            <a:ext cx="3733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FFFF"/>
                </a:solidFill>
                <a:latin typeface="Gill Sans" panose="020B0502020104020203" pitchFamily="34" charset="-79"/>
              </a:rPr>
              <a:t>Enjoy reading</a:t>
            </a:r>
          </a:p>
        </p:txBody>
      </p:sp>
      <p:sp>
        <p:nvSpPr>
          <p:cNvPr id="434187" name="Rectangle 11">
            <a:extLst>
              <a:ext uri="{FF2B5EF4-FFF2-40B4-BE49-F238E27FC236}">
                <a16:creationId xmlns:a16="http://schemas.microsoft.com/office/drawing/2014/main" id="{B4653898-6961-C04F-99FC-A645AF096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4953000"/>
            <a:ext cx="1676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FFFF"/>
                </a:solidFill>
                <a:latin typeface="Gill Sans" panose="020B0502020104020203" pitchFamily="34" charset="-79"/>
              </a:rPr>
              <a:t>Read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FFFF"/>
                </a:solidFill>
                <a:latin typeface="Gill Sans" panose="020B0502020104020203" pitchFamily="34" charset="-79"/>
              </a:rPr>
              <a:t>more</a:t>
            </a:r>
          </a:p>
        </p:txBody>
      </p:sp>
      <p:sp>
        <p:nvSpPr>
          <p:cNvPr id="434188" name="Rectangle 12">
            <a:extLst>
              <a:ext uri="{FF2B5EF4-FFF2-40B4-BE49-F238E27FC236}">
                <a16:creationId xmlns:a16="http://schemas.microsoft.com/office/drawing/2014/main" id="{475AAAB5-568D-BD46-A4C5-6EF54D535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752600"/>
            <a:ext cx="3244850" cy="1920875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>
              <a:solidFill>
                <a:srgbClr val="FFFFFF"/>
              </a:solidFill>
              <a:latin typeface="Gill Sans" panose="020B0502020104020203" pitchFamily="34" charset="-79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FFFF"/>
                </a:solidFill>
                <a:latin typeface="Gill Sans" panose="020B0502020104020203" pitchFamily="34" charset="-79"/>
              </a:rPr>
              <a:t>Understand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FFFF"/>
                </a:solidFill>
                <a:latin typeface="Gill Sans" panose="020B0502020104020203" pitchFamily="34" charset="-79"/>
              </a:rPr>
              <a:t>more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81" grpId="0" animBg="1"/>
      <p:bldP spid="434182" grpId="0"/>
      <p:bldP spid="434183" grpId="0" animBg="1"/>
      <p:bldP spid="434184" grpId="0" animBg="1"/>
      <p:bldP spid="434185" grpId="0" animBg="1"/>
      <p:bldP spid="434186" grpId="0"/>
      <p:bldP spid="434187" grpId="0"/>
      <p:bldP spid="43418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>
            <a:extLst>
              <a:ext uri="{FF2B5EF4-FFF2-40B4-BE49-F238E27FC236}">
                <a16:creationId xmlns:a16="http://schemas.microsoft.com/office/drawing/2014/main" id="{91189647-E2A3-D943-B306-A7ACA5DA1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0" name="Rectangle 2">
            <a:extLst>
              <a:ext uri="{FF2B5EF4-FFF2-40B4-BE49-F238E27FC236}">
                <a16:creationId xmlns:a16="http://schemas.microsoft.com/office/drawing/2014/main" id="{EA4023D2-FFC0-704D-A0BC-564F70429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743200"/>
            <a:ext cx="6477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9600" b="1">
                <a:solidFill>
                  <a:srgbClr val="800000"/>
                </a:solidFill>
                <a:ea typeface="Osaka" panose="020B0600000000000000" pitchFamily="34" charset="-128"/>
              </a:rPr>
              <a:t>Easy </a:t>
            </a:r>
            <a:endParaRPr lang="en-US" altLang="ja-JP" sz="9600" b="1">
              <a:solidFill>
                <a:srgbClr val="800000"/>
              </a:solidFill>
              <a:ea typeface="Osaka" panose="020B0600000000000000" pitchFamily="34" charset="-128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9600" b="1">
                <a:solidFill>
                  <a:srgbClr val="800000"/>
                </a:solidFill>
                <a:ea typeface="Osaka" panose="020B0600000000000000" pitchFamily="34" charset="-128"/>
              </a:rPr>
              <a:t>is good</a:t>
            </a: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>
            <a:extLst>
              <a:ext uri="{FF2B5EF4-FFF2-40B4-BE49-F238E27FC236}">
                <a16:creationId xmlns:a16="http://schemas.microsoft.com/office/drawing/2014/main" id="{57E76B5B-FC2A-F04C-9A6D-077AFD480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>
              <a:ea typeface="Osaka" panose="020B0600000000000000" pitchFamily="34" charset="-128"/>
            </a:endParaRPr>
          </a:p>
        </p:txBody>
      </p:sp>
      <p:sp>
        <p:nvSpPr>
          <p:cNvPr id="126978" name="Rectangle 3">
            <a:extLst>
              <a:ext uri="{FF2B5EF4-FFF2-40B4-BE49-F238E27FC236}">
                <a16:creationId xmlns:a16="http://schemas.microsoft.com/office/drawing/2014/main" id="{16300C14-DC0D-344D-AB9D-A3AC9EE35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638"/>
            <a:ext cx="86868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8000" b="1">
                <a:ea typeface="Osaka" panose="020B0600000000000000" pitchFamily="34" charset="-128"/>
              </a:rPr>
              <a:t> reading </a:t>
            </a:r>
            <a:endParaRPr lang="en-US" altLang="ja-JP" sz="8000" b="1">
              <a:ea typeface="Osaka" panose="020B0600000000000000" pitchFamily="34" charset="-128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8000" b="1">
                <a:ea typeface="Osaka" panose="020B0600000000000000" pitchFamily="34" charset="-128"/>
              </a:rPr>
              <a:t>a lot of easy, </a:t>
            </a:r>
            <a:r>
              <a:rPr lang="ja-JP" altLang="en-US" sz="8000" b="1">
                <a:solidFill>
                  <a:srgbClr val="800000"/>
                </a:solidFill>
                <a:ea typeface="Osaka" panose="020B0600000000000000" pitchFamily="34" charset="-128"/>
              </a:rPr>
              <a:t>enjoyable</a:t>
            </a:r>
            <a:r>
              <a:rPr lang="ja-JP" altLang="en-US" sz="8000" b="1">
                <a:ea typeface="Osaka" panose="020B0600000000000000" pitchFamily="34" charset="-128"/>
              </a:rPr>
              <a:t> books. </a:t>
            </a:r>
          </a:p>
        </p:txBody>
      </p:sp>
      <p:pic>
        <p:nvPicPr>
          <p:cNvPr id="126979" name="Picture 3">
            <a:extLst>
              <a:ext uri="{FF2B5EF4-FFF2-40B4-BE49-F238E27FC236}">
                <a16:creationId xmlns:a16="http://schemas.microsoft.com/office/drawing/2014/main" id="{956BE370-85C3-FB4A-8547-6B86D2AD0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44925"/>
            <a:ext cx="65151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TextBox 4">
            <a:extLst>
              <a:ext uri="{FF2B5EF4-FFF2-40B4-BE49-F238E27FC236}">
                <a16:creationId xmlns:a16="http://schemas.microsoft.com/office/drawing/2014/main" id="{1914AD9C-DA7B-0042-AA36-2E32A7521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32321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3800" b="1">
                <a:solidFill>
                  <a:srgbClr val="8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ER:</a:t>
            </a:r>
            <a:r>
              <a:rPr lang="ja-JP" altLang="en-US" sz="9600" b="1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  <a:endParaRPr lang="en-US" altLang="en-US" sz="1800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extBox 4">
            <a:extLst>
              <a:ext uri="{FF2B5EF4-FFF2-40B4-BE49-F238E27FC236}">
                <a16:creationId xmlns:a16="http://schemas.microsoft.com/office/drawing/2014/main" id="{C84BC797-B8D9-064A-9135-940E79E70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1841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600" b="1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  <a:endParaRPr lang="en-US" altLang="en-US" sz="1800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sp>
        <p:nvSpPr>
          <p:cNvPr id="129026" name="Rectangle 3">
            <a:extLst>
              <a:ext uri="{FF2B5EF4-FFF2-40B4-BE49-F238E27FC236}">
                <a16:creationId xmlns:a16="http://schemas.microsoft.com/office/drawing/2014/main" id="{CFEAE164-FA0E-D949-8495-4125D2CB4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04800"/>
            <a:ext cx="4343400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8000" b="1">
                <a:solidFill>
                  <a:srgbClr val="800000"/>
                </a:solidFill>
                <a:ea typeface="Osaka" panose="020B0600000000000000" pitchFamily="34" charset="-128"/>
              </a:rPr>
              <a:t>enjoyable</a:t>
            </a:r>
            <a:r>
              <a:rPr lang="ja-JP" altLang="en-US" sz="8000" b="1">
                <a:ea typeface="Osaka" panose="020B0600000000000000" pitchFamily="34" charset="-128"/>
              </a:rPr>
              <a:t> </a:t>
            </a:r>
            <a:endParaRPr lang="en-US" altLang="ja-JP" sz="8000" b="1"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6600"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6600"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6600">
              <a:ea typeface="Osaka" panose="020B0600000000000000" pitchFamily="34" charset="-128"/>
            </a:endParaRPr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AD2D0FF6-FE83-3542-AD9D-ECAE13560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6868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6600">
                <a:ea typeface="Osaka" panose="020B0600000000000000" pitchFamily="34" charset="-128"/>
              </a:rPr>
              <a:t>Their interests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6600">
                <a:ea typeface="Osaka" panose="020B0600000000000000" pitchFamily="34" charset="-128"/>
              </a:rPr>
              <a:t>Self-selected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6600">
                <a:ea typeface="Osaka" panose="020B0600000000000000" pitchFamily="34" charset="-128"/>
              </a:rPr>
              <a:t>Like L</a:t>
            </a:r>
            <a:r>
              <a:rPr lang="en-US" altLang="ja-JP" sz="6600" baseline="30000">
                <a:ea typeface="Osaka" panose="020B0600000000000000" pitchFamily="34" charset="-128"/>
              </a:rPr>
              <a:t>1</a:t>
            </a:r>
            <a:r>
              <a:rPr lang="en-US" altLang="ja-JP" sz="6600">
                <a:ea typeface="Osaka" panose="020B0600000000000000" pitchFamily="34" charset="-128"/>
              </a:rPr>
              <a:t> reading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ja-JP" sz="6600"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6600">
              <a:ea typeface="Osaka" panose="020B0600000000000000" pitchFamily="34" charset="-128"/>
            </a:endParaRPr>
          </a:p>
        </p:txBody>
      </p:sp>
      <p:pic>
        <p:nvPicPr>
          <p:cNvPr id="129028" name="Picture 5">
            <a:extLst>
              <a:ext uri="{FF2B5EF4-FFF2-40B4-BE49-F238E27FC236}">
                <a16:creationId xmlns:a16="http://schemas.microsoft.com/office/drawing/2014/main" id="{86758DB4-E840-D34A-8CF4-A82B49A74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0"/>
            <a:ext cx="589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>
            <a:extLst>
              <a:ext uri="{FF2B5EF4-FFF2-40B4-BE49-F238E27FC236}">
                <a16:creationId xmlns:a16="http://schemas.microsoft.com/office/drawing/2014/main" id="{99FC3181-B62D-504C-9375-609B54EE7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ja-JP" altLang="en-US">
              <a:ea typeface="Osaka" panose="020B0600000000000000" pitchFamily="34" charset="-128"/>
            </a:endParaRPr>
          </a:p>
        </p:txBody>
      </p:sp>
      <p:sp>
        <p:nvSpPr>
          <p:cNvPr id="131074" name="Rectangle 3">
            <a:extLst>
              <a:ext uri="{FF2B5EF4-FFF2-40B4-BE49-F238E27FC236}">
                <a16:creationId xmlns:a16="http://schemas.microsoft.com/office/drawing/2014/main" id="{06515847-011B-7C43-B61A-FB09397C8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638"/>
            <a:ext cx="86868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8000" b="1">
                <a:ea typeface="Osaka" panose="020B0600000000000000" pitchFamily="34" charset="-128"/>
              </a:rPr>
              <a:t> reading </a:t>
            </a:r>
            <a:endParaRPr lang="en-US" altLang="ja-JP" sz="8000" b="1">
              <a:ea typeface="Osaka" panose="020B0600000000000000" pitchFamily="34" charset="-128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8000" b="1">
                <a:ea typeface="Osaka" panose="020B0600000000000000" pitchFamily="34" charset="-128"/>
              </a:rPr>
              <a:t>a lot of easy, enjoyable </a:t>
            </a:r>
            <a:r>
              <a:rPr lang="ja-JP" altLang="en-US" sz="8000" b="1">
                <a:solidFill>
                  <a:srgbClr val="800000"/>
                </a:solidFill>
                <a:ea typeface="Osaka" panose="020B0600000000000000" pitchFamily="34" charset="-128"/>
              </a:rPr>
              <a:t>books</a:t>
            </a:r>
            <a:r>
              <a:rPr lang="ja-JP" altLang="en-US" sz="8000" b="1">
                <a:ea typeface="Osaka" panose="020B0600000000000000" pitchFamily="34" charset="-128"/>
              </a:rPr>
              <a:t>. </a:t>
            </a:r>
          </a:p>
        </p:txBody>
      </p:sp>
      <p:pic>
        <p:nvPicPr>
          <p:cNvPr id="131075" name="Picture 3">
            <a:extLst>
              <a:ext uri="{FF2B5EF4-FFF2-40B4-BE49-F238E27FC236}">
                <a16:creationId xmlns:a16="http://schemas.microsoft.com/office/drawing/2014/main" id="{AC5F7ECD-57DF-5B49-A318-51ED433C6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44925"/>
            <a:ext cx="651510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TextBox 4">
            <a:extLst>
              <a:ext uri="{FF2B5EF4-FFF2-40B4-BE49-F238E27FC236}">
                <a16:creationId xmlns:a16="http://schemas.microsoft.com/office/drawing/2014/main" id="{0267CFB2-A852-804D-8447-8B76C2948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32321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3800" b="1">
                <a:solidFill>
                  <a:srgbClr val="8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ER:</a:t>
            </a:r>
            <a:r>
              <a:rPr lang="ja-JP" altLang="en-US" sz="9600" b="1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  <a:endParaRPr lang="en-US" altLang="en-US" sz="1800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extBox 4">
            <a:extLst>
              <a:ext uri="{FF2B5EF4-FFF2-40B4-BE49-F238E27FC236}">
                <a16:creationId xmlns:a16="http://schemas.microsoft.com/office/drawing/2014/main" id="{FC4F604F-DD96-FC44-BB1E-8B10DCC0C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1841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9600" b="1">
                <a:latin typeface="Arial" panose="020B0604020202020204" pitchFamily="34" charset="0"/>
                <a:ea typeface="Osaka" panose="020B0600000000000000" pitchFamily="34" charset="-128"/>
              </a:rPr>
              <a:t> </a:t>
            </a:r>
            <a:endParaRPr lang="en-US" altLang="en-US" sz="1800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sp>
        <p:nvSpPr>
          <p:cNvPr id="133122" name="Rectangle 3">
            <a:extLst>
              <a:ext uri="{FF2B5EF4-FFF2-40B4-BE49-F238E27FC236}">
                <a16:creationId xmlns:a16="http://schemas.microsoft.com/office/drawing/2014/main" id="{D6FC4FAF-B9E4-7947-82B6-054EB80C9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04800"/>
            <a:ext cx="4343400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8000" b="1">
                <a:solidFill>
                  <a:srgbClr val="800000"/>
                </a:solidFill>
                <a:ea typeface="Osaka" panose="020B0600000000000000" pitchFamily="34" charset="-128"/>
              </a:rPr>
              <a:t>books</a:t>
            </a:r>
            <a:r>
              <a:rPr lang="ja-JP" altLang="en-US" sz="8000" b="1">
                <a:ea typeface="Osaka" panose="020B0600000000000000" pitchFamily="34" charset="-128"/>
              </a:rPr>
              <a:t> </a:t>
            </a:r>
            <a:endParaRPr lang="en-US" altLang="ja-JP" sz="8000" b="1"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6600"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6600"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6600">
              <a:ea typeface="Osaka" panose="020B0600000000000000" pitchFamily="34" charset="-128"/>
            </a:endParaRPr>
          </a:p>
        </p:txBody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5DEEE6EA-D694-454D-9B24-F14658F6C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981200"/>
            <a:ext cx="8686800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6600">
                <a:ea typeface="Osaka" panose="020B0600000000000000" pitchFamily="34" charset="-128"/>
              </a:rPr>
              <a:t>How do we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6600">
                <a:ea typeface="Osaka" panose="020B0600000000000000" pitchFamily="34" charset="-128"/>
              </a:rPr>
              <a:t>bring the books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6600">
                <a:ea typeface="Osaka" panose="020B0600000000000000" pitchFamily="34" charset="-128"/>
              </a:rPr>
              <a:t>back to class?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ja-JP" sz="6600"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6600">
              <a:ea typeface="Osaka" panose="020B0600000000000000" pitchFamily="34" charset="-128"/>
            </a:endParaRPr>
          </a:p>
        </p:txBody>
      </p:sp>
      <p:pic>
        <p:nvPicPr>
          <p:cNvPr id="133124" name="Picture 11">
            <a:extLst>
              <a:ext uri="{FF2B5EF4-FFF2-40B4-BE49-F238E27FC236}">
                <a16:creationId xmlns:a16="http://schemas.microsoft.com/office/drawing/2014/main" id="{62ABE91B-391C-D64D-80BF-4B3219AF1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52388"/>
            <a:ext cx="45720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Box 4">
            <a:extLst>
              <a:ext uri="{FF2B5EF4-FFF2-40B4-BE49-F238E27FC236}">
                <a16:creationId xmlns:a16="http://schemas.microsoft.com/office/drawing/2014/main" id="{2FF98F64-0F17-7448-80AB-0294C4530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76200"/>
            <a:ext cx="213995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800000"/>
                </a:solidFill>
              </a:rPr>
              <a:t>SSR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6600" b="1">
              <a:solidFill>
                <a:srgbClr val="8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800" b="1">
              <a:solidFill>
                <a:srgbClr val="800000"/>
              </a:solidFill>
            </a:endParaRPr>
          </a:p>
        </p:txBody>
      </p:sp>
      <p:sp>
        <p:nvSpPr>
          <p:cNvPr id="135170" name="TextBox 5">
            <a:extLst>
              <a:ext uri="{FF2B5EF4-FFF2-40B4-BE49-F238E27FC236}">
                <a16:creationId xmlns:a16="http://schemas.microsoft.com/office/drawing/2014/main" id="{1DA4B7BC-6642-3146-9669-582EC24B6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75" y="2133600"/>
            <a:ext cx="53181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6600" b="1"/>
              <a:t>Sustained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6600" b="1"/>
              <a:t>Silent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6600" b="1"/>
              <a:t> Reading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2111A-5299-044F-8C90-3CED49DE1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1725" y="5402263"/>
            <a:ext cx="25447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800000"/>
                </a:solidFill>
                <a:latin typeface="Marker Felt" panose="02000400000000000000" pitchFamily="2" charset="77"/>
              </a:rPr>
              <a:t>(You too.)</a:t>
            </a:r>
          </a:p>
        </p:txBody>
      </p:sp>
      <p:pic>
        <p:nvPicPr>
          <p:cNvPr id="135172" name="Picture 5">
            <a:extLst>
              <a:ext uri="{FF2B5EF4-FFF2-40B4-BE49-F238E27FC236}">
                <a16:creationId xmlns:a16="http://schemas.microsoft.com/office/drawing/2014/main" id="{1AF11C7D-072C-CE47-9115-5047A05B9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0"/>
            <a:ext cx="10166350" cy="853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8BD8FF35-80D8-E74D-A1DE-46B6B9CE4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kumimoji="0" lang="ja-JP" altLang="en-US">
              <a:ea typeface="Osaka" panose="020B0600000000000000" charset="-128"/>
            </a:endParaRP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BE5BD0BC-8688-FC46-8BAE-1ED8B422CB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4638"/>
            <a:ext cx="86868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/>
            <a:r>
              <a:rPr lang="ja-JP" altLang="en-US" sz="8000" b="1">
                <a:latin typeface="Calibri" panose="020F0502020204030204" pitchFamily="34" charset="0"/>
                <a:ea typeface="Osaka" panose="020B0600000000000000" charset="-128"/>
              </a:rPr>
              <a:t> reading </a:t>
            </a:r>
            <a:endParaRPr lang="en-US" altLang="ja-JP" sz="8000" b="1">
              <a:latin typeface="Calibri" panose="020F0502020204030204" pitchFamily="34" charset="0"/>
              <a:ea typeface="Osaka" panose="020B0600000000000000" charset="-128"/>
            </a:endParaRPr>
          </a:p>
          <a:p>
            <a:pPr algn="r" eaLnBrk="1" hangingPunct="1"/>
            <a:r>
              <a:rPr lang="ja-JP" altLang="en-US" sz="8000" b="1">
                <a:latin typeface="Calibri" panose="020F0502020204030204" pitchFamily="34" charset="0"/>
                <a:ea typeface="Osaka" panose="020B0600000000000000" charset="-128"/>
              </a:rPr>
              <a:t>a lot of easy, enjoyable books. </a:t>
            </a:r>
          </a:p>
        </p:txBody>
      </p:sp>
      <p:sp>
        <p:nvSpPr>
          <p:cNvPr id="31747" name="TextBox 4">
            <a:extLst>
              <a:ext uri="{FF2B5EF4-FFF2-40B4-BE49-F238E27FC236}">
                <a16:creationId xmlns:a16="http://schemas.microsoft.com/office/drawing/2014/main" id="{F3163EF6-6823-6E40-BFA6-54A319BF9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323215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ja-JP" sz="13800" b="1">
                <a:solidFill>
                  <a:srgbClr val="800000"/>
                </a:solidFill>
                <a:ea typeface="Osaka" panose="020B0600000000000000" charset="-128"/>
              </a:rPr>
              <a:t>ER:</a:t>
            </a:r>
            <a:r>
              <a:rPr lang="ja-JP" altLang="en-US" sz="9600" b="1">
                <a:ea typeface="Osaka" panose="020B0600000000000000" charset="-128"/>
              </a:rPr>
              <a:t> </a:t>
            </a:r>
            <a:endParaRPr lang="en-US" altLang="ja-JP" sz="1800"/>
          </a:p>
        </p:txBody>
      </p:sp>
    </p:spTree>
    <p:extLst>
      <p:ext uri="{BB962C8B-B14F-4D97-AF65-F5344CB8AC3E}">
        <p14:creationId xmlns:p14="http://schemas.microsoft.com/office/powerpoint/2010/main" val="230276917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3">
            <a:extLst>
              <a:ext uri="{FF2B5EF4-FFF2-40B4-BE49-F238E27FC236}">
                <a16:creationId xmlns:a16="http://schemas.microsoft.com/office/drawing/2014/main" id="{B22A96D2-ED61-1447-BB93-D83228FCE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5600" y="0"/>
            <a:ext cx="9599613" cy="706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8" name="TextBox 4">
            <a:extLst>
              <a:ext uri="{FF2B5EF4-FFF2-40B4-BE49-F238E27FC236}">
                <a16:creationId xmlns:a16="http://schemas.microsoft.com/office/drawing/2014/main" id="{3A1EDE07-582E-C746-8AB5-E4B158A67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76200"/>
            <a:ext cx="213995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600" b="1">
                <a:solidFill>
                  <a:srgbClr val="800000"/>
                </a:solidFill>
              </a:rPr>
              <a:t>SSR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6600" b="1">
              <a:solidFill>
                <a:srgbClr val="8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800" b="1">
              <a:solidFill>
                <a:srgbClr val="800000"/>
              </a:solidFill>
            </a:endParaRPr>
          </a:p>
        </p:txBody>
      </p:sp>
      <p:sp>
        <p:nvSpPr>
          <p:cNvPr id="137219" name="TextBox 5">
            <a:extLst>
              <a:ext uri="{FF2B5EF4-FFF2-40B4-BE49-F238E27FC236}">
                <a16:creationId xmlns:a16="http://schemas.microsoft.com/office/drawing/2014/main" id="{9C3266EB-DC13-874C-982B-BD967D751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75" y="2133600"/>
            <a:ext cx="53181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6600" b="1"/>
              <a:t>Sit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6600" b="1"/>
              <a:t>Still &amp;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6600" b="1"/>
              <a:t> Read </a:t>
            </a: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F31104-CF9C-844F-8913-92CA88D87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3" y="980728"/>
            <a:ext cx="7296495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45611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>
            <a:extLst>
              <a:ext uri="{FF2B5EF4-FFF2-40B4-BE49-F238E27FC236}">
                <a16:creationId xmlns:a16="http://schemas.microsoft.com/office/drawing/2014/main" id="{79093B53-D652-6341-A6C9-FA246E549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725" y="228600"/>
            <a:ext cx="73104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6000" b="1">
                <a:solidFill>
                  <a:srgbClr val="8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Instant book report</a:t>
            </a:r>
            <a:endParaRPr lang="ja-JP" altLang="en-US" sz="1800">
              <a:solidFill>
                <a:srgbClr val="800000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pic>
        <p:nvPicPr>
          <p:cNvPr id="139266" name="Picture 4">
            <a:extLst>
              <a:ext uri="{FF2B5EF4-FFF2-40B4-BE49-F238E27FC236}">
                <a16:creationId xmlns:a16="http://schemas.microsoft.com/office/drawing/2014/main" id="{2FE1981C-6EB1-284F-B64F-759E938EC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95408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Rectangle 5">
            <a:extLst>
              <a:ext uri="{FF2B5EF4-FFF2-40B4-BE49-F238E27FC236}">
                <a16:creationId xmlns:a16="http://schemas.microsoft.com/office/drawing/2014/main" id="{322A22F3-793D-DE46-A9CC-ECEA95CB7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488" y="1524000"/>
            <a:ext cx="7600950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latin typeface="Palatino" pitchFamily="2" charset="77"/>
                <a:ea typeface="Osaka" panose="020B0600000000000000" pitchFamily="34" charset="-128"/>
              </a:rPr>
              <a:t>I read (am reading) a book called ____.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latin typeface="Palatino" pitchFamily="2" charset="77"/>
                <a:ea typeface="Osaka" panose="020B0600000000000000" pitchFamily="34" charset="-128"/>
              </a:rPr>
              <a:t>It's a(n) _______________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Palatino" pitchFamily="2" charset="77"/>
                <a:ea typeface="Osaka" panose="020B0600000000000000" pitchFamily="34" charset="-128"/>
              </a:rPr>
              <a:t> </a:t>
            </a:r>
            <a:r>
              <a:rPr lang="en-GB" altLang="en-US" sz="2000" b="1">
                <a:solidFill>
                  <a:srgbClr val="800000"/>
                </a:solidFill>
                <a:latin typeface="Palatino" pitchFamily="2" charset="77"/>
                <a:ea typeface="Osaka" panose="020B0600000000000000" pitchFamily="34" charset="-128"/>
              </a:rPr>
              <a:t>  (mystery, science fiction book,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800000"/>
                </a:solidFill>
                <a:latin typeface="Palatino" pitchFamily="2" charset="77"/>
                <a:ea typeface="Osaka" panose="020B0600000000000000" pitchFamily="34" charset="-128"/>
              </a:rPr>
              <a:t>	love story, detective story, etc.)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latin typeface="Palatino" pitchFamily="2" charset="77"/>
                <a:ea typeface="Osaka" panose="020B0600000000000000" pitchFamily="34" charset="-128"/>
              </a:rPr>
              <a:t>It's about ______________.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latin typeface="Palatino" pitchFamily="2" charset="77"/>
                <a:ea typeface="Osaka" panose="020B0600000000000000" pitchFamily="34" charset="-128"/>
              </a:rPr>
              <a:t>The main characters are ____________.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Palatino" pitchFamily="2" charset="77"/>
                <a:ea typeface="Osaka" panose="020B0600000000000000" pitchFamily="34" charset="-128"/>
              </a:rPr>
              <a:t>		</a:t>
            </a:r>
            <a:r>
              <a:rPr lang="en-GB" altLang="en-US" sz="2000" b="1">
                <a:solidFill>
                  <a:srgbClr val="800000"/>
                </a:solidFill>
                <a:latin typeface="Palatino" pitchFamily="2" charset="77"/>
                <a:ea typeface="Osaka" panose="020B0600000000000000" pitchFamily="34" charset="-128"/>
              </a:rPr>
              <a:t>(names,  jobs, personalities)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latin typeface="Palatino" pitchFamily="2" charset="77"/>
                <a:ea typeface="Osaka" panose="020B0600000000000000" pitchFamily="34" charset="-128"/>
              </a:rPr>
              <a:t>In the story, there was a problem.  ____.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b="1">
              <a:latin typeface="Palatino" pitchFamily="2" charset="77"/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rgbClr val="FF0000"/>
                </a:solidFill>
                <a:latin typeface="Monotype Sorts" pitchFamily="2" charset="2"/>
                <a:ea typeface="Osaka" panose="020B0600000000000000" pitchFamily="34" charset="-128"/>
                <a:sym typeface="Monotype Sorts" pitchFamily="2" charset="2"/>
              </a:rPr>
              <a:t></a:t>
            </a:r>
            <a:r>
              <a:rPr lang="en-GB" altLang="en-US" b="1">
                <a:latin typeface="Monotype Sorts" pitchFamily="2" charset="2"/>
                <a:ea typeface="Osaka" panose="020B0600000000000000" pitchFamily="34" charset="-128"/>
                <a:sym typeface="Monotype Sorts" pitchFamily="2" charset="2"/>
              </a:rPr>
              <a:t></a:t>
            </a:r>
            <a:r>
              <a:rPr lang="en-GB" altLang="en-US" b="1">
                <a:latin typeface="Palatino" pitchFamily="2" charset="77"/>
                <a:ea typeface="Osaka" panose="020B0600000000000000" pitchFamily="34" charset="-128"/>
              </a:rPr>
              <a:t>I liked/didn't like it because _______.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b="1">
              <a:latin typeface="Palatino" pitchFamily="2" charset="77"/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itle 1">
            <a:extLst>
              <a:ext uri="{FF2B5EF4-FFF2-40B4-BE49-F238E27FC236}">
                <a16:creationId xmlns:a16="http://schemas.microsoft.com/office/drawing/2014/main" id="{3179FC90-6C6A-8049-8AD3-A1B3F71D1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43362" name="Content Placeholder 2">
            <a:extLst>
              <a:ext uri="{FF2B5EF4-FFF2-40B4-BE49-F238E27FC236}">
                <a16:creationId xmlns:a16="http://schemas.microsoft.com/office/drawing/2014/main" id="{4BB66779-64AB-4A4A-BA9F-15DB018E0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Thni</a:t>
            </a:r>
          </a:p>
        </p:txBody>
      </p:sp>
      <p:pic>
        <p:nvPicPr>
          <p:cNvPr id="143363" name="Picture 3">
            <a:extLst>
              <a:ext uri="{FF2B5EF4-FFF2-40B4-BE49-F238E27FC236}">
                <a16:creationId xmlns:a16="http://schemas.microsoft.com/office/drawing/2014/main" id="{8877C423-2058-7043-8797-D561590B0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3975"/>
            <a:ext cx="5181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6D68F4-C799-5D48-A4C8-95F8E2BA1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0"/>
            <a:ext cx="4038600" cy="6858000"/>
          </a:xfrm>
          <a:prstGeom prst="rect">
            <a:avLst/>
          </a:prstGeom>
          <a:solidFill>
            <a:srgbClr val="FFDC0D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800" b="1">
                <a:solidFill>
                  <a:srgbClr val="800000"/>
                </a:solidFill>
                <a:cs typeface="Arial" panose="020B0604020202020204" pitchFamily="34" charset="0"/>
              </a:rPr>
              <a:t>Think</a:t>
            </a:r>
          </a:p>
          <a:p>
            <a:pPr algn="ctr" eaLnBrk="1" hangingPunct="1">
              <a:defRPr/>
            </a:pPr>
            <a:r>
              <a:rPr lang="en-US" altLang="en-US" sz="8800" b="1">
                <a:solidFill>
                  <a:srgbClr val="800000"/>
                </a:solidFill>
                <a:cs typeface="Arial" panose="020B0604020202020204" pitchFamily="34" charset="0"/>
              </a:rPr>
              <a:t>time</a:t>
            </a:r>
          </a:p>
          <a:p>
            <a:pPr algn="ctr" eaLnBrk="1" hangingPunct="1">
              <a:defRPr/>
            </a:pPr>
            <a:endParaRPr lang="en-US" altLang="en-US" sz="8800" b="1">
              <a:solidFill>
                <a:srgbClr val="800000"/>
              </a:solidFill>
              <a:latin typeface="Calibri" panose="020F0502020204030204" pitchFamily="34" charset="0"/>
            </a:endParaRPr>
          </a:p>
          <a:p>
            <a:pPr algn="ctr" eaLnBrk="1" hangingPunct="1">
              <a:defRPr/>
            </a:pPr>
            <a:endParaRPr lang="en-US" altLang="en-US" sz="8800" b="1">
              <a:solidFill>
                <a:srgbClr val="800000"/>
              </a:solidFill>
              <a:latin typeface="Calibri" panose="020F0502020204030204" pitchFamily="34" charset="0"/>
            </a:endParaRPr>
          </a:p>
          <a:p>
            <a:pPr algn="ctr" eaLnBrk="1" hangingPunct="1">
              <a:defRPr/>
            </a:pPr>
            <a:endParaRPr lang="en-US" altLang="en-US" sz="88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45 Audio Track.aiff">
            <a:hlinkClick r:id="" action="ppaction://media"/>
            <a:extLst>
              <a:ext uri="{FF2B5EF4-FFF2-40B4-BE49-F238E27FC236}">
                <a16:creationId xmlns:a16="http://schemas.microsoft.com/office/drawing/2014/main" id="{9FE894C5-5C46-2C44-B76A-D09A38F7890E}"/>
              </a:ext>
            </a:extLst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545263"/>
            <a:ext cx="3556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3548F4-A5D3-C043-94E7-7E2893EA0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-685800"/>
            <a:ext cx="4038600" cy="7543800"/>
          </a:xfrm>
          <a:prstGeom prst="rect">
            <a:avLst/>
          </a:prstGeom>
          <a:solidFill>
            <a:srgbClr val="FFDC0D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en-US" sz="8800" b="1">
                <a:solidFill>
                  <a:srgbClr val="800000"/>
                </a:solidFill>
                <a:cs typeface="Arial" panose="020B0604020202020204" pitchFamily="34" charset="0"/>
              </a:rPr>
              <a:t>Think</a:t>
            </a:r>
          </a:p>
          <a:p>
            <a:pPr algn="ctr" eaLnBrk="1" hangingPunct="1">
              <a:defRPr/>
            </a:pPr>
            <a:r>
              <a:rPr lang="en-US" altLang="en-US" sz="8800" b="1">
                <a:solidFill>
                  <a:srgbClr val="800000"/>
                </a:solidFill>
                <a:cs typeface="Arial" panose="020B0604020202020204" pitchFamily="34" charset="0"/>
              </a:rPr>
              <a:t>time</a:t>
            </a:r>
          </a:p>
          <a:p>
            <a:pPr algn="ctr" eaLnBrk="1" hangingPunct="1">
              <a:defRPr/>
            </a:pPr>
            <a:endParaRPr lang="en-US" altLang="en-US" sz="8800" b="1">
              <a:solidFill>
                <a:srgbClr val="800000"/>
              </a:solidFill>
              <a:latin typeface="Calibri" panose="020F0502020204030204" pitchFamily="34" charset="0"/>
            </a:endParaRPr>
          </a:p>
          <a:p>
            <a:pPr algn="ctr" eaLnBrk="1" hangingPunct="1">
              <a:defRPr/>
            </a:pPr>
            <a:endParaRPr lang="en-US" altLang="en-US" sz="8800" b="1">
              <a:solidFill>
                <a:srgbClr val="800000"/>
              </a:solidFill>
              <a:latin typeface="Calibri" panose="020F0502020204030204" pitchFamily="34" charset="0"/>
            </a:endParaRPr>
          </a:p>
          <a:p>
            <a:pPr algn="ctr" eaLnBrk="1" hangingPunct="1">
              <a:defRPr/>
            </a:pPr>
            <a:endParaRPr lang="en-US" altLang="en-US" sz="8800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B7C29D-D588-5E45-B045-719FFF492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505200"/>
            <a:ext cx="42545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8000"/>
                </a:solidFill>
                <a:latin typeface="Arial" panose="020B0604020202020204" pitchFamily="34" charset="0"/>
              </a:rPr>
              <a:t>What do 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8000"/>
                </a:solidFill>
                <a:latin typeface="Arial" panose="020B0604020202020204" pitchFamily="34" charset="0"/>
              </a:rPr>
              <a:t>  want to say?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6B44E5-1A45-D14A-B277-872F6A21B8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0" y="5287963"/>
            <a:ext cx="49276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8000"/>
                </a:solidFill>
                <a:latin typeface="Arial" panose="020B0604020202020204" pitchFamily="34" charset="0"/>
              </a:rPr>
              <a:t>How will 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008000"/>
                </a:solidFill>
                <a:latin typeface="Arial" panose="020B0604020202020204" pitchFamily="34" charset="0"/>
              </a:rPr>
              <a:t>  say it?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numSld="2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">
            <a:extLst>
              <a:ext uri="{FF2B5EF4-FFF2-40B4-BE49-F238E27FC236}">
                <a16:creationId xmlns:a16="http://schemas.microsoft.com/office/drawing/2014/main" id="{B8B4F067-4253-6249-B439-78801F09F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3725" y="228600"/>
            <a:ext cx="73104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6000" b="1">
                <a:solidFill>
                  <a:srgbClr val="8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Instant book report</a:t>
            </a:r>
            <a:endParaRPr lang="ja-JP" altLang="en-US" sz="1800">
              <a:solidFill>
                <a:srgbClr val="800000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pic>
        <p:nvPicPr>
          <p:cNvPr id="145410" name="Picture 4">
            <a:extLst>
              <a:ext uri="{FF2B5EF4-FFF2-40B4-BE49-F238E27FC236}">
                <a16:creationId xmlns:a16="http://schemas.microsoft.com/office/drawing/2014/main" id="{518065FB-CB00-8843-A858-B4F9A11BB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95408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Rectangle 5">
            <a:extLst>
              <a:ext uri="{FF2B5EF4-FFF2-40B4-BE49-F238E27FC236}">
                <a16:creationId xmlns:a16="http://schemas.microsoft.com/office/drawing/2014/main" id="{7A32B1E6-BB45-D047-A569-FE375748C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488" y="1524000"/>
            <a:ext cx="7600950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latin typeface="Palatino" pitchFamily="2" charset="77"/>
                <a:ea typeface="Osaka" panose="020B0600000000000000" pitchFamily="34" charset="-128"/>
              </a:rPr>
              <a:t>I read (am reading) a book called ____.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latin typeface="Palatino" pitchFamily="2" charset="77"/>
                <a:ea typeface="Osaka" panose="020B0600000000000000" pitchFamily="34" charset="-128"/>
              </a:rPr>
              <a:t>It's a(n) _______________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Palatino" pitchFamily="2" charset="77"/>
                <a:ea typeface="Osaka" panose="020B0600000000000000" pitchFamily="34" charset="-128"/>
              </a:rPr>
              <a:t> </a:t>
            </a:r>
            <a:r>
              <a:rPr lang="en-GB" altLang="en-US" sz="2000" b="1">
                <a:solidFill>
                  <a:srgbClr val="800000"/>
                </a:solidFill>
                <a:latin typeface="Palatino" pitchFamily="2" charset="77"/>
                <a:ea typeface="Osaka" panose="020B0600000000000000" pitchFamily="34" charset="-128"/>
              </a:rPr>
              <a:t>  (mystery, science fiction book,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rgbClr val="800000"/>
                </a:solidFill>
                <a:latin typeface="Palatino" pitchFamily="2" charset="77"/>
                <a:ea typeface="Osaka" panose="020B0600000000000000" pitchFamily="34" charset="-128"/>
              </a:rPr>
              <a:t>	love story, detective story, etc.)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latin typeface="Palatino" pitchFamily="2" charset="77"/>
                <a:ea typeface="Osaka" panose="020B0600000000000000" pitchFamily="34" charset="-128"/>
              </a:rPr>
              <a:t>It's about ______________.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latin typeface="Palatino" pitchFamily="2" charset="77"/>
                <a:ea typeface="Osaka" panose="020B0600000000000000" pitchFamily="34" charset="-128"/>
              </a:rPr>
              <a:t>The main characters are ____________.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Palatino" pitchFamily="2" charset="77"/>
                <a:ea typeface="Osaka" panose="020B0600000000000000" pitchFamily="34" charset="-128"/>
              </a:rPr>
              <a:t>		</a:t>
            </a:r>
            <a:r>
              <a:rPr lang="en-GB" altLang="en-US" sz="2000" b="1">
                <a:solidFill>
                  <a:srgbClr val="800000"/>
                </a:solidFill>
                <a:latin typeface="Palatino" pitchFamily="2" charset="77"/>
                <a:ea typeface="Osaka" panose="020B0600000000000000" pitchFamily="34" charset="-128"/>
              </a:rPr>
              <a:t>(names,  jobs, personalities)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latin typeface="Palatino" pitchFamily="2" charset="77"/>
                <a:ea typeface="Osaka" panose="020B0600000000000000" pitchFamily="34" charset="-128"/>
              </a:rPr>
              <a:t>In the story, there was a problem.  ____.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b="1">
              <a:latin typeface="Palatino" pitchFamily="2" charset="77"/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rgbClr val="FF0000"/>
                </a:solidFill>
                <a:latin typeface="Monotype Sorts" pitchFamily="2" charset="2"/>
                <a:ea typeface="Osaka" panose="020B0600000000000000" pitchFamily="34" charset="-128"/>
                <a:sym typeface="Monotype Sorts" pitchFamily="2" charset="2"/>
              </a:rPr>
              <a:t></a:t>
            </a:r>
            <a:r>
              <a:rPr lang="en-GB" altLang="en-US" b="1">
                <a:latin typeface="Monotype Sorts" pitchFamily="2" charset="2"/>
                <a:ea typeface="Osaka" panose="020B0600000000000000" pitchFamily="34" charset="-128"/>
                <a:sym typeface="Monotype Sorts" pitchFamily="2" charset="2"/>
              </a:rPr>
              <a:t></a:t>
            </a:r>
            <a:r>
              <a:rPr lang="en-GB" altLang="en-US" b="1">
                <a:latin typeface="Palatino" pitchFamily="2" charset="77"/>
                <a:ea typeface="Osaka" panose="020B0600000000000000" pitchFamily="34" charset="-128"/>
              </a:rPr>
              <a:t>I liked/didn't like it because _______.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 b="1">
              <a:latin typeface="Palatino" pitchFamily="2" charset="77"/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>
            <a:extLst>
              <a:ext uri="{FF2B5EF4-FFF2-40B4-BE49-F238E27FC236}">
                <a16:creationId xmlns:a16="http://schemas.microsoft.com/office/drawing/2014/main" id="{5F5515AC-FDB5-7145-9B71-9A595510CC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28600"/>
            <a:ext cx="56038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6000" b="1">
                <a:solidFill>
                  <a:srgbClr val="8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Show a picture</a:t>
            </a:r>
          </a:p>
        </p:txBody>
      </p:sp>
      <p:pic>
        <p:nvPicPr>
          <p:cNvPr id="147458" name="Picture 4">
            <a:extLst>
              <a:ext uri="{FF2B5EF4-FFF2-40B4-BE49-F238E27FC236}">
                <a16:creationId xmlns:a16="http://schemas.microsoft.com/office/drawing/2014/main" id="{45305203-AA39-4F43-9683-5CF7A04BD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3497263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" name="Rectangle 5">
            <a:extLst>
              <a:ext uri="{FF2B5EF4-FFF2-40B4-BE49-F238E27FC236}">
                <a16:creationId xmlns:a16="http://schemas.microsoft.com/office/drawing/2014/main" id="{9B596361-12CA-4C41-9C89-804D96A92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3" y="5310188"/>
            <a:ext cx="6840537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4000" b="1">
                <a:solidFill>
                  <a:srgbClr val="000000"/>
                </a:solidFill>
                <a:ea typeface="Osaka" panose="020B0600000000000000" pitchFamily="34" charset="-128"/>
              </a:rPr>
              <a:t>Explain it.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ja-JP" altLang="en-US" sz="4000" b="1">
                <a:solidFill>
                  <a:srgbClr val="000000"/>
                </a:solidFill>
                <a:ea typeface="Osaka" panose="020B0600000000000000" pitchFamily="34" charset="-128"/>
              </a:rPr>
              <a:t>Partners, ask (5)question</a:t>
            </a:r>
            <a:r>
              <a:rPr lang="ja-JP" altLang="en-US" sz="4000" b="1">
                <a:solidFill>
                  <a:srgbClr val="0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.</a:t>
            </a:r>
            <a:endParaRPr lang="ja-JP" altLang="en-US" sz="1800">
              <a:solidFill>
                <a:srgbClr val="000000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5" name="Rectangle 2">
            <a:extLst>
              <a:ext uri="{FF2B5EF4-FFF2-40B4-BE49-F238E27FC236}">
                <a16:creationId xmlns:a16="http://schemas.microsoft.com/office/drawing/2014/main" id="{424F0DE1-77F3-C64D-82F5-1A31AFE0E4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 eaLnBrk="1" hangingPunct="1">
              <a:defRPr/>
            </a:pPr>
            <a:r>
              <a:rPr lang="en-US" altLang="en-US" sz="7100" b="1">
                <a:solidFill>
                  <a:srgbClr val="800000"/>
                </a:solidFill>
                <a:ea typeface="ＭＳ Ｐゴシック" panose="020B0600070205080204" pitchFamily="34" charset="-128"/>
              </a:rPr>
              <a:t>My top five</a:t>
            </a:r>
            <a:endParaRPr lang="en-US" altLang="en-US" sz="3600">
              <a:solidFill>
                <a:srgbClr val="80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49506" name="Rectangle 3">
            <a:extLst>
              <a:ext uri="{FF2B5EF4-FFF2-40B4-BE49-F238E27FC236}">
                <a16:creationId xmlns:a16="http://schemas.microsoft.com/office/drawing/2014/main" id="{FED3DC51-D0A8-A34A-B69D-16787B5704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4400">
                <a:latin typeface="Monotype Sorts" pitchFamily="2" charset="2"/>
                <a:ea typeface="Osaka" panose="020B0600000000000000" pitchFamily="34" charset="-128"/>
                <a:sym typeface="Monotype Sorts" pitchFamily="2" charset="2"/>
              </a:rPr>
              <a:t></a:t>
            </a:r>
            <a:r>
              <a:rPr lang="en-US" altLang="en-US" sz="4400">
                <a:latin typeface="Monotype Sorts" pitchFamily="2" charset="2"/>
                <a:ea typeface="ＭＳ Ｐゴシック" panose="020B0600070205080204" pitchFamily="34" charset="-128"/>
                <a:sym typeface="Monotype Sorts" pitchFamily="2" charset="2"/>
              </a:rPr>
              <a:t></a:t>
            </a:r>
            <a:r>
              <a:rPr lang="en-US" altLang="en-US" sz="4400">
                <a:latin typeface="Gill Sans" panose="020B0502020104020203" pitchFamily="34" charset="-79"/>
                <a:ea typeface="ＭＳ Ｐゴシック" panose="020B0600070205080204" pitchFamily="34" charset="-128"/>
              </a:rPr>
              <a:t>What are the five best books you read this term/year? Why?</a:t>
            </a:r>
            <a:endParaRPr lang="en-US" altLang="en-US">
              <a:latin typeface="Gill Sans" panose="020B0502020104020203" pitchFamily="34" charset="-79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  <p:sp>
        <p:nvSpPr>
          <p:cNvPr id="149507" name="Rectangle 4">
            <a:extLst>
              <a:ext uri="{FF2B5EF4-FFF2-40B4-BE49-F238E27FC236}">
                <a16:creationId xmlns:a16="http://schemas.microsoft.com/office/drawing/2014/main" id="{59DF2666-008C-1249-9317-AC74BB1CF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4263" y="30654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Geneva" panose="020B0503030404040204" pitchFamily="34" charset="0"/>
            </a:endParaRPr>
          </a:p>
        </p:txBody>
      </p:sp>
      <p:graphicFrame>
        <p:nvGraphicFramePr>
          <p:cNvPr id="149508" name="Object 2">
            <a:extLst>
              <a:ext uri="{FF2B5EF4-FFF2-40B4-BE49-F238E27FC236}">
                <a16:creationId xmlns:a16="http://schemas.microsoft.com/office/drawing/2014/main" id="{8DA12849-BE20-7B4B-A9FE-DDEE66EDA5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24275" y="3276600"/>
          <a:ext cx="84772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48" name="Document" r:id="rId4" imgW="2120900" imgH="2667000" progId="Word.Document.8">
                  <p:embed/>
                </p:oleObj>
              </mc:Choice>
              <mc:Fallback>
                <p:oleObj name="Document" r:id="rId4" imgW="2120900" imgH="26670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4275" y="3276600"/>
                        <a:ext cx="84772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09" name="Object 3">
            <a:extLst>
              <a:ext uri="{FF2B5EF4-FFF2-40B4-BE49-F238E27FC236}">
                <a16:creationId xmlns:a16="http://schemas.microsoft.com/office/drawing/2014/main" id="{8DC782FA-8798-D64A-84D5-B396257455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0" y="3429000"/>
          <a:ext cx="741363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49" name="Document" r:id="rId6" imgW="1638300" imgH="2184400" progId="Word.Document.8">
                  <p:embed/>
                </p:oleObj>
              </mc:Choice>
              <mc:Fallback>
                <p:oleObj name="Document" r:id="rId6" imgW="1638300" imgH="21844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3429000"/>
                        <a:ext cx="741363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10" name="Object 4">
            <a:extLst>
              <a:ext uri="{FF2B5EF4-FFF2-40B4-BE49-F238E27FC236}">
                <a16:creationId xmlns:a16="http://schemas.microsoft.com/office/drawing/2014/main" id="{24CC2F4D-33D5-CB4B-A896-1B2B1831B62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0" y="4419600"/>
          <a:ext cx="8286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50" name="Document" r:id="rId8" imgW="1981200" imgH="2184400" progId="Word.Document.8">
                  <p:embed/>
                </p:oleObj>
              </mc:Choice>
              <mc:Fallback>
                <p:oleObj name="Document" r:id="rId8" imgW="1981200" imgH="218440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419600"/>
                        <a:ext cx="828675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11" name="Object 5">
            <a:extLst>
              <a:ext uri="{FF2B5EF4-FFF2-40B4-BE49-F238E27FC236}">
                <a16:creationId xmlns:a16="http://schemas.microsoft.com/office/drawing/2014/main" id="{2BD71282-2239-8F48-AE32-413F39D23E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19800" y="4419600"/>
          <a:ext cx="89217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51" name="Document" r:id="rId10" imgW="1714500" imgH="2197100" progId="Word.Document.8">
                  <p:embed/>
                </p:oleObj>
              </mc:Choice>
              <mc:Fallback>
                <p:oleObj name="Document" r:id="rId10" imgW="1714500" imgH="219710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4419600"/>
                        <a:ext cx="892175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9512" name="Object 6">
            <a:extLst>
              <a:ext uri="{FF2B5EF4-FFF2-40B4-BE49-F238E27FC236}">
                <a16:creationId xmlns:a16="http://schemas.microsoft.com/office/drawing/2014/main" id="{3B0514E9-2FF9-AC44-9206-964E51AA9D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05400" y="5257800"/>
          <a:ext cx="925513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52" name="Document" r:id="rId12" imgW="1905000" imgH="2197100" progId="Word.Document.8">
                  <p:embed/>
                </p:oleObj>
              </mc:Choice>
              <mc:Fallback>
                <p:oleObj name="Document" r:id="rId12" imgW="1905000" imgH="2197100" progId="Word.Documen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5257800"/>
                        <a:ext cx="925513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itle 1">
            <a:extLst>
              <a:ext uri="{FF2B5EF4-FFF2-40B4-BE49-F238E27FC236}">
                <a16:creationId xmlns:a16="http://schemas.microsoft.com/office/drawing/2014/main" id="{BBBDAC63-EF50-4144-89BF-17BD80CF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51554" name="Content Placeholder 2">
            <a:extLst>
              <a:ext uri="{FF2B5EF4-FFF2-40B4-BE49-F238E27FC236}">
                <a16:creationId xmlns:a16="http://schemas.microsoft.com/office/drawing/2014/main" id="{8FE8B218-0F66-6E46-97AE-E53B5911D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51555" name="Picture 3">
            <a:extLst>
              <a:ext uri="{FF2B5EF4-FFF2-40B4-BE49-F238E27FC236}">
                <a16:creationId xmlns:a16="http://schemas.microsoft.com/office/drawing/2014/main" id="{4ED4EE09-A0CD-FD40-BAAB-8FFEB3EE5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037138" cy="704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>
            <a:extLst>
              <a:ext uri="{FF2B5EF4-FFF2-40B4-BE49-F238E27FC236}">
                <a16:creationId xmlns:a16="http://schemas.microsoft.com/office/drawing/2014/main" id="{EED7C16E-188A-8847-B28D-AA9C579A9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53602" name="Content Placeholder 2">
            <a:extLst>
              <a:ext uri="{FF2B5EF4-FFF2-40B4-BE49-F238E27FC236}">
                <a16:creationId xmlns:a16="http://schemas.microsoft.com/office/drawing/2014/main" id="{6D49D73C-A883-9D49-92BA-A04B61EDF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53603" name="Picture 3">
            <a:extLst>
              <a:ext uri="{FF2B5EF4-FFF2-40B4-BE49-F238E27FC236}">
                <a16:creationId xmlns:a16="http://schemas.microsoft.com/office/drawing/2014/main" id="{6FEAF497-A04E-664A-8B9A-FE696169E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4210050"/>
            <a:ext cx="8305800" cy="1162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4" name="Picture 4">
            <a:extLst>
              <a:ext uri="{FF2B5EF4-FFF2-40B4-BE49-F238E27FC236}">
                <a16:creationId xmlns:a16="http://schemas.microsoft.com/office/drawing/2014/main" id="{39805DF7-2E3A-BC4B-9A2D-CADB8089D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4638"/>
            <a:ext cx="2698750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>
            <a:extLst>
              <a:ext uri="{FF2B5EF4-FFF2-40B4-BE49-F238E27FC236}">
                <a16:creationId xmlns:a16="http://schemas.microsoft.com/office/drawing/2014/main" id="{BD5F5717-FDA4-E541-8E50-C155CDE02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n-US" altLang="en-US" sz="6600" b="1">
                <a:solidFill>
                  <a:srgbClr val="800000"/>
                </a:solidFill>
                <a:ea typeface="ＭＳ Ｐゴシック" panose="020B0600070205080204" pitchFamily="34" charset="-128"/>
              </a:rPr>
              <a:t>Reading notebooks</a:t>
            </a:r>
          </a:p>
        </p:txBody>
      </p:sp>
      <p:sp>
        <p:nvSpPr>
          <p:cNvPr id="155650" name="Rectangle 3">
            <a:extLst>
              <a:ext uri="{FF2B5EF4-FFF2-40B4-BE49-F238E27FC236}">
                <a16:creationId xmlns:a16="http://schemas.microsoft.com/office/drawing/2014/main" id="{9D6F720C-036C-9743-9679-77A3AA62D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55651" name="Picture 4">
            <a:extLst>
              <a:ext uri="{FF2B5EF4-FFF2-40B4-BE49-F238E27FC236}">
                <a16:creationId xmlns:a16="http://schemas.microsoft.com/office/drawing/2014/main" id="{4896789A-9C4B-C345-A033-C0F5E1934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417638"/>
            <a:ext cx="5749925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EAEDA211-950E-5B40-B750-B4F1BDEE0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90C80EDE-AEEF-8941-ACBE-DC4B74CD1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0CD895D3-EC6F-DB43-B477-0865E542B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128588"/>
            <a:ext cx="7543800" cy="1115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>
            <a:extLst>
              <a:ext uri="{FF2B5EF4-FFF2-40B4-BE49-F238E27FC236}">
                <a16:creationId xmlns:a16="http://schemas.microsoft.com/office/drawing/2014/main" id="{2A766D25-EB95-5A4C-A1DE-24E128E69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28600"/>
            <a:ext cx="594995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 b="1">
                <a:latin typeface="Arial" panose="020B0604020202020204" pitchFamily="34" charset="0"/>
                <a:ea typeface="Osaka" panose="020B0600000000000000" pitchFamily="34" charset="-128"/>
              </a:rPr>
              <a:t>Reading for pleasure</a:t>
            </a:r>
          </a:p>
          <a:p>
            <a:pPr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br>
              <a:rPr lang="ja-JP" altLang="en-US" sz="4000">
                <a:latin typeface="Arial" panose="020B0604020202020204" pitchFamily="34" charset="0"/>
                <a:ea typeface="Osaka" panose="020B0600000000000000" pitchFamily="34" charset="-128"/>
              </a:rPr>
            </a:br>
            <a:r>
              <a:rPr lang="ja-JP" altLang="en-US" sz="4000" b="1">
                <a:latin typeface="Arial" panose="020B0604020202020204" pitchFamily="34" charset="0"/>
                <a:ea typeface="Osaka" panose="020B0600000000000000" pitchFamily="34" charset="-128"/>
              </a:rPr>
              <a:t>Reaction Report </a:t>
            </a:r>
            <a:r>
              <a:rPr lang="ja-JP" altLang="en-US" sz="4000" b="1">
                <a:solidFill>
                  <a:srgbClr val="4504FF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- </a:t>
            </a:r>
            <a:r>
              <a:rPr lang="en-US" altLang="ja-JP" sz="4000" b="1">
                <a:solidFill>
                  <a:srgbClr val="4504FF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Basic</a:t>
            </a:r>
            <a:endParaRPr lang="ja-JP" altLang="en-US" sz="1800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sp>
        <p:nvSpPr>
          <p:cNvPr id="157698" name="Rectangle 3">
            <a:extLst>
              <a:ext uri="{FF2B5EF4-FFF2-40B4-BE49-F238E27FC236}">
                <a16:creationId xmlns:a16="http://schemas.microsoft.com/office/drawing/2014/main" id="{A80278FD-3B92-BF42-B563-B7EFBE0C6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981200"/>
            <a:ext cx="6934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latin typeface="Times-Roman" pitchFamily="2" charset="0"/>
                <a:ea typeface="Osaka" panose="020B0600000000000000" pitchFamily="34" charset="-128"/>
              </a:rPr>
              <a:t>Include: </a:t>
            </a:r>
            <a:endParaRPr lang="en-US" altLang="ja-JP">
              <a:latin typeface="Times-Roman" pitchFamily="2" charset="0"/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latin typeface="Times-Roman" pitchFamily="2" charset="0"/>
                <a:ea typeface="Osaka" panose="020B0600000000000000" pitchFamily="34" charset="-128"/>
              </a:rPr>
              <a:t>		</a:t>
            </a:r>
            <a:r>
              <a:rPr lang="ja-JP" altLang="en-US">
                <a:latin typeface="Times-Roman" pitchFamily="2" charset="0"/>
                <a:ea typeface="Osaka" panose="020B0600000000000000" pitchFamily="34" charset="-128"/>
              </a:rPr>
              <a:t>• what the book was about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latin typeface="Times-Roman" pitchFamily="2" charset="0"/>
                <a:ea typeface="Osaka" panose="020B0600000000000000" pitchFamily="34" charset="-128"/>
              </a:rPr>
              <a:t>		• what you thought of it)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Times-Roman" pitchFamily="2" charset="0"/>
              <a:ea typeface="Osaka" panose="020B0600000000000000" pitchFamily="34" charset="-128"/>
            </a:endParaRPr>
          </a:p>
        </p:txBody>
      </p:sp>
      <p:sp>
        <p:nvSpPr>
          <p:cNvPr id="157699" name="Rectangle 4">
            <a:extLst>
              <a:ext uri="{FF2B5EF4-FFF2-40B4-BE49-F238E27FC236}">
                <a16:creationId xmlns:a16="http://schemas.microsoft.com/office/drawing/2014/main" id="{C5F2A42F-93AE-0647-B57D-B248FC78C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3810000"/>
            <a:ext cx="228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>
                <a:solidFill>
                  <a:srgbClr val="800000"/>
                </a:solidFill>
                <a:latin typeface="Times-Bold" pitchFamily="2" charset="0"/>
                <a:ea typeface="Osaka" panose="020B0600000000000000" pitchFamily="34" charset="-128"/>
              </a:rPr>
              <a:t>Write quickly.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u="sng">
                <a:solidFill>
                  <a:srgbClr val="800000"/>
                </a:solidFill>
                <a:latin typeface="Times-Roman" pitchFamily="2" charset="0"/>
                <a:ea typeface="Osaka" panose="020B0600000000000000" pitchFamily="34" charset="-128"/>
              </a:rPr>
              <a:t>10 minutes or less.</a:t>
            </a:r>
          </a:p>
        </p:txBody>
      </p:sp>
      <p:sp>
        <p:nvSpPr>
          <p:cNvPr id="157700" name="Rectangle 5">
            <a:extLst>
              <a:ext uri="{FF2B5EF4-FFF2-40B4-BE49-F238E27FC236}">
                <a16:creationId xmlns:a16="http://schemas.microsoft.com/office/drawing/2014/main" id="{2B8DFFF4-F4C0-8F4F-B717-C7C63B21B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657600"/>
            <a:ext cx="464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 b="1">
                <a:solidFill>
                  <a:srgbClr val="8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What happened?</a:t>
            </a:r>
          </a:p>
          <a:p>
            <a:pPr eaLnBrk="1" hangingPunct="1">
              <a:lnSpc>
                <a:spcPct val="0"/>
              </a:lnSpc>
              <a:spcBef>
                <a:spcPct val="0"/>
              </a:spcBef>
              <a:buFontTx/>
              <a:buNone/>
            </a:pPr>
            <a:endParaRPr lang="ja-JP" altLang="en-US" sz="4000" b="1">
              <a:solidFill>
                <a:srgbClr val="800000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 b="1">
                <a:solidFill>
                  <a:srgbClr val="8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------------------</a:t>
            </a:r>
          </a:p>
          <a:p>
            <a:pPr eaLnBrk="1" hangingPunct="1">
              <a:lnSpc>
                <a:spcPct val="10000"/>
              </a:lnSpc>
              <a:spcBef>
                <a:spcPct val="0"/>
              </a:spcBef>
              <a:buFontTx/>
              <a:buNone/>
            </a:pPr>
            <a:endParaRPr lang="ja-JP" altLang="en-US" sz="4000" b="1">
              <a:solidFill>
                <a:srgbClr val="800000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 b="1">
                <a:solidFill>
                  <a:srgbClr val="8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Your opinion:</a:t>
            </a:r>
            <a:endParaRPr lang="ja-JP" altLang="en-US" sz="1800">
              <a:solidFill>
                <a:srgbClr val="800000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sp>
        <p:nvSpPr>
          <p:cNvPr id="157701" name="Rectangle 6">
            <a:extLst>
              <a:ext uri="{FF2B5EF4-FFF2-40B4-BE49-F238E27FC236}">
                <a16:creationId xmlns:a16="http://schemas.microsoft.com/office/drawing/2014/main" id="{1CA8012A-D438-B147-B5D7-74E41E2D7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5943600"/>
            <a:ext cx="7315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Char char="p"/>
            </a:pPr>
            <a:r>
              <a:rPr lang="en-US" altLang="ja-JP" sz="2800">
                <a:latin typeface="Times-Roman" pitchFamily="2" charset="0"/>
                <a:ea typeface="Osaka" panose="020B0600000000000000" pitchFamily="34" charset="-128"/>
              </a:rPr>
              <a:t> </a:t>
            </a:r>
            <a:r>
              <a:rPr lang="ja-JP" altLang="en-US" sz="2800">
                <a:latin typeface="Times-Roman" pitchFamily="2" charset="0"/>
                <a:ea typeface="Osaka" panose="020B0600000000000000" pitchFamily="34" charset="-128"/>
              </a:rPr>
              <a:t>Good </a:t>
            </a:r>
            <a:r>
              <a:rPr lang="ja-JP" altLang="en-US" sz="2800">
                <a:latin typeface="Wingdings" pitchFamily="2" charset="2"/>
                <a:ea typeface="Osaka" panose="020B0600000000000000" pitchFamily="34" charset="-128"/>
                <a:sym typeface="Wingdings" pitchFamily="2" charset="2"/>
              </a:rPr>
              <a:t></a:t>
            </a:r>
            <a:r>
              <a:rPr lang="ja-JP" altLang="en-US" sz="2800" b="1">
                <a:latin typeface="Times-Bold" pitchFamily="2" charset="0"/>
                <a:ea typeface="Osaka" panose="020B0600000000000000" pitchFamily="34" charset="-128"/>
                <a:sym typeface="Wingdings" pitchFamily="2" charset="2"/>
              </a:rPr>
              <a:t> </a:t>
            </a:r>
            <a:r>
              <a:rPr lang="ja-JP" altLang="en-US" sz="2800">
                <a:latin typeface="Times-Roman" pitchFamily="2" charset="0"/>
                <a:ea typeface="Osaka" panose="020B0600000000000000" pitchFamily="34" charset="-128"/>
              </a:rPr>
              <a:t>	  </a:t>
            </a:r>
            <a:r>
              <a:rPr lang="en-US" altLang="ja-JP" sz="2800">
                <a:latin typeface="Monotype Sorts" pitchFamily="2" charset="2"/>
                <a:ea typeface="Osaka" panose="020B0600000000000000" pitchFamily="34" charset="-128"/>
              </a:rPr>
              <a:t>p</a:t>
            </a:r>
            <a:r>
              <a:rPr lang="en-US" altLang="ja-JP" sz="2800">
                <a:latin typeface="Times-Roman" pitchFamily="2" charset="0"/>
                <a:ea typeface="Osaka" panose="020B0600000000000000" pitchFamily="34" charset="-128"/>
              </a:rPr>
              <a:t> </a:t>
            </a:r>
            <a:r>
              <a:rPr lang="ja-JP" altLang="en-US" sz="2800">
                <a:latin typeface="Times-Roman" pitchFamily="2" charset="0"/>
                <a:ea typeface="Osaka" panose="020B0600000000000000" pitchFamily="34" charset="-128"/>
              </a:rPr>
              <a:t>Average </a:t>
            </a:r>
            <a:r>
              <a:rPr lang="ja-JP" altLang="en-US" sz="2800">
                <a:latin typeface="Wingdings" pitchFamily="2" charset="2"/>
                <a:ea typeface="Osaka" panose="020B0600000000000000" pitchFamily="34" charset="-128"/>
                <a:sym typeface="Wingdings" pitchFamily="2" charset="2"/>
              </a:rPr>
              <a:t></a:t>
            </a:r>
            <a:r>
              <a:rPr lang="ja-JP" altLang="en-US" sz="2800">
                <a:latin typeface="Times-Roman" pitchFamily="2" charset="0"/>
                <a:ea typeface="Osaka" panose="020B0600000000000000" pitchFamily="34" charset="-128"/>
              </a:rPr>
              <a:t> </a:t>
            </a:r>
            <a:r>
              <a:rPr lang="en-US" altLang="ja-JP" sz="2800">
                <a:latin typeface="Monotype Sorts" pitchFamily="2" charset="2"/>
                <a:ea typeface="Osaka" panose="020B0600000000000000" pitchFamily="34" charset="-128"/>
              </a:rPr>
              <a:t>  p</a:t>
            </a:r>
            <a:r>
              <a:rPr lang="ja-JP" altLang="en-US" sz="2800">
                <a:latin typeface="Times-Roman" pitchFamily="2" charset="0"/>
                <a:ea typeface="Osaka" panose="020B0600000000000000" pitchFamily="34" charset="-128"/>
              </a:rPr>
              <a:t> Poor </a:t>
            </a:r>
            <a:r>
              <a:rPr lang="ja-JP" altLang="en-US" sz="2800">
                <a:latin typeface="Wingdings" pitchFamily="2" charset="2"/>
                <a:ea typeface="Osaka" panose="020B0600000000000000" pitchFamily="34" charset="-128"/>
                <a:sym typeface="Wingdings" pitchFamily="2" charset="2"/>
              </a:rPr>
              <a:t></a:t>
            </a:r>
            <a:endParaRPr lang="ja-JP" altLang="en-US" sz="1800">
              <a:latin typeface="Times-Roman" pitchFamily="2" charset="0"/>
              <a:ea typeface="Osaka" panose="020B0600000000000000" pitchFamily="34" charset="-128"/>
              <a:sym typeface="Wingdings" pitchFamily="2" charset="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4A7E89-666B-E44B-B6D1-42CEF5091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275" y="5938838"/>
            <a:ext cx="6638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Char char="p"/>
            </a:pPr>
            <a:r>
              <a:rPr lang="en-US" altLang="ja-JP" sz="2800">
                <a:solidFill>
                  <a:srgbClr val="0000FF"/>
                </a:solidFill>
                <a:latin typeface="Times-Roman" pitchFamily="2" charset="0"/>
                <a:ea typeface="Osaka" panose="020B0600000000000000" pitchFamily="34" charset="-128"/>
              </a:rPr>
              <a:t> </a:t>
            </a:r>
            <a:r>
              <a:rPr lang="ja-JP" altLang="en-US" sz="2800">
                <a:solidFill>
                  <a:srgbClr val="0000FF"/>
                </a:solidFill>
                <a:latin typeface="Times-Roman" pitchFamily="2" charset="0"/>
                <a:ea typeface="Osaka" panose="020B0600000000000000" pitchFamily="34" charset="-128"/>
              </a:rPr>
              <a:t>Good </a:t>
            </a:r>
            <a:r>
              <a:rPr lang="ja-JP" altLang="en-US" sz="2800">
                <a:solidFill>
                  <a:srgbClr val="0000FF"/>
                </a:solidFill>
                <a:latin typeface="Wingdings" pitchFamily="2" charset="2"/>
                <a:ea typeface="Osaka" panose="020B0600000000000000" pitchFamily="34" charset="-128"/>
                <a:sym typeface="Wingdings" pitchFamily="2" charset="2"/>
              </a:rPr>
              <a:t></a:t>
            </a:r>
            <a:r>
              <a:rPr lang="ja-JP" altLang="en-US" sz="2800" b="1">
                <a:solidFill>
                  <a:srgbClr val="0000FF"/>
                </a:solidFill>
                <a:latin typeface="Times-Bold" pitchFamily="2" charset="0"/>
                <a:ea typeface="Osaka" panose="020B0600000000000000" pitchFamily="34" charset="-128"/>
                <a:sym typeface="Wingdings" pitchFamily="2" charset="2"/>
              </a:rPr>
              <a:t> </a:t>
            </a:r>
            <a:r>
              <a:rPr lang="ja-JP" altLang="en-US" sz="2800">
                <a:solidFill>
                  <a:srgbClr val="0000FF"/>
                </a:solidFill>
                <a:latin typeface="Times-Roman" pitchFamily="2" charset="0"/>
                <a:ea typeface="Osaka" panose="020B0600000000000000" pitchFamily="34" charset="-128"/>
              </a:rPr>
              <a:t>	  </a:t>
            </a:r>
            <a:r>
              <a:rPr lang="en-US" altLang="ja-JP" sz="2800">
                <a:solidFill>
                  <a:srgbClr val="0000FF"/>
                </a:solidFill>
                <a:latin typeface="Monotype Sorts" pitchFamily="2" charset="2"/>
                <a:ea typeface="Osaka" panose="020B0600000000000000" pitchFamily="34" charset="-128"/>
              </a:rPr>
              <a:t>p</a:t>
            </a:r>
            <a:r>
              <a:rPr lang="en-US" altLang="ja-JP" sz="2800">
                <a:solidFill>
                  <a:srgbClr val="0000FF"/>
                </a:solidFill>
                <a:latin typeface="Times-Roman" pitchFamily="2" charset="0"/>
                <a:ea typeface="Osaka" panose="020B0600000000000000" pitchFamily="34" charset="-128"/>
              </a:rPr>
              <a:t> </a:t>
            </a:r>
            <a:r>
              <a:rPr lang="ja-JP" altLang="en-US" sz="2800">
                <a:solidFill>
                  <a:srgbClr val="0000FF"/>
                </a:solidFill>
                <a:latin typeface="Times-Roman" pitchFamily="2" charset="0"/>
                <a:ea typeface="Osaka" panose="020B0600000000000000" pitchFamily="34" charset="-128"/>
              </a:rPr>
              <a:t>Average </a:t>
            </a:r>
            <a:r>
              <a:rPr lang="ja-JP" altLang="en-US" sz="2800">
                <a:solidFill>
                  <a:srgbClr val="0000FF"/>
                </a:solidFill>
                <a:latin typeface="Wingdings" pitchFamily="2" charset="2"/>
                <a:ea typeface="Osaka" panose="020B0600000000000000" pitchFamily="34" charset="-128"/>
                <a:sym typeface="Wingdings" pitchFamily="2" charset="2"/>
              </a:rPr>
              <a:t></a:t>
            </a:r>
            <a:r>
              <a:rPr lang="ja-JP" altLang="en-US" sz="2800">
                <a:solidFill>
                  <a:srgbClr val="0000FF"/>
                </a:solidFill>
                <a:latin typeface="Times-Roman" pitchFamily="2" charset="0"/>
                <a:ea typeface="Osaka" panose="020B0600000000000000" pitchFamily="34" charset="-128"/>
              </a:rPr>
              <a:t> </a:t>
            </a:r>
            <a:r>
              <a:rPr lang="en-US" altLang="ja-JP" sz="2800">
                <a:solidFill>
                  <a:srgbClr val="0000FF"/>
                </a:solidFill>
                <a:latin typeface="Monotype Sorts" pitchFamily="2" charset="2"/>
                <a:ea typeface="Osaka" panose="020B0600000000000000" pitchFamily="34" charset="-128"/>
              </a:rPr>
              <a:t>  p</a:t>
            </a:r>
            <a:r>
              <a:rPr lang="ja-JP" altLang="en-US" sz="2800">
                <a:solidFill>
                  <a:srgbClr val="0000FF"/>
                </a:solidFill>
                <a:latin typeface="Times-Roman" pitchFamily="2" charset="0"/>
                <a:ea typeface="Osaka" panose="020B0600000000000000" pitchFamily="34" charset="-128"/>
              </a:rPr>
              <a:t> Poor </a:t>
            </a:r>
            <a:r>
              <a:rPr lang="ja-JP" altLang="en-US" sz="2800">
                <a:solidFill>
                  <a:srgbClr val="0000FF"/>
                </a:solidFill>
                <a:latin typeface="Wingdings" pitchFamily="2" charset="2"/>
                <a:ea typeface="Osaka" panose="020B0600000000000000" pitchFamily="34" charset="-128"/>
                <a:sym typeface="Wingdings" pitchFamily="2" charset="2"/>
              </a:rPr>
              <a:t></a:t>
            </a:r>
            <a:endParaRPr lang="ja-JP" altLang="en-US" sz="1800">
              <a:solidFill>
                <a:srgbClr val="0000FF"/>
              </a:solidFill>
              <a:latin typeface="Times-Roman" pitchFamily="2" charset="0"/>
              <a:ea typeface="Osaka" panose="020B0600000000000000" pitchFamily="34" charset="-128"/>
              <a:sym typeface="Wingdings" pitchFamily="2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>
            <a:extLst>
              <a:ext uri="{FF2B5EF4-FFF2-40B4-BE49-F238E27FC236}">
                <a16:creationId xmlns:a16="http://schemas.microsoft.com/office/drawing/2014/main" id="{66B7398B-7507-8044-9FD8-ADFC005A1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28600"/>
            <a:ext cx="8186738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 b="1">
                <a:latin typeface="Arial" panose="020B0604020202020204" pitchFamily="34" charset="0"/>
                <a:ea typeface="Osaka" panose="020B0600000000000000" pitchFamily="34" charset="-128"/>
              </a:rPr>
              <a:t>Reading for pleasure</a:t>
            </a:r>
          </a:p>
          <a:p>
            <a:pPr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br>
              <a:rPr lang="ja-JP" altLang="en-US" sz="4000" b="1">
                <a:latin typeface="Arial" panose="020B0604020202020204" pitchFamily="34" charset="0"/>
                <a:ea typeface="Osaka" panose="020B0600000000000000" pitchFamily="34" charset="-128"/>
              </a:rPr>
            </a:br>
            <a:r>
              <a:rPr lang="ja-JP" altLang="en-US" sz="4000" b="1">
                <a:latin typeface="Arial" panose="020B0604020202020204" pitchFamily="34" charset="0"/>
                <a:ea typeface="Osaka" panose="020B0600000000000000" pitchFamily="34" charset="-128"/>
              </a:rPr>
              <a:t>Reaction Report </a:t>
            </a:r>
            <a:r>
              <a:rPr lang="ja-JP" altLang="en-US" sz="4000" b="1">
                <a:solidFill>
                  <a:srgbClr val="4504FF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– </a:t>
            </a:r>
            <a:r>
              <a:rPr lang="en-US" altLang="ja-JP" sz="4000" b="1">
                <a:solidFill>
                  <a:srgbClr val="4504FF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Draw a picture </a:t>
            </a:r>
          </a:p>
        </p:txBody>
      </p:sp>
      <p:sp>
        <p:nvSpPr>
          <p:cNvPr id="159746" name="Rectangle 3">
            <a:extLst>
              <a:ext uri="{FF2B5EF4-FFF2-40B4-BE49-F238E27FC236}">
                <a16:creationId xmlns:a16="http://schemas.microsoft.com/office/drawing/2014/main" id="{3C10EB8A-8ABF-0644-A97C-16070ADF8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027238"/>
            <a:ext cx="81534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b="1">
                <a:solidFill>
                  <a:srgbClr val="800000"/>
                </a:solidFill>
                <a:latin typeface="Helvetica-Bold" pitchFamily="2" charset="0"/>
                <a:ea typeface="Osaka" panose="020B0600000000000000" pitchFamily="34" charset="-128"/>
              </a:rPr>
              <a:t>1. </a:t>
            </a:r>
            <a:r>
              <a:rPr lang="ja-JP" altLang="en-US" sz="2800" b="1">
                <a:solidFill>
                  <a:srgbClr val="800000"/>
                </a:solidFill>
                <a:latin typeface="Times-Bold" pitchFamily="2" charset="0"/>
                <a:ea typeface="Osaka" panose="020B0600000000000000" pitchFamily="34" charset="-128"/>
              </a:rPr>
              <a:t>Draw a picture of a scene from the story. </a:t>
            </a:r>
            <a:r>
              <a:rPr lang="ja-JP" altLang="en-US" sz="1800">
                <a:solidFill>
                  <a:srgbClr val="800000"/>
                </a:solidFill>
                <a:latin typeface="Times-Roman" pitchFamily="2" charset="0"/>
                <a:ea typeface="Osaka" panose="020B0600000000000000" pitchFamily="34" charset="-128"/>
              </a:rPr>
              <a:t>Don’t copy a picture. Draw one from your imagination.</a:t>
            </a:r>
            <a:endParaRPr lang="ja-JP" altLang="en-US">
              <a:solidFill>
                <a:srgbClr val="800000"/>
              </a:solidFill>
              <a:latin typeface="Times-Roman" pitchFamily="2" charset="0"/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800000"/>
              </a:solidFill>
              <a:latin typeface="Times-Roman" pitchFamily="2" charset="0"/>
              <a:ea typeface="Osaka" panose="020B0600000000000000" pitchFamily="34" charset="-128"/>
            </a:endParaRPr>
          </a:p>
        </p:txBody>
      </p:sp>
      <p:sp>
        <p:nvSpPr>
          <p:cNvPr id="159747" name="Rectangle 5">
            <a:extLst>
              <a:ext uri="{FF2B5EF4-FFF2-40B4-BE49-F238E27FC236}">
                <a16:creationId xmlns:a16="http://schemas.microsoft.com/office/drawing/2014/main" id="{6E5A93AA-60C8-B749-BC91-A5838EB30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200400"/>
            <a:ext cx="8458200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000" b="1">
              <a:solidFill>
                <a:srgbClr val="FE1C4F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0"/>
              </a:lnSpc>
              <a:spcBef>
                <a:spcPct val="0"/>
              </a:spcBef>
              <a:buFontTx/>
              <a:buNone/>
            </a:pPr>
            <a:endParaRPr lang="ja-JP" altLang="en-US" sz="4000" b="1">
              <a:solidFill>
                <a:srgbClr val="FE1C4F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 b="1">
                <a:solidFill>
                  <a:srgbClr val="8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------------------</a:t>
            </a:r>
          </a:p>
          <a:p>
            <a:pPr eaLnBrk="1" hangingPunct="1">
              <a:lnSpc>
                <a:spcPct val="10000"/>
              </a:lnSpc>
              <a:spcBef>
                <a:spcPct val="0"/>
              </a:spcBef>
              <a:buFontTx/>
              <a:buNone/>
            </a:pPr>
            <a:endParaRPr lang="ja-JP" altLang="en-US" sz="4800" b="1">
              <a:solidFill>
                <a:srgbClr val="800000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solidFill>
                  <a:srgbClr val="800000"/>
                </a:solidFill>
                <a:latin typeface="Helvetica-Bold" pitchFamily="2" charset="0"/>
                <a:ea typeface="Osaka" panose="020B0600000000000000" pitchFamily="34" charset="-128"/>
              </a:rPr>
              <a:t>2. </a:t>
            </a:r>
            <a:r>
              <a:rPr lang="ja-JP" altLang="en-US" sz="2400">
                <a:solidFill>
                  <a:srgbClr val="800000"/>
                </a:solidFill>
                <a:latin typeface="Times-Roman" pitchFamily="2" charset="0"/>
                <a:ea typeface="Osaka" panose="020B0600000000000000" pitchFamily="34" charset="-128"/>
              </a:rPr>
              <a:t>Explain your picture. What is happening? What happened before this picture?  What happened next?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400">
              <a:solidFill>
                <a:srgbClr val="800000"/>
              </a:solidFill>
              <a:latin typeface="Times-Roman" pitchFamily="2" charset="0"/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b="1">
                <a:solidFill>
                  <a:srgbClr val="800000"/>
                </a:solidFill>
                <a:latin typeface="Helvetica-Bold" pitchFamily="2" charset="0"/>
                <a:ea typeface="Osaka" panose="020B0600000000000000" pitchFamily="34" charset="-128"/>
              </a:rPr>
              <a:t>3. </a:t>
            </a:r>
            <a:r>
              <a:rPr lang="ja-JP" altLang="en-US" sz="2400">
                <a:solidFill>
                  <a:srgbClr val="800000"/>
                </a:solidFill>
                <a:latin typeface="Times-Roman" pitchFamily="2" charset="0"/>
                <a:ea typeface="Osaka" panose="020B0600000000000000" pitchFamily="34" charset="-128"/>
              </a:rPr>
              <a:t>Your opinion. What did you think of the book?</a:t>
            </a:r>
          </a:p>
        </p:txBody>
      </p:sp>
      <p:sp>
        <p:nvSpPr>
          <p:cNvPr id="159748" name="Rectangle 6">
            <a:extLst>
              <a:ext uri="{FF2B5EF4-FFF2-40B4-BE49-F238E27FC236}">
                <a16:creationId xmlns:a16="http://schemas.microsoft.com/office/drawing/2014/main" id="{5581DE8F-4205-664C-8976-A31C6CF69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5943600"/>
            <a:ext cx="7315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Char char="p"/>
            </a:pPr>
            <a:r>
              <a:rPr lang="en-US" altLang="ja-JP" sz="2800">
                <a:latin typeface="Times-Roman" pitchFamily="2" charset="0"/>
                <a:ea typeface="Osaka" panose="020B0600000000000000" pitchFamily="34" charset="-128"/>
              </a:rPr>
              <a:t> </a:t>
            </a:r>
            <a:r>
              <a:rPr lang="ja-JP" altLang="en-US" sz="2800">
                <a:latin typeface="Times-Roman" pitchFamily="2" charset="0"/>
                <a:ea typeface="Osaka" panose="020B0600000000000000" pitchFamily="34" charset="-128"/>
              </a:rPr>
              <a:t>Good </a:t>
            </a:r>
            <a:r>
              <a:rPr lang="ja-JP" altLang="en-US" sz="2800">
                <a:latin typeface="Wingdings" pitchFamily="2" charset="2"/>
                <a:ea typeface="Osaka" panose="020B0600000000000000" pitchFamily="34" charset="-128"/>
                <a:sym typeface="Wingdings" pitchFamily="2" charset="2"/>
              </a:rPr>
              <a:t></a:t>
            </a:r>
            <a:r>
              <a:rPr lang="ja-JP" altLang="en-US" sz="2800" b="1">
                <a:latin typeface="Times-Bold" pitchFamily="2" charset="0"/>
                <a:ea typeface="Osaka" panose="020B0600000000000000" pitchFamily="34" charset="-128"/>
                <a:sym typeface="Wingdings" pitchFamily="2" charset="2"/>
              </a:rPr>
              <a:t> </a:t>
            </a:r>
            <a:r>
              <a:rPr lang="ja-JP" altLang="en-US" sz="2800">
                <a:latin typeface="Times-Roman" pitchFamily="2" charset="0"/>
                <a:ea typeface="Osaka" panose="020B0600000000000000" pitchFamily="34" charset="-128"/>
              </a:rPr>
              <a:t>	 </a:t>
            </a:r>
            <a:r>
              <a:rPr lang="en-US" altLang="ja-JP" sz="2800">
                <a:latin typeface="Monotype Sorts" pitchFamily="2" charset="2"/>
                <a:ea typeface="Osaka" panose="020B0600000000000000" pitchFamily="34" charset="-128"/>
              </a:rPr>
              <a:t>p</a:t>
            </a:r>
            <a:r>
              <a:rPr lang="ja-JP" altLang="en-US" sz="2800">
                <a:latin typeface="Times-Roman" pitchFamily="2" charset="0"/>
                <a:ea typeface="Osaka" panose="020B0600000000000000" pitchFamily="34" charset="-128"/>
              </a:rPr>
              <a:t> Average </a:t>
            </a:r>
            <a:r>
              <a:rPr lang="ja-JP" altLang="en-US" sz="2800">
                <a:latin typeface="Wingdings" pitchFamily="2" charset="2"/>
                <a:ea typeface="Osaka" panose="020B0600000000000000" pitchFamily="34" charset="-128"/>
                <a:sym typeface="Wingdings" pitchFamily="2" charset="2"/>
              </a:rPr>
              <a:t></a:t>
            </a:r>
            <a:r>
              <a:rPr lang="ja-JP" altLang="en-US" sz="2800">
                <a:latin typeface="Times-Roman" pitchFamily="2" charset="0"/>
                <a:ea typeface="Osaka" panose="020B0600000000000000" pitchFamily="34" charset="-128"/>
              </a:rPr>
              <a:t> </a:t>
            </a:r>
            <a:r>
              <a:rPr lang="en-US" altLang="ja-JP" sz="2800">
                <a:latin typeface="Monotype Sorts" pitchFamily="2" charset="2"/>
                <a:ea typeface="Osaka" panose="020B0600000000000000" pitchFamily="34" charset="-128"/>
              </a:rPr>
              <a:t>p</a:t>
            </a:r>
            <a:r>
              <a:rPr lang="ja-JP" altLang="en-US" sz="2800">
                <a:latin typeface="Times-Roman" pitchFamily="2" charset="0"/>
                <a:ea typeface="Osaka" panose="020B0600000000000000" pitchFamily="34" charset="-128"/>
              </a:rPr>
              <a:t> Poor </a:t>
            </a:r>
            <a:r>
              <a:rPr lang="ja-JP" altLang="en-US" sz="2800">
                <a:latin typeface="Wingdings" pitchFamily="2" charset="2"/>
                <a:ea typeface="Osaka" panose="020B0600000000000000" pitchFamily="34" charset="-128"/>
                <a:sym typeface="Wingdings" pitchFamily="2" charset="2"/>
              </a:rPr>
              <a:t></a:t>
            </a:r>
            <a:endParaRPr lang="ja-JP" altLang="en-US" sz="1800">
              <a:latin typeface="Times-Roman" pitchFamily="2" charset="0"/>
              <a:ea typeface="Osaka" panose="020B0600000000000000" pitchFamily="34" charset="-128"/>
              <a:sym typeface="Wingdings" pitchFamily="2" charset="2"/>
            </a:endParaRPr>
          </a:p>
        </p:txBody>
      </p:sp>
      <p:sp>
        <p:nvSpPr>
          <p:cNvPr id="159749" name="Rectangle 7">
            <a:extLst>
              <a:ext uri="{FF2B5EF4-FFF2-40B4-BE49-F238E27FC236}">
                <a16:creationId xmlns:a16="http://schemas.microsoft.com/office/drawing/2014/main" id="{22765204-F996-5848-9C2D-0E1CADC47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819400"/>
            <a:ext cx="7696200" cy="1295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2">
            <a:extLst>
              <a:ext uri="{FF2B5EF4-FFF2-40B4-BE49-F238E27FC236}">
                <a16:creationId xmlns:a16="http://schemas.microsoft.com/office/drawing/2014/main" id="{1635CA10-6436-2E40-AADA-E073D206C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225425"/>
            <a:ext cx="9374188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 b="1">
                <a:latin typeface="Arial" panose="020B0604020202020204" pitchFamily="34" charset="0"/>
                <a:ea typeface="Osaka" panose="020B0600000000000000" pitchFamily="34" charset="-128"/>
              </a:rPr>
              <a:t>Reaction Report </a:t>
            </a:r>
            <a:r>
              <a:rPr lang="ja-JP" altLang="en-US" sz="4000" b="1">
                <a:solidFill>
                  <a:srgbClr val="4504FF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- Your own questions</a:t>
            </a:r>
          </a:p>
          <a:p>
            <a:pPr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endParaRPr lang="ja-JP" altLang="en-US" sz="4000" b="1">
              <a:solidFill>
                <a:srgbClr val="4504FF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endParaRPr lang="ja-JP" altLang="en-US" sz="4000" b="1">
              <a:solidFill>
                <a:srgbClr val="4504FF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endParaRPr lang="ja-JP" altLang="en-US" sz="1800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sp>
        <p:nvSpPr>
          <p:cNvPr id="161794" name="Rectangle 3">
            <a:extLst>
              <a:ext uri="{FF2B5EF4-FFF2-40B4-BE49-F238E27FC236}">
                <a16:creationId xmlns:a16="http://schemas.microsoft.com/office/drawing/2014/main" id="{D993BC6E-63E8-DD4E-BB69-BFEE30B0E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1143000"/>
            <a:ext cx="8434387" cy="2400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>
                <a:solidFill>
                  <a:srgbClr val="800000"/>
                </a:solidFill>
                <a:latin typeface="Times New Roman" panose="02020603050405020304" pitchFamily="18" charset="0"/>
                <a:ea typeface="Osaka" panose="020B0600000000000000" pitchFamily="34" charset="-128"/>
              </a:rPr>
              <a:t>Before you read</a:t>
            </a:r>
            <a:r>
              <a:rPr lang="ja-JP" altLang="en-US">
                <a:solidFill>
                  <a:srgbClr val="800000"/>
                </a:solidFill>
                <a:latin typeface="Times New Roman" panose="02020603050405020304" pitchFamily="18" charset="0"/>
                <a:ea typeface="Osaka" panose="020B0600000000000000" pitchFamily="34" charset="-128"/>
              </a:rPr>
              <a:t>.    Look through the book.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solidFill>
                  <a:srgbClr val="800000"/>
                </a:solidFill>
                <a:latin typeface="Times New Roman" panose="02020603050405020304" pitchFamily="18" charset="0"/>
                <a:ea typeface="Osaka" panose="020B0600000000000000" pitchFamily="34" charset="-128"/>
              </a:rPr>
              <a:t>Find 3 pictures. Write a different question about each. Write 3 questions.)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latin typeface="Times New Roman" panose="02020603050405020304" pitchFamily="18" charset="0"/>
                <a:ea typeface="Osaka" panose="020B0600000000000000" pitchFamily="34" charset="-128"/>
              </a:rPr>
              <a:t>• page </a:t>
            </a:r>
            <a:r>
              <a:rPr lang="ja-JP" altLang="en-US" sz="1800" u="sng">
                <a:latin typeface="Times New Roman" panose="02020603050405020304" pitchFamily="18" charset="0"/>
                <a:ea typeface="Osaka" panose="020B0600000000000000" pitchFamily="34" charset="-128"/>
              </a:rPr>
              <a:t>     </a:t>
            </a:r>
            <a:r>
              <a:rPr lang="ja-JP" altLang="en-US" sz="1800">
                <a:latin typeface="Times New Roman" panose="02020603050405020304" pitchFamily="18" charset="0"/>
                <a:ea typeface="Osaka" panose="020B0600000000000000" pitchFamily="34" charset="-128"/>
              </a:rPr>
              <a:t>   </a:t>
            </a:r>
            <a:r>
              <a:rPr lang="ja-JP" altLang="en-US" sz="1800" b="1">
                <a:latin typeface="Times New Roman" panose="02020603050405020304" pitchFamily="18" charset="0"/>
                <a:ea typeface="Osaka" panose="020B0600000000000000" pitchFamily="34" charset="-128"/>
              </a:rPr>
              <a:t>Q1</a:t>
            </a:r>
            <a:r>
              <a:rPr lang="ja-JP" altLang="en-US" sz="1800">
                <a:latin typeface="Times New Roman" panose="02020603050405020304" pitchFamily="18" charset="0"/>
                <a:ea typeface="Osaka" panose="020B0600000000000000" pitchFamily="34" charset="-128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 u="sng">
              <a:latin typeface="Times New Roman" panose="02020603050405020304" pitchFamily="18" charset="0"/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latin typeface="Times New Roman" panose="02020603050405020304" pitchFamily="18" charset="0"/>
                <a:ea typeface="Osaka" panose="020B0600000000000000" pitchFamily="34" charset="-128"/>
              </a:rPr>
              <a:t>• page </a:t>
            </a:r>
            <a:r>
              <a:rPr lang="ja-JP" altLang="en-US" sz="1800" u="sng">
                <a:latin typeface="Times New Roman" panose="02020603050405020304" pitchFamily="18" charset="0"/>
                <a:ea typeface="Osaka" panose="020B0600000000000000" pitchFamily="34" charset="-128"/>
              </a:rPr>
              <a:t>     </a:t>
            </a:r>
            <a:r>
              <a:rPr lang="ja-JP" altLang="en-US" sz="1800">
                <a:latin typeface="Times New Roman" panose="02020603050405020304" pitchFamily="18" charset="0"/>
                <a:ea typeface="Osaka" panose="020B0600000000000000" pitchFamily="34" charset="-128"/>
              </a:rPr>
              <a:t>   </a:t>
            </a:r>
            <a:r>
              <a:rPr lang="ja-JP" altLang="en-US" sz="1800" b="1">
                <a:latin typeface="Times New Roman" panose="02020603050405020304" pitchFamily="18" charset="0"/>
                <a:ea typeface="Osaka" panose="020B0600000000000000" pitchFamily="34" charset="-128"/>
              </a:rPr>
              <a:t>Q2</a:t>
            </a:r>
            <a:r>
              <a:rPr lang="ja-JP" altLang="en-US" sz="1800">
                <a:latin typeface="Times New Roman" panose="02020603050405020304" pitchFamily="18" charset="0"/>
                <a:ea typeface="Osaka" panose="020B0600000000000000" pitchFamily="34" charset="-128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Times-Roman" pitchFamily="2" charset="0"/>
              <a:ea typeface="Osaka" panose="020B0600000000000000" pitchFamily="34" charset="-128"/>
            </a:endParaRPr>
          </a:p>
        </p:txBody>
      </p:sp>
      <p:sp>
        <p:nvSpPr>
          <p:cNvPr id="219140" name="Rectangle 5">
            <a:extLst>
              <a:ext uri="{FF2B5EF4-FFF2-40B4-BE49-F238E27FC236}">
                <a16:creationId xmlns:a16="http://schemas.microsoft.com/office/drawing/2014/main" id="{5452910D-6AA9-4D46-B0BF-9CE0C8005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278313"/>
            <a:ext cx="4648200" cy="174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000" b="1">
              <a:solidFill>
                <a:srgbClr val="FE1C4F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0"/>
              </a:lnSpc>
              <a:spcBef>
                <a:spcPct val="0"/>
              </a:spcBef>
              <a:buFontTx/>
              <a:buNone/>
            </a:pPr>
            <a:endParaRPr lang="ja-JP" altLang="en-US" sz="4000" b="1">
              <a:solidFill>
                <a:srgbClr val="FE1C4F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>
                <a:solidFill>
                  <a:srgbClr val="8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------------------</a:t>
            </a:r>
          </a:p>
          <a:p>
            <a:pPr eaLnBrk="1" hangingPunct="1">
              <a:lnSpc>
                <a:spcPct val="10000"/>
              </a:lnSpc>
              <a:spcBef>
                <a:spcPct val="0"/>
              </a:spcBef>
              <a:buFontTx/>
              <a:buNone/>
            </a:pPr>
            <a:endParaRPr lang="ja-JP" altLang="en-US" b="1">
              <a:solidFill>
                <a:srgbClr val="800000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>
                <a:solidFill>
                  <a:srgbClr val="8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Your opinion:</a:t>
            </a:r>
            <a:endParaRPr lang="ja-JP" altLang="en-US">
              <a:solidFill>
                <a:srgbClr val="800000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sp>
        <p:nvSpPr>
          <p:cNvPr id="161796" name="Rectangle 6">
            <a:extLst>
              <a:ext uri="{FF2B5EF4-FFF2-40B4-BE49-F238E27FC236}">
                <a16:creationId xmlns:a16="http://schemas.microsoft.com/office/drawing/2014/main" id="{F1A33212-F301-CC44-B5F1-129738232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5943600"/>
            <a:ext cx="7315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Char char="p"/>
            </a:pPr>
            <a:r>
              <a:rPr lang="en-US" altLang="ja-JP" sz="2800">
                <a:latin typeface="Times-Roman" pitchFamily="2" charset="0"/>
                <a:ea typeface="Osaka" panose="020B0600000000000000" pitchFamily="34" charset="-128"/>
              </a:rPr>
              <a:t> </a:t>
            </a:r>
            <a:r>
              <a:rPr lang="ja-JP" altLang="en-US" sz="2800">
                <a:latin typeface="Times-Roman" pitchFamily="2" charset="0"/>
                <a:ea typeface="Osaka" panose="020B0600000000000000" pitchFamily="34" charset="-128"/>
              </a:rPr>
              <a:t>Good </a:t>
            </a:r>
            <a:r>
              <a:rPr lang="ja-JP" altLang="en-US" sz="2800">
                <a:latin typeface="Wingdings" pitchFamily="2" charset="2"/>
                <a:ea typeface="Osaka" panose="020B0600000000000000" pitchFamily="34" charset="-128"/>
                <a:sym typeface="Wingdings" pitchFamily="2" charset="2"/>
              </a:rPr>
              <a:t></a:t>
            </a:r>
            <a:r>
              <a:rPr lang="ja-JP" altLang="en-US" sz="2800" b="1">
                <a:latin typeface="Times-Bold" pitchFamily="2" charset="0"/>
                <a:ea typeface="Osaka" panose="020B0600000000000000" pitchFamily="34" charset="-128"/>
                <a:sym typeface="Wingdings" pitchFamily="2" charset="2"/>
              </a:rPr>
              <a:t> </a:t>
            </a:r>
            <a:r>
              <a:rPr lang="ja-JP" altLang="en-US" sz="2800">
                <a:latin typeface="Times-Roman" pitchFamily="2" charset="0"/>
                <a:ea typeface="Osaka" panose="020B0600000000000000" pitchFamily="34" charset="-128"/>
              </a:rPr>
              <a:t>	  </a:t>
            </a:r>
            <a:r>
              <a:rPr lang="en-US" altLang="ja-JP" sz="2800">
                <a:latin typeface="Monotype Sorts" pitchFamily="2" charset="2"/>
                <a:ea typeface="Osaka" panose="020B0600000000000000" pitchFamily="34" charset="-128"/>
              </a:rPr>
              <a:t>p</a:t>
            </a:r>
            <a:r>
              <a:rPr lang="ja-JP" altLang="en-US" sz="2800">
                <a:latin typeface="Times-Roman" pitchFamily="2" charset="0"/>
                <a:ea typeface="Osaka" panose="020B0600000000000000" pitchFamily="34" charset="-128"/>
              </a:rPr>
              <a:t>  Average </a:t>
            </a:r>
            <a:r>
              <a:rPr lang="ja-JP" altLang="en-US" sz="2800">
                <a:latin typeface="Wingdings" pitchFamily="2" charset="2"/>
                <a:ea typeface="Osaka" panose="020B0600000000000000" pitchFamily="34" charset="-128"/>
                <a:sym typeface="Wingdings" pitchFamily="2" charset="2"/>
              </a:rPr>
              <a:t></a:t>
            </a:r>
            <a:r>
              <a:rPr lang="ja-JP" altLang="en-US" sz="2800">
                <a:latin typeface="Times-Roman" pitchFamily="2" charset="0"/>
                <a:ea typeface="Osaka" panose="020B0600000000000000" pitchFamily="34" charset="-128"/>
              </a:rPr>
              <a:t>  </a:t>
            </a:r>
            <a:r>
              <a:rPr lang="en-US" altLang="ja-JP" sz="2800">
                <a:latin typeface="Monotype Sorts" pitchFamily="2" charset="2"/>
                <a:ea typeface="Osaka" panose="020B0600000000000000" pitchFamily="34" charset="-128"/>
              </a:rPr>
              <a:t>p</a:t>
            </a:r>
            <a:r>
              <a:rPr lang="ja-JP" altLang="en-US" sz="2800">
                <a:latin typeface="Times-Roman" pitchFamily="2" charset="0"/>
                <a:ea typeface="Osaka" panose="020B0600000000000000" pitchFamily="34" charset="-128"/>
              </a:rPr>
              <a:t>  Poor </a:t>
            </a:r>
            <a:r>
              <a:rPr lang="ja-JP" altLang="en-US" sz="2800">
                <a:latin typeface="Wingdings" pitchFamily="2" charset="2"/>
                <a:ea typeface="Osaka" panose="020B0600000000000000" pitchFamily="34" charset="-128"/>
                <a:sym typeface="Wingdings" pitchFamily="2" charset="2"/>
              </a:rPr>
              <a:t></a:t>
            </a:r>
            <a:endParaRPr lang="ja-JP" altLang="en-US" sz="1800">
              <a:latin typeface="Times-Roman" pitchFamily="2" charset="0"/>
              <a:ea typeface="Osaka" panose="020B0600000000000000" pitchFamily="34" charset="-128"/>
              <a:sym typeface="Wingdings" pitchFamily="2" charset="2"/>
            </a:endParaRPr>
          </a:p>
        </p:txBody>
      </p:sp>
      <p:sp>
        <p:nvSpPr>
          <p:cNvPr id="161797" name="Line 10">
            <a:extLst>
              <a:ext uri="{FF2B5EF4-FFF2-40B4-BE49-F238E27FC236}">
                <a16:creationId xmlns:a16="http://schemas.microsoft.com/office/drawing/2014/main" id="{E9A0E071-4E0A-B94E-8A2F-530CF8F931B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895600"/>
            <a:ext cx="464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9143" name="Rectangle 11">
            <a:extLst>
              <a:ext uri="{FF2B5EF4-FFF2-40B4-BE49-F238E27FC236}">
                <a16:creationId xmlns:a16="http://schemas.microsoft.com/office/drawing/2014/main" id="{942B5F29-09B4-C14B-8C6C-E6ADFE025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3729038"/>
            <a:ext cx="88106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b="1">
                <a:solidFill>
                  <a:srgbClr val="8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    After you read, answer your questions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>
                <a:solidFill>
                  <a:srgbClr val="800000"/>
                </a:solidFill>
                <a:latin typeface="Gill Sans" panose="020B0502020104020203" pitchFamily="34" charset="-79"/>
                <a:ea typeface="Osaka" panose="020B0600000000000000" pitchFamily="34" charset="-128"/>
              </a:rPr>
              <a:t>Reaction Report: </a:t>
            </a:r>
            <a:r>
              <a:rPr lang="ja-JP" altLang="en-US">
                <a:solidFill>
                  <a:srgbClr val="800000"/>
                </a:solidFill>
                <a:latin typeface="Gill Sans" panose="020B0502020104020203" pitchFamily="34" charset="-79"/>
                <a:ea typeface="Osaka" panose="020B0600000000000000" pitchFamily="34" charset="-128"/>
              </a:rPr>
              <a:t>What was the book about? </a:t>
            </a:r>
            <a:endParaRPr lang="en-US" altLang="ja-JP">
              <a:solidFill>
                <a:srgbClr val="8000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>
                <a:solidFill>
                  <a:srgbClr val="8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	</a:t>
            </a:r>
            <a:r>
              <a:rPr lang="ja-JP" altLang="en-US">
                <a:solidFill>
                  <a:srgbClr val="800000"/>
                </a:solidFill>
                <a:latin typeface="Gill Sans" panose="020B0502020104020203" pitchFamily="34" charset="-79"/>
                <a:ea typeface="Osaka" panose="020B0600000000000000" pitchFamily="34" charset="-128"/>
              </a:rPr>
              <a:t>What happened?</a:t>
            </a:r>
          </a:p>
        </p:txBody>
      </p:sp>
      <p:sp>
        <p:nvSpPr>
          <p:cNvPr id="161799" name="Line 12">
            <a:extLst>
              <a:ext uri="{FF2B5EF4-FFF2-40B4-BE49-F238E27FC236}">
                <a16:creationId xmlns:a16="http://schemas.microsoft.com/office/drawing/2014/main" id="{9F2C41EA-2F37-AF4E-BB62-795574472D5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429000"/>
            <a:ext cx="464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40" grpId="0"/>
      <p:bldP spid="21914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>
            <a:extLst>
              <a:ext uri="{FF2B5EF4-FFF2-40B4-BE49-F238E27FC236}">
                <a16:creationId xmlns:a16="http://schemas.microsoft.com/office/drawing/2014/main" id="{C1BE7F66-0AE2-D64F-BAD6-9543E93D6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28600"/>
            <a:ext cx="9010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 b="1">
                <a:latin typeface="Arial" panose="020B0604020202020204" pitchFamily="34" charset="0"/>
                <a:ea typeface="Osaka" panose="020B0600000000000000" pitchFamily="34" charset="-128"/>
              </a:rPr>
              <a:t>Reaction Report </a:t>
            </a:r>
            <a:r>
              <a:rPr lang="ja-JP" altLang="en-US" sz="4000" b="1">
                <a:solidFill>
                  <a:srgbClr val="4504FF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- The story and you</a:t>
            </a:r>
            <a:endParaRPr lang="ja-JP" altLang="en-US" sz="1800"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sp>
        <p:nvSpPr>
          <p:cNvPr id="163842" name="Rectangle 3">
            <a:extLst>
              <a:ext uri="{FF2B5EF4-FFF2-40B4-BE49-F238E27FC236}">
                <a16:creationId xmlns:a16="http://schemas.microsoft.com/office/drawing/2014/main" id="{CD670046-1AF2-954C-805C-8268A89A8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371600"/>
            <a:ext cx="8382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>
                <a:latin typeface="Times-Bold" pitchFamily="2" charset="0"/>
                <a:ea typeface="Osaka" panose="020B0600000000000000" pitchFamily="34" charset="-128"/>
              </a:rPr>
              <a:t>Think about the story. </a:t>
            </a:r>
            <a:r>
              <a:rPr lang="ja-JP" altLang="en-US">
                <a:latin typeface="Times-Roman" pitchFamily="2" charset="0"/>
                <a:ea typeface="Osaka" panose="020B0600000000000000" pitchFamily="34" charset="-128"/>
              </a:rPr>
              <a:t>What happened?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latin typeface="Times-Roman" pitchFamily="2" charset="0"/>
                <a:ea typeface="Osaka" panose="020B0600000000000000" pitchFamily="34" charset="-128"/>
              </a:rPr>
              <a:t>What was the same as your life?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>
                <a:latin typeface="Times-Roman" pitchFamily="2" charset="0"/>
                <a:ea typeface="Osaka" panose="020B0600000000000000" pitchFamily="34" charset="-128"/>
              </a:rPr>
              <a:t>Your character? Your dreams? What is different?. </a:t>
            </a:r>
            <a:endParaRPr lang="en-US" altLang="ja-JP">
              <a:latin typeface="Times-Roman" pitchFamily="2" charset="0"/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4000" b="1">
                <a:solidFill>
                  <a:srgbClr val="800000"/>
                </a:solidFill>
                <a:latin typeface="Times-Bold" pitchFamily="2" charset="0"/>
                <a:ea typeface="Osaka" panose="020B0600000000000000" pitchFamily="34" charset="-128"/>
              </a:rPr>
              <a:t>The story.			My life.</a:t>
            </a:r>
            <a:endParaRPr lang="ja-JP" altLang="en-US">
              <a:solidFill>
                <a:srgbClr val="800000"/>
              </a:solidFill>
              <a:latin typeface="Times-Roman" pitchFamily="2" charset="0"/>
              <a:ea typeface="Osaka" panose="020B0600000000000000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latin typeface="Times-Roman" pitchFamily="2" charset="0"/>
              <a:ea typeface="Osaka" panose="020B0600000000000000" pitchFamily="34" charset="-128"/>
            </a:endParaRPr>
          </a:p>
        </p:txBody>
      </p:sp>
      <p:sp>
        <p:nvSpPr>
          <p:cNvPr id="163843" name="Rectangle 5">
            <a:extLst>
              <a:ext uri="{FF2B5EF4-FFF2-40B4-BE49-F238E27FC236}">
                <a16:creationId xmlns:a16="http://schemas.microsoft.com/office/drawing/2014/main" id="{69A51894-C3B8-BF40-A7EE-B296E7727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800600"/>
            <a:ext cx="46482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4000" b="1">
              <a:solidFill>
                <a:srgbClr val="FE1C4F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0"/>
              </a:lnSpc>
              <a:spcBef>
                <a:spcPct val="0"/>
              </a:spcBef>
              <a:buFontTx/>
              <a:buNone/>
            </a:pPr>
            <a:endParaRPr lang="ja-JP" altLang="en-US" sz="4000" b="1">
              <a:solidFill>
                <a:srgbClr val="800000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30000"/>
              </a:lnSpc>
              <a:spcBef>
                <a:spcPct val="0"/>
              </a:spcBef>
              <a:buFontTx/>
              <a:buNone/>
            </a:pPr>
            <a:r>
              <a:rPr lang="ja-JP" altLang="en-US" b="1">
                <a:solidFill>
                  <a:srgbClr val="8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------------------</a:t>
            </a:r>
            <a:endParaRPr lang="en-US" altLang="ja-JP" b="1">
              <a:solidFill>
                <a:srgbClr val="800000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  <a:p>
            <a:pPr eaLnBrk="1" hangingPunct="1">
              <a:lnSpc>
                <a:spcPct val="30000"/>
              </a:lnSpc>
              <a:spcBef>
                <a:spcPct val="0"/>
              </a:spcBef>
              <a:buFontTx/>
              <a:buNone/>
            </a:pPr>
            <a:r>
              <a:rPr lang="ja-JP" altLang="en-US" b="1">
                <a:solidFill>
                  <a:srgbClr val="800000"/>
                </a:solidFill>
                <a:latin typeface="Arial" panose="020B0604020202020204" pitchFamily="34" charset="0"/>
                <a:ea typeface="Osaka" panose="020B0600000000000000" pitchFamily="34" charset="-128"/>
              </a:rPr>
              <a:t>Your opinion:</a:t>
            </a:r>
            <a:endParaRPr lang="ja-JP" altLang="en-US" sz="1800">
              <a:solidFill>
                <a:srgbClr val="800000"/>
              </a:solidFill>
              <a:latin typeface="Arial" panose="020B0604020202020204" pitchFamily="34" charset="0"/>
              <a:ea typeface="Osaka" panose="020B0600000000000000" pitchFamily="34" charset="-128"/>
            </a:endParaRPr>
          </a:p>
        </p:txBody>
      </p:sp>
      <p:sp>
        <p:nvSpPr>
          <p:cNvPr id="163844" name="Rectangle 6">
            <a:extLst>
              <a:ext uri="{FF2B5EF4-FFF2-40B4-BE49-F238E27FC236}">
                <a16:creationId xmlns:a16="http://schemas.microsoft.com/office/drawing/2014/main" id="{914909CC-FF10-7548-8E5B-BF7A7A062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5943600"/>
            <a:ext cx="7315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Monotype Sorts" pitchFamily="2" charset="2"/>
              <a:buChar char="p"/>
            </a:pPr>
            <a:r>
              <a:rPr lang="ja-JP" altLang="en-US" sz="2800">
                <a:latin typeface="Times-Roman" pitchFamily="2" charset="0"/>
                <a:ea typeface="Osaka" panose="020B0600000000000000" pitchFamily="34" charset="-128"/>
              </a:rPr>
              <a:t>Good </a:t>
            </a:r>
            <a:r>
              <a:rPr lang="ja-JP" altLang="en-US" sz="2800">
                <a:latin typeface="Wingdings" pitchFamily="2" charset="2"/>
                <a:ea typeface="Osaka" panose="020B0600000000000000" pitchFamily="34" charset="-128"/>
                <a:sym typeface="Wingdings" pitchFamily="2" charset="2"/>
              </a:rPr>
              <a:t></a:t>
            </a:r>
            <a:r>
              <a:rPr lang="ja-JP" altLang="en-US" sz="2800" b="1">
                <a:latin typeface="Times-Bold" pitchFamily="2" charset="0"/>
                <a:ea typeface="Osaka" panose="020B0600000000000000" pitchFamily="34" charset="-128"/>
                <a:sym typeface="Wingdings" pitchFamily="2" charset="2"/>
              </a:rPr>
              <a:t> </a:t>
            </a:r>
            <a:r>
              <a:rPr lang="ja-JP" altLang="en-US" sz="2800">
                <a:latin typeface="Times-Roman" pitchFamily="2" charset="0"/>
                <a:ea typeface="Osaka" panose="020B0600000000000000" pitchFamily="34" charset="-128"/>
              </a:rPr>
              <a:t>	 </a:t>
            </a:r>
            <a:r>
              <a:rPr lang="en-US" altLang="ja-JP" sz="2800">
                <a:latin typeface="Monotype Sorts" pitchFamily="2" charset="2"/>
                <a:ea typeface="Osaka" panose="020B0600000000000000" pitchFamily="34" charset="-128"/>
              </a:rPr>
              <a:t>p</a:t>
            </a:r>
            <a:r>
              <a:rPr lang="ja-JP" altLang="en-US" sz="2800">
                <a:latin typeface="Times-Roman" pitchFamily="2" charset="0"/>
                <a:ea typeface="Osaka" panose="020B0600000000000000" pitchFamily="34" charset="-128"/>
              </a:rPr>
              <a:t> Average </a:t>
            </a:r>
            <a:r>
              <a:rPr lang="ja-JP" altLang="en-US" sz="2800">
                <a:latin typeface="Wingdings" pitchFamily="2" charset="2"/>
                <a:ea typeface="Osaka" panose="020B0600000000000000" pitchFamily="34" charset="-128"/>
                <a:sym typeface="Wingdings" pitchFamily="2" charset="2"/>
              </a:rPr>
              <a:t></a:t>
            </a:r>
            <a:r>
              <a:rPr lang="ja-JP" altLang="en-US" sz="2800">
                <a:latin typeface="Times-Roman" pitchFamily="2" charset="0"/>
                <a:ea typeface="Osaka" panose="020B0600000000000000" pitchFamily="34" charset="-128"/>
              </a:rPr>
              <a:t> </a:t>
            </a:r>
            <a:r>
              <a:rPr lang="en-US" altLang="ja-JP" sz="2800">
                <a:latin typeface="Monotype Sorts" pitchFamily="2" charset="2"/>
                <a:ea typeface="Osaka" panose="020B0600000000000000" pitchFamily="34" charset="-128"/>
              </a:rPr>
              <a:t>p</a:t>
            </a:r>
            <a:r>
              <a:rPr lang="ja-JP" altLang="en-US" sz="2800">
                <a:latin typeface="Times-Roman" pitchFamily="2" charset="0"/>
                <a:ea typeface="Osaka" panose="020B0600000000000000" pitchFamily="34" charset="-128"/>
              </a:rPr>
              <a:t> Poor </a:t>
            </a:r>
            <a:r>
              <a:rPr lang="ja-JP" altLang="en-US" sz="2800">
                <a:latin typeface="Wingdings" pitchFamily="2" charset="2"/>
                <a:ea typeface="Osaka" panose="020B0600000000000000" pitchFamily="34" charset="-128"/>
                <a:sym typeface="Wingdings" pitchFamily="2" charset="2"/>
              </a:rPr>
              <a:t></a:t>
            </a:r>
            <a:endParaRPr lang="ja-JP" altLang="en-US" sz="1800">
              <a:latin typeface="Times-Roman" pitchFamily="2" charset="0"/>
              <a:ea typeface="Osaka" panose="020B0600000000000000" pitchFamily="34" charset="-128"/>
              <a:sym typeface="Wingdings" pitchFamily="2" charset="2"/>
            </a:endParaRPr>
          </a:p>
        </p:txBody>
      </p:sp>
      <p:sp>
        <p:nvSpPr>
          <p:cNvPr id="163845" name="Line 7">
            <a:extLst>
              <a:ext uri="{FF2B5EF4-FFF2-40B4-BE49-F238E27FC236}">
                <a16:creationId xmlns:a16="http://schemas.microsoft.com/office/drawing/2014/main" id="{EA5C7D1E-CB8C-4945-8312-64F3A61F987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3429000"/>
            <a:ext cx="0" cy="1981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3">
            <a:extLst>
              <a:ext uri="{FF2B5EF4-FFF2-40B4-BE49-F238E27FC236}">
                <a16:creationId xmlns:a16="http://schemas.microsoft.com/office/drawing/2014/main" id="{D8C9A98E-EC87-E64F-B901-E1AA9367A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2600" y="41148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ja-JP" altLang="en-US" sz="4400" b="1">
              <a:latin typeface="Lucida Handwriting" panose="03010101010101010101" pitchFamily="66" charset="77"/>
              <a:ea typeface="Osaka" panose="020B0600000000000000" pitchFamily="34" charset="-128"/>
            </a:endParaRPr>
          </a:p>
        </p:txBody>
      </p:sp>
      <p:pic>
        <p:nvPicPr>
          <p:cNvPr id="208904" name="Picture 8">
            <a:extLst>
              <a:ext uri="{FF2B5EF4-FFF2-40B4-BE49-F238E27FC236}">
                <a16:creationId xmlns:a16="http://schemas.microsoft.com/office/drawing/2014/main" id="{049E1A52-05D9-3342-90BF-AC12E8705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3434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6" name="Picture 11">
            <a:extLst>
              <a:ext uri="{FF2B5EF4-FFF2-40B4-BE49-F238E27FC236}">
                <a16:creationId xmlns:a16="http://schemas.microsoft.com/office/drawing/2014/main" id="{CBCFE886-C795-B244-9AD9-2C337E345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071938"/>
            <a:ext cx="480060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2" name="Rectangle 12">
            <a:extLst>
              <a:ext uri="{FF2B5EF4-FFF2-40B4-BE49-F238E27FC236}">
                <a16:creationId xmlns:a16="http://schemas.microsoft.com/office/drawing/2014/main" id="{D7B4D4DE-6E9C-4341-9B4F-BAA1E616B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1588" y="5905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5893" name="TextBox 11">
            <a:extLst>
              <a:ext uri="{FF2B5EF4-FFF2-40B4-BE49-F238E27FC236}">
                <a16:creationId xmlns:a16="http://schemas.microsoft.com/office/drawing/2014/main" id="{D4331E1B-B094-8B46-82D7-878102658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74638"/>
            <a:ext cx="8839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0504D"/>
                </a:solidFill>
              </a:rPr>
              <a:t>How did you learn to read?</a:t>
            </a:r>
          </a:p>
        </p:txBody>
      </p:sp>
      <p:sp>
        <p:nvSpPr>
          <p:cNvPr id="165894" name="Title 12">
            <a:extLst>
              <a:ext uri="{FF2B5EF4-FFF2-40B4-BE49-F238E27FC236}">
                <a16:creationId xmlns:a16="http://schemas.microsoft.com/office/drawing/2014/main" id="{70164427-7024-024B-ADBD-96FD1C490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CC0F1BE-9D13-8046-8A00-75F8348C1C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1828800"/>
            <a:ext cx="336550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extBox 1">
            <a:extLst>
              <a:ext uri="{FF2B5EF4-FFF2-40B4-BE49-F238E27FC236}">
                <a16:creationId xmlns:a16="http://schemas.microsoft.com/office/drawing/2014/main" id="{387BFF37-4EAB-2D48-B0F4-C289FF7F4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61925"/>
            <a:ext cx="71072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800000"/>
                </a:solidFill>
              </a:rPr>
              <a:t>Extensive Reading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800000"/>
                </a:solidFill>
              </a:rPr>
              <a:t>&amp; Listening</a:t>
            </a:r>
          </a:p>
        </p:txBody>
      </p:sp>
      <p:pic>
        <p:nvPicPr>
          <p:cNvPr id="167938" name="Picture 6">
            <a:extLst>
              <a:ext uri="{FF2B5EF4-FFF2-40B4-BE49-F238E27FC236}">
                <a16:creationId xmlns:a16="http://schemas.microsoft.com/office/drawing/2014/main" id="{CF5687D0-4295-4E47-9EC7-C5F710E6A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3138"/>
            <a:ext cx="6980238" cy="461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TextBox 3">
            <a:extLst>
              <a:ext uri="{FF2B5EF4-FFF2-40B4-BE49-F238E27FC236}">
                <a16:creationId xmlns:a16="http://schemas.microsoft.com/office/drawing/2014/main" id="{B1DBAD1E-D540-114F-B691-41576109A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2470150"/>
            <a:ext cx="23431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chemeClr val="bg1"/>
                </a:solidFill>
              </a:rPr>
              <a:t>Use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chemeClr val="bg1"/>
                </a:solidFill>
              </a:rPr>
              <a:t>CD/Mp3</a:t>
            </a:r>
          </a:p>
        </p:txBody>
      </p:sp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extBox 1">
            <a:extLst>
              <a:ext uri="{FF2B5EF4-FFF2-40B4-BE49-F238E27FC236}">
                <a16:creationId xmlns:a16="http://schemas.microsoft.com/office/drawing/2014/main" id="{18C76AE6-2519-FA48-8BFB-8891AB9FC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61925"/>
            <a:ext cx="71072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800000"/>
                </a:solidFill>
              </a:rPr>
              <a:t>Extensive Reading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800000"/>
                </a:solidFill>
              </a:rPr>
              <a:t>&amp; Listening</a:t>
            </a:r>
          </a:p>
        </p:txBody>
      </p:sp>
      <p:pic>
        <p:nvPicPr>
          <p:cNvPr id="168962" name="Picture 3">
            <a:extLst>
              <a:ext uri="{FF2B5EF4-FFF2-40B4-BE49-F238E27FC236}">
                <a16:creationId xmlns:a16="http://schemas.microsoft.com/office/drawing/2014/main" id="{EAFEFA82-DAAA-9A4D-AF27-772E54456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2286000"/>
            <a:ext cx="2754312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3" name="Picture 5">
            <a:extLst>
              <a:ext uri="{FF2B5EF4-FFF2-40B4-BE49-F238E27FC236}">
                <a16:creationId xmlns:a16="http://schemas.microsoft.com/office/drawing/2014/main" id="{F6A06BC3-A037-D549-A496-DA449FFE2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1384300"/>
            <a:ext cx="2762251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4" name="Picture 4">
            <a:extLst>
              <a:ext uri="{FF2B5EF4-FFF2-40B4-BE49-F238E27FC236}">
                <a16:creationId xmlns:a16="http://schemas.microsoft.com/office/drawing/2014/main" id="{5A099BEC-F13B-8F44-AD77-39AC186F8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27320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5" name="TextBox 6">
            <a:extLst>
              <a:ext uri="{FF2B5EF4-FFF2-40B4-BE49-F238E27FC236}">
                <a16:creationId xmlns:a16="http://schemas.microsoft.com/office/drawing/2014/main" id="{3E8EFA58-43AC-DB4E-A2A8-129A0A0DD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088" y="3908425"/>
            <a:ext cx="61277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latin typeface="Arial" panose="020B0604020202020204" pitchFamily="34" charset="0"/>
              </a:rPr>
              <a:t>DVDs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latin typeface="Arial" panose="020B0604020202020204" pitchFamily="34" charset="0"/>
              </a:rPr>
              <a:t>English with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latin typeface="Arial" panose="020B0604020202020204" pitchFamily="34" charset="0"/>
              </a:rPr>
              <a:t>English subtitles</a:t>
            </a:r>
          </a:p>
        </p:txBody>
      </p:sp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Box 1">
            <a:extLst>
              <a:ext uri="{FF2B5EF4-FFF2-40B4-BE49-F238E27FC236}">
                <a16:creationId xmlns:a16="http://schemas.microsoft.com/office/drawing/2014/main" id="{7EE73BC7-085F-1C45-B52B-8CD7F1FD2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161925"/>
            <a:ext cx="71072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800000"/>
                </a:solidFill>
              </a:rPr>
              <a:t>Extensive Reading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800000"/>
                </a:solidFill>
              </a:rPr>
              <a:t>&amp; Listening</a:t>
            </a:r>
          </a:p>
        </p:txBody>
      </p:sp>
      <p:sp>
        <p:nvSpPr>
          <p:cNvPr id="169986" name="TextBox 6">
            <a:extLst>
              <a:ext uri="{FF2B5EF4-FFF2-40B4-BE49-F238E27FC236}">
                <a16:creationId xmlns:a16="http://schemas.microsoft.com/office/drawing/2014/main" id="{BC593D80-88C3-4E44-8982-F4EEC91A9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088" y="3908425"/>
            <a:ext cx="61277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5400" b="1">
              <a:latin typeface="Arial" panose="020B0604020202020204" pitchFamily="34" charset="0"/>
            </a:endParaRPr>
          </a:p>
        </p:txBody>
      </p:sp>
      <p:pic>
        <p:nvPicPr>
          <p:cNvPr id="169987" name="Picture 7">
            <a:extLst>
              <a:ext uri="{FF2B5EF4-FFF2-40B4-BE49-F238E27FC236}">
                <a16:creationId xmlns:a16="http://schemas.microsoft.com/office/drawing/2014/main" id="{6A631533-1C9F-104F-8AB2-DEC734E49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93" y="2079625"/>
            <a:ext cx="3733800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4119EE-CEF1-5242-A04D-EF324B0AA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993" y="2464007"/>
            <a:ext cx="3855790" cy="440013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2">
            <a:extLst>
              <a:ext uri="{FF2B5EF4-FFF2-40B4-BE49-F238E27FC236}">
                <a16:creationId xmlns:a16="http://schemas.microsoft.com/office/drawing/2014/main" id="{C65C9A42-A5E0-C045-9858-8E2388BBB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1027113"/>
            <a:ext cx="7791450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0" name="TextBox 4">
            <a:extLst>
              <a:ext uri="{FF2B5EF4-FFF2-40B4-BE49-F238E27FC236}">
                <a16:creationId xmlns:a16="http://schemas.microsoft.com/office/drawing/2014/main" id="{0ECA3DB3-80EA-344D-AC67-E6196FE9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0863" y="152400"/>
            <a:ext cx="71151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800000"/>
                </a:solidFill>
              </a:rPr>
              <a:t>Extensive Reading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800000"/>
                </a:solidFill>
              </a:rPr>
              <a:t>&amp; Listening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800000"/>
                </a:solidFill>
              </a:rPr>
              <a:t>on the web</a:t>
            </a:r>
          </a:p>
        </p:txBody>
      </p:sp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2">
            <a:extLst>
              <a:ext uri="{FF2B5EF4-FFF2-40B4-BE49-F238E27FC236}">
                <a16:creationId xmlns:a16="http://schemas.microsoft.com/office/drawing/2014/main" id="{D61C09D0-A05B-6842-9B1D-B6207A5E7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1027113"/>
            <a:ext cx="7791450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8" name="TextBox 4">
            <a:extLst>
              <a:ext uri="{FF2B5EF4-FFF2-40B4-BE49-F238E27FC236}">
                <a16:creationId xmlns:a16="http://schemas.microsoft.com/office/drawing/2014/main" id="{B387AD7B-92AE-024E-BE86-D8C00C98C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825" y="0"/>
            <a:ext cx="74961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800000"/>
                </a:solidFill>
              </a:rPr>
              <a:t>Music videos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 i="1">
                <a:solidFill>
                  <a:srgbClr val="800000"/>
                </a:solidFill>
              </a:rPr>
              <a:t>        Youtube: lyrics</a:t>
            </a:r>
            <a:endParaRPr lang="en-US" altLang="en-US" sz="7200" b="1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3386</TotalTime>
  <Words>3278</Words>
  <Application>Microsoft Macintosh PowerPoint</Application>
  <PresentationFormat>On-screen Show (4:3)</PresentationFormat>
  <Paragraphs>892</Paragraphs>
  <Slides>159</Slides>
  <Notes>119</Notes>
  <HiddenSlides>0</HiddenSlides>
  <MMClips>6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159</vt:i4>
      </vt:variant>
    </vt:vector>
  </HeadingPairs>
  <TitlesOfParts>
    <vt:vector size="183" baseType="lpstr">
      <vt:lpstr>ＭＳ 明朝</vt:lpstr>
      <vt:lpstr>ＭＳ Ｐゴシック</vt:lpstr>
      <vt:lpstr>MS UI Gothic</vt:lpstr>
      <vt:lpstr>Osaka</vt:lpstr>
      <vt:lpstr>ヒラギノ角ゴ Pro W3</vt:lpstr>
      <vt:lpstr>Apple Chancery</vt:lpstr>
      <vt:lpstr>Arial</vt:lpstr>
      <vt:lpstr>Calibri</vt:lpstr>
      <vt:lpstr>Century</vt:lpstr>
      <vt:lpstr>Chalkduster</vt:lpstr>
      <vt:lpstr>Comic Sans MS</vt:lpstr>
      <vt:lpstr>Geneva</vt:lpstr>
      <vt:lpstr>Gill Sans</vt:lpstr>
      <vt:lpstr>Helvetica-Bold</vt:lpstr>
      <vt:lpstr>Lucida Handwriting</vt:lpstr>
      <vt:lpstr>Marker Felt</vt:lpstr>
      <vt:lpstr>Monotype Sorts</vt:lpstr>
      <vt:lpstr>Palatino</vt:lpstr>
      <vt:lpstr>Times New Roman</vt:lpstr>
      <vt:lpstr>Times-Bold</vt:lpstr>
      <vt:lpstr>Times-Roman</vt:lpstr>
      <vt:lpstr>Wingdings</vt:lpstr>
      <vt:lpstr>Office Theme</vt:lpstr>
      <vt:lpstr>Document</vt:lpstr>
      <vt:lpstr>E R</vt:lpstr>
      <vt:lpstr>Extensive Reading</vt:lpstr>
      <vt:lpstr>Effective Reading</vt:lpstr>
      <vt:lpstr>Exciting Reading</vt:lpstr>
      <vt:lpstr>Enjoyable Reading</vt:lpstr>
      <vt:lpstr>PowerPoint Presentation</vt:lpstr>
      <vt:lpstr>Today’s presentation is brought to you  by the letters:  </vt:lpstr>
      <vt:lpstr>PowerPoint Presentation</vt:lpstr>
      <vt:lpstr>PowerPoint Presentation</vt:lpstr>
      <vt:lpstr>PowerPoint Presentation</vt:lpstr>
      <vt:lpstr>Intensive    Extensive</vt:lpstr>
      <vt:lpstr>Intensive    Extensive</vt:lpstr>
      <vt:lpstr>Intensive    Extensive</vt:lpstr>
      <vt:lpstr>Intensive    Extensive</vt:lpstr>
      <vt:lpstr>Intensive    Extensive</vt:lpstr>
      <vt:lpstr>Intensive    Extensive</vt:lpstr>
      <vt:lpstr>Intensive    Extensive</vt:lpstr>
      <vt:lpstr>Intensive    Extensive</vt:lpstr>
      <vt:lpstr>PowerPoint Presentation</vt:lpstr>
      <vt:lpstr>Intensive    Extensive</vt:lpstr>
      <vt:lpstr>PowerPoint Presentation</vt:lpstr>
      <vt:lpstr>PowerPoint Presentation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</vt:lpstr>
      <vt:lpstr>PowerPoint Presentation</vt:lpstr>
      <vt:lpstr>Easy</vt:lpstr>
      <vt:lpstr>Easy</vt:lpstr>
      <vt:lpstr> </vt:lpstr>
      <vt:lpstr>もし</vt:lpstr>
      <vt:lpstr>本</vt:lpstr>
      <vt:lpstr>を</vt:lpstr>
      <vt:lpstr>読む</vt:lpstr>
      <vt:lpstr>とき</vt:lpstr>
      <vt:lpstr>に</vt:lpstr>
      <vt:lpstr>、</vt:lpstr>
      <vt:lpstr>一語</vt:lpstr>
      <vt:lpstr>PowerPoint Presentation</vt:lpstr>
      <vt:lpstr>一語</vt:lpstr>
      <vt:lpstr>読んで</vt:lpstr>
      <vt:lpstr>行く</vt:lpstr>
      <vt:lpstr>なら</vt:lpstr>
      <vt:lpstr>全体</vt:lpstr>
      <vt:lpstr>の</vt:lpstr>
      <vt:lpstr>意味</vt:lpstr>
      <vt:lpstr>を</vt:lpstr>
      <vt:lpstr>理解</vt:lpstr>
      <vt:lpstr>する</vt:lpstr>
      <vt:lpstr>こと</vt:lpstr>
      <vt:lpstr>は</vt:lpstr>
      <vt:lpstr>できない</vt:lpstr>
      <vt:lpstr>でしょう</vt:lpstr>
      <vt:lpstr>。</vt:lpstr>
      <vt:lpstr>PowerPoint Presentation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My top five</vt:lpstr>
      <vt:lpstr>PowerPoint Presentation</vt:lpstr>
      <vt:lpstr>PowerPoint Presentation</vt:lpstr>
      <vt:lpstr>Reading notebooks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Sakai-sensei’s 3 Rules</vt:lpstr>
      <vt:lpstr>1. No dictionaries</vt:lpstr>
      <vt:lpstr>   The baseball  rule</vt:lpstr>
      <vt:lpstr>   The baseball  rule</vt:lpstr>
      <vt:lpstr>   The baseball  rule</vt:lpstr>
      <vt:lpstr>2. If you don’t know a word, ignore it!</vt:lpstr>
      <vt:lpstr>3. If it’s boring, stop reading</vt:lpstr>
      <vt:lpstr>Why ER?</vt:lpstr>
      <vt:lpstr>PowerPoint Presentation</vt:lpstr>
      <vt:lpstr>We teach people. </vt:lpstr>
      <vt:lpstr>PowerPoint Presentation</vt:lpstr>
      <vt:lpstr>PowerPoint Presentation</vt:lpstr>
      <vt:lpstr>PowerPoint Presentation</vt:lpstr>
      <vt:lpstr>These are extra slides I use in other versions of this workshop.ß If you are working with a non-Japanese group, you may want to replace the long word-by-word sentence with the English one in this set. </vt:lpstr>
      <vt:lpstr>PowerPoint Presentation</vt:lpstr>
      <vt:lpstr>PowerPoint Presentation</vt:lpstr>
      <vt:lpstr>PowerPoint Presentation</vt:lpstr>
      <vt:lpstr>When</vt:lpstr>
      <vt:lpstr>you</vt:lpstr>
      <vt:lpstr>read</vt:lpstr>
      <vt:lpstr>slowly,</vt:lpstr>
      <vt:lpstr>one</vt:lpstr>
      <vt:lpstr>word</vt:lpstr>
      <vt:lpstr>at</vt:lpstr>
      <vt:lpstr>a</vt:lpstr>
      <vt:lpstr>time,</vt:lpstr>
      <vt:lpstr>as</vt:lpstr>
      <vt:lpstr>you</vt:lpstr>
      <vt:lpstr>are</vt:lpstr>
      <vt:lpstr>doing</vt:lpstr>
      <vt:lpstr>now,</vt:lpstr>
      <vt:lpstr>it</vt:lpstr>
      <vt:lpstr>is</vt:lpstr>
      <vt:lpstr>easy</vt:lpstr>
      <vt:lpstr>to</vt:lpstr>
      <vt:lpstr>understand</vt:lpstr>
      <vt:lpstr>the</vt:lpstr>
      <vt:lpstr>meaning</vt:lpstr>
      <vt:lpstr>of</vt:lpstr>
      <vt:lpstr>each</vt:lpstr>
      <vt:lpstr>word,</vt:lpstr>
      <vt:lpstr>but</vt:lpstr>
      <vt:lpstr>it</vt:lpstr>
      <vt:lpstr>is</vt:lpstr>
      <vt:lpstr>very</vt:lpstr>
      <vt:lpstr>difficult</vt:lpstr>
      <vt:lpstr>to</vt:lpstr>
      <vt:lpstr>understand</vt:lpstr>
      <vt:lpstr>the</vt:lpstr>
      <vt:lpstr>real</vt:lpstr>
      <vt:lpstr>meaning</vt:lpstr>
      <vt:lpstr>of</vt:lpstr>
      <vt:lpstr>the</vt:lpstr>
      <vt:lpstr>text.</vt:lpstr>
      <vt:lpstr>PowerPoint Presentation</vt:lpstr>
    </vt:vector>
  </TitlesOfParts>
  <Company>Miyagi Gakuin Women's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 Helgesen</dc:creator>
  <cp:lastModifiedBy>Microsoft Office User</cp:lastModifiedBy>
  <cp:revision>257</cp:revision>
  <cp:lastPrinted>2010-06-13T07:58:42Z</cp:lastPrinted>
  <dcterms:created xsi:type="dcterms:W3CDTF">2010-10-07T12:45:07Z</dcterms:created>
  <dcterms:modified xsi:type="dcterms:W3CDTF">2023-07-05T05:11:31Z</dcterms:modified>
</cp:coreProperties>
</file>