
<file path=[Content_Types].xml><?xml version="1.0" encoding="utf-8"?>
<Types xmlns="http://schemas.openxmlformats.org/package/2006/content-types">
  <Default Extension="xml" ContentType="application/xml"/>
  <Default Extension="jpeg" ContentType="image/jpeg"/>
  <Default Extension="mp3" ContentType="audi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1.bin" ContentType="audio/unknown"/>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sldIdLst>
    <p:sldId id="609" r:id="rId2"/>
    <p:sldId id="257" r:id="rId3"/>
    <p:sldId id="258" r:id="rId4"/>
    <p:sldId id="259" r:id="rId5"/>
    <p:sldId id="260" r:id="rId6"/>
    <p:sldId id="261" r:id="rId7"/>
    <p:sldId id="603" r:id="rId8"/>
    <p:sldId id="60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615" r:id="rId41"/>
    <p:sldId id="296" r:id="rId42"/>
    <p:sldId id="297" r:id="rId43"/>
    <p:sldId id="620" r:id="rId44"/>
    <p:sldId id="621" r:id="rId45"/>
    <p:sldId id="622" r:id="rId46"/>
    <p:sldId id="623" r:id="rId47"/>
    <p:sldId id="625" r:id="rId48"/>
    <p:sldId id="626" r:id="rId49"/>
    <p:sldId id="627" r:id="rId50"/>
    <p:sldId id="628" r:id="rId51"/>
    <p:sldId id="629" r:id="rId52"/>
    <p:sldId id="630" r:id="rId53"/>
    <p:sldId id="631" r:id="rId54"/>
    <p:sldId id="624" r:id="rId55"/>
    <p:sldId id="637" r:id="rId56"/>
    <p:sldId id="638" r:id="rId57"/>
    <p:sldId id="639" r:id="rId58"/>
    <p:sldId id="640" r:id="rId59"/>
    <p:sldId id="641" r:id="rId60"/>
    <p:sldId id="642" r:id="rId61"/>
    <p:sldId id="698" r:id="rId62"/>
    <p:sldId id="643" r:id="rId63"/>
    <p:sldId id="644" r:id="rId64"/>
    <p:sldId id="645" r:id="rId65"/>
    <p:sldId id="699" r:id="rId66"/>
    <p:sldId id="647" r:id="rId67"/>
    <p:sldId id="648" r:id="rId68"/>
    <p:sldId id="649" r:id="rId69"/>
    <p:sldId id="650" r:id="rId70"/>
    <p:sldId id="651" r:id="rId71"/>
    <p:sldId id="652" r:id="rId72"/>
    <p:sldId id="653" r:id="rId73"/>
    <p:sldId id="654" r:id="rId74"/>
    <p:sldId id="655" r:id="rId75"/>
    <p:sldId id="656" r:id="rId76"/>
    <p:sldId id="657" r:id="rId77"/>
    <p:sldId id="658" r:id="rId78"/>
    <p:sldId id="659" r:id="rId79"/>
    <p:sldId id="660" r:id="rId80"/>
    <p:sldId id="661" r:id="rId81"/>
    <p:sldId id="663" r:id="rId82"/>
    <p:sldId id="664" r:id="rId83"/>
    <p:sldId id="665" r:id="rId84"/>
    <p:sldId id="666" r:id="rId85"/>
    <p:sldId id="667" r:id="rId86"/>
    <p:sldId id="668" r:id="rId87"/>
    <p:sldId id="669" r:id="rId88"/>
    <p:sldId id="670" r:id="rId89"/>
    <p:sldId id="671" r:id="rId90"/>
    <p:sldId id="672" r:id="rId91"/>
    <p:sldId id="673" r:id="rId92"/>
    <p:sldId id="674" r:id="rId93"/>
    <p:sldId id="675" r:id="rId94"/>
    <p:sldId id="676" r:id="rId95"/>
    <p:sldId id="677" r:id="rId96"/>
    <p:sldId id="678" r:id="rId97"/>
    <p:sldId id="679" r:id="rId98"/>
    <p:sldId id="680" r:id="rId99"/>
    <p:sldId id="681" r:id="rId100"/>
    <p:sldId id="682" r:id="rId101"/>
    <p:sldId id="683" r:id="rId102"/>
    <p:sldId id="684" r:id="rId103"/>
    <p:sldId id="685" r:id="rId104"/>
    <p:sldId id="686" r:id="rId105"/>
    <p:sldId id="687" r:id="rId106"/>
    <p:sldId id="511" r:id="rId107"/>
    <p:sldId id="512" r:id="rId108"/>
    <p:sldId id="695" r:id="rId109"/>
    <p:sldId id="696" r:id="rId110"/>
    <p:sldId id="697" r:id="rId111"/>
    <p:sldId id="632" r:id="rId112"/>
    <p:sldId id="633" r:id="rId113"/>
    <p:sldId id="634" r:id="rId114"/>
    <p:sldId id="635" r:id="rId1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76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34147-33E4-B04B-B7E5-9513298FC995}" type="datetimeFigureOut">
              <a:rPr lang="en-US" smtClean="0"/>
              <a:t>4/30/18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A8AD25-F9D4-F345-B966-7D578BC1B789}" type="slidenum">
              <a:rPr lang="en-US" smtClean="0"/>
              <a:t>‹#›</a:t>
            </a:fld>
            <a:endParaRPr lang="en-US"/>
          </a:p>
        </p:txBody>
      </p:sp>
    </p:spTree>
    <p:extLst>
      <p:ext uri="{BB962C8B-B14F-4D97-AF65-F5344CB8AC3E}">
        <p14:creationId xmlns:p14="http://schemas.microsoft.com/office/powerpoint/2010/main" val="13359358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theage.com.au/"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theage.com.au/"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a:latin typeface="Arial" charset="0"/>
                <a:ea typeface="ＭＳ Ｐゴシック" charset="0"/>
                <a:cs typeface="ＭＳ Ｐゴシック" charset="0"/>
              </a:rPr>
              <a:t>B4 check – dancing bear/ laugh / timer</a:t>
            </a:r>
          </a:p>
          <a:p>
            <a:pPr eaLnBrk="1" hangingPunct="1">
              <a:spcBef>
                <a:spcPct val="0"/>
              </a:spcBef>
            </a:pPr>
            <a:r>
              <a:rPr kumimoji="0" lang="en-US" altLang="ja-JP" dirty="0">
                <a:latin typeface="Arial" charset="0"/>
                <a:ea typeface="ＭＳ Ｐゴシック" charset="0"/>
                <a:cs typeface="ＭＳ Ｐゴシック" charset="0"/>
              </a:rPr>
              <a:t>Excited, delighted. </a:t>
            </a:r>
          </a:p>
          <a:p>
            <a:pPr eaLnBrk="1" hangingPunct="1">
              <a:spcBef>
                <a:spcPct val="0"/>
              </a:spcBef>
            </a:pPr>
            <a:r>
              <a:rPr kumimoji="0" lang="en-US" altLang="ja-JP" dirty="0">
                <a:latin typeface="Arial" charset="0"/>
                <a:ea typeface="ＭＳ Ｐゴシック" charset="0"/>
                <a:cs typeface="ＭＳ Ｐゴシック" charset="0"/>
              </a:rPr>
              <a:t>Who are you?    </a:t>
            </a:r>
          </a:p>
          <a:p>
            <a:pPr eaLnBrk="1" hangingPunct="1">
              <a:spcBef>
                <a:spcPct val="0"/>
              </a:spcBef>
            </a:pPr>
            <a:endParaRPr kumimoji="0" lang="en-US" altLang="ja-JP" dirty="0">
              <a:latin typeface="Arial" charset="0"/>
              <a:ea typeface="ＭＳ Ｐゴシック" charset="0"/>
              <a:cs typeface="ＭＳ Ｐゴシック" charset="0"/>
            </a:endParaRPr>
          </a:p>
          <a:p>
            <a:pPr eaLnBrk="1" hangingPunct="1">
              <a:spcBef>
                <a:spcPct val="0"/>
              </a:spcBef>
            </a:pPr>
            <a:r>
              <a:rPr kumimoji="0" lang="en-US" altLang="ja-JP" dirty="0" err="1">
                <a:latin typeface="Arial" charset="0"/>
                <a:ea typeface="ＭＳ Ｐゴシック" charset="0"/>
                <a:cs typeface="ＭＳ Ｐゴシック" charset="0"/>
              </a:rPr>
              <a:t>Postive</a:t>
            </a:r>
            <a:r>
              <a:rPr kumimoji="0" lang="en-US" altLang="ja-JP" dirty="0">
                <a:latin typeface="Arial" charset="0"/>
                <a:ea typeface="ＭＳ Ｐゴシック" charset="0"/>
                <a:cs typeface="ＭＳ Ｐゴシック" charset="0"/>
              </a:rPr>
              <a:t> psychology</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3DA64E-7EE7-8A42-8747-71B46ED6908D}" type="slidenum">
              <a:rPr lang="en-US" altLang="ja-JP" sz="1200"/>
              <a:pPr eaLnBrk="1" hangingPunct="1"/>
              <a:t>2</a:t>
            </a:fld>
            <a:endParaRPr lang="en-US" altLang="ja-JP"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Set point. Up and down, come back. </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F11C68-1F29-6940-8647-F906D5A0DF61}" type="slidenum">
              <a:rPr lang="en-US" altLang="ja-JP" sz="1200"/>
              <a:pPr eaLnBrk="1" hangingPunct="1"/>
              <a:t>11</a:t>
            </a:fld>
            <a:endParaRPr lang="en-US" altLang="ja-JP"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Set point. Up and down, come back. </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415F2C-6BB0-3B49-82E2-CF872A837E88}" type="slidenum">
              <a:rPr lang="en-US" altLang="ja-JP" sz="1200"/>
              <a:pPr eaLnBrk="1" hangingPunct="1"/>
              <a:t>12</a:t>
            </a:fld>
            <a:endParaRPr lang="en-US" altLang="ja-JP"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667777-5906-A342-BF76-7D260DD881D8}" type="slidenum">
              <a:rPr lang="en-US" altLang="ja-JP" sz="1200">
                <a:latin typeface="Geneva" charset="0"/>
              </a:rPr>
              <a:pPr eaLnBrk="1" hangingPunct="1"/>
              <a:t>13</a:t>
            </a:fld>
            <a:endParaRPr lang="en-US" altLang="ja-JP" sz="1200" dirty="0">
              <a:latin typeface="Geneva" charset="0"/>
            </a:endParaRPr>
          </a:p>
        </p:txBody>
      </p:sp>
      <p:sp>
        <p:nvSpPr>
          <p:cNvPr id="389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dirty="0">
              <a:latin typeface="Geneva"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BB0209-A9C6-2542-8986-FE007FBD852C}" type="slidenum">
              <a:rPr lang="en-US" altLang="ja-JP" sz="1200">
                <a:latin typeface="Geneva" charset="0"/>
              </a:rPr>
              <a:pPr eaLnBrk="1" hangingPunct="1"/>
              <a:t>14</a:t>
            </a:fld>
            <a:endParaRPr lang="en-US" altLang="ja-JP" sz="1200" dirty="0">
              <a:latin typeface="Geneva" charset="0"/>
            </a:endParaRPr>
          </a:p>
        </p:txBody>
      </p:sp>
      <p:sp>
        <p:nvSpPr>
          <p:cNvPr id="409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kumimoji="0" lang="en-US" altLang="ja-JP" dirty="0">
                <a:latin typeface="Geneva" charset="0"/>
                <a:ea typeface="ＭＳ Ｐゴシック" charset="0"/>
                <a:cs typeface="ＭＳ Ｐゴシック" charset="0"/>
              </a:rPr>
              <a:t>In Teaching Terms: Difference between 100% and 60%. Or even…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smtClean="0">
                <a:latin typeface="Arial" charset="0"/>
                <a:ea typeface="ＭＳ Ｐゴシック" charset="0"/>
                <a:cs typeface="ＭＳ Ｐゴシック" charset="0"/>
              </a:rPr>
              <a:t>Positive </a:t>
            </a:r>
            <a:r>
              <a:rPr kumimoji="0" lang="en-US" altLang="ja-JP" dirty="0">
                <a:latin typeface="Arial" charset="0"/>
                <a:ea typeface="ＭＳ Ｐゴシック" charset="0"/>
                <a:cs typeface="ＭＳ Ｐゴシック" charset="0"/>
              </a:rPr>
              <a:t>psychology</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70CDB0-0CB1-0341-B421-970E7D3BB2DE}" type="slidenum">
              <a:rPr lang="en-US" altLang="ja-JP" sz="1200"/>
              <a:pPr eaLnBrk="1" hangingPunct="1"/>
              <a:t>15</a:t>
            </a:fld>
            <a:endParaRPr lang="en-US" altLang="ja-JP"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a:latin typeface="Arial" charset="0"/>
                <a:ea typeface="ＭＳ Ｐゴシック" charset="0"/>
                <a:cs typeface="ＭＳ Ｐゴシック" charset="0"/>
              </a:rPr>
              <a:t>Mental illness </a:t>
            </a:r>
          </a:p>
          <a:p>
            <a:pPr eaLnBrk="1" hangingPunct="1">
              <a:spcBef>
                <a:spcPct val="0"/>
              </a:spcBef>
            </a:pPr>
            <a:r>
              <a:rPr kumimoji="0" lang="en-US" altLang="ja-JP" dirty="0">
                <a:latin typeface="Arial" charset="0"/>
                <a:ea typeface="ＭＳ Ｐゴシック" charset="0"/>
                <a:cs typeface="ＭＳ Ｐゴシック" charset="0"/>
              </a:rPr>
              <a:t>Important : depression (ustsu byo), mental disease</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C54713-3D6B-4541-A77E-3A14C07D4BF8}" type="slidenum">
              <a:rPr lang="en-US" altLang="ja-JP" sz="1200"/>
              <a:pPr eaLnBrk="1" hangingPunct="1"/>
              <a:t>16</a:t>
            </a:fld>
            <a:endParaRPr lang="en-US" altLang="ja-JP"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smtClean="0">
                <a:latin typeface="Arial" charset="0"/>
                <a:ea typeface="ＭＳ Ｐゴシック" charset="0"/>
                <a:cs typeface="ＭＳ Ｐゴシック" charset="0"/>
              </a:rPr>
              <a:t>Positive </a:t>
            </a:r>
            <a:r>
              <a:rPr kumimoji="0" lang="en-US" altLang="ja-JP" dirty="0">
                <a:latin typeface="Arial" charset="0"/>
                <a:ea typeface="ＭＳ Ｐゴシック" charset="0"/>
                <a:cs typeface="ＭＳ Ｐゴシック" charset="0"/>
              </a:rPr>
              <a:t>psychology</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6F2F0D-716A-9442-BAD3-AF9DE4F75DF0}" type="slidenum">
              <a:rPr lang="en-US" altLang="ja-JP" sz="1200"/>
              <a:pPr eaLnBrk="1" hangingPunct="1"/>
              <a:t>17</a:t>
            </a:fld>
            <a:endParaRPr lang="en-US" altLang="ja-JP"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2585FB-BCF0-FA4F-955B-32BA7522B7FF}" type="slidenum">
              <a:rPr lang="en-US" altLang="ja-JP" sz="1200">
                <a:latin typeface="Geneva" charset="0"/>
              </a:rPr>
              <a:pPr eaLnBrk="1" hangingPunct="1"/>
              <a:t>18</a:t>
            </a:fld>
            <a:endParaRPr lang="en-US" altLang="ja-JP" sz="1200" dirty="0">
              <a:latin typeface="Geneva" charset="0"/>
            </a:endParaRPr>
          </a:p>
        </p:txBody>
      </p:sp>
      <p:sp>
        <p:nvSpPr>
          <p:cNvPr id="4915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a:latin typeface="Geneva"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8F587A-24E2-144C-A7D3-EC0958623378}" type="slidenum">
              <a:rPr lang="en-US" altLang="ja-JP" sz="1200">
                <a:latin typeface="Geneva" charset="0"/>
              </a:rPr>
              <a:pPr eaLnBrk="1" hangingPunct="1"/>
              <a:t>20</a:t>
            </a:fld>
            <a:endParaRPr lang="en-US" altLang="ja-JP" sz="1200" dirty="0">
              <a:latin typeface="Geneva" charset="0"/>
            </a:endParaRPr>
          </a:p>
        </p:txBody>
      </p:sp>
      <p:sp>
        <p:nvSpPr>
          <p:cNvPr id="5222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kumimoji="0" lang="en-US" altLang="ja-JP" dirty="0">
                <a:latin typeface="Geneva" charset="0"/>
                <a:ea typeface="ＭＳ Ｐゴシック" charset="0"/>
                <a:cs typeface="ＭＳ Ｐゴシック" charset="0"/>
              </a:rPr>
              <a:t>Learn more</a:t>
            </a:r>
          </a:p>
          <a:p>
            <a:pPr eaLnBrk="1" hangingPunct="1">
              <a:spcBef>
                <a:spcPct val="0"/>
              </a:spcBef>
            </a:pPr>
            <a:r>
              <a:rPr kumimoji="0" lang="en-US" altLang="ja-JP" dirty="0">
                <a:latin typeface="Geneva" charset="0"/>
                <a:ea typeface="ＭＳ Ｐゴシック" charset="0"/>
                <a:cs typeface="ＭＳ Ｐゴシック" charset="0"/>
              </a:rPr>
              <a:t>Work longer at problem solving</a:t>
            </a:r>
          </a:p>
          <a:p>
            <a:pPr eaLnBrk="1" hangingPunct="1">
              <a:spcBef>
                <a:spcPct val="0"/>
              </a:spcBef>
            </a:pPr>
            <a:r>
              <a:rPr kumimoji="0" lang="en-US" altLang="ja-JP" dirty="0">
                <a:latin typeface="Geneva" charset="0"/>
                <a:ea typeface="ＭＳ Ｐゴシック" charset="0"/>
                <a:cs typeface="ＭＳ Ｐゴシック" charset="0"/>
              </a:rPr>
              <a:t>Approach tasks with more enthusiasm.</a:t>
            </a:r>
          </a:p>
          <a:p>
            <a:pPr eaLnBrk="1" hangingPunct="1">
              <a:spcBef>
                <a:spcPct val="0"/>
              </a:spcBef>
            </a:pPr>
            <a:r>
              <a:rPr kumimoji="0" lang="en-US" altLang="ja-JP" dirty="0">
                <a:solidFill>
                  <a:schemeClr val="tx2"/>
                </a:solidFill>
                <a:latin typeface="Calibri" charset="0"/>
                <a:ea typeface="ＭＳ Ｐゴシック" charset="0"/>
                <a:cs typeface="ＭＳ Ｐゴシック" charset="0"/>
                <a:hlinkClick r:id="rId3"/>
              </a:rPr>
              <a:t>http://www.centreforconfidence</a:t>
            </a:r>
            <a:r>
              <a:rPr kumimoji="0" lang="en-US" altLang="ja-JP" dirty="0">
                <a:solidFill>
                  <a:schemeClr val="hlink"/>
                </a:solidFill>
                <a:latin typeface="Calibri" charset="0"/>
                <a:ea typeface="ＭＳ Ｐゴシック" charset="0"/>
                <a:cs typeface="ＭＳ Ｐゴシック" charset="0"/>
                <a:hlinkClick r:id="rId3"/>
              </a:rPr>
              <a:t>.co.uk</a:t>
            </a:r>
            <a:r>
              <a:rPr kumimoji="0" lang="en-US" altLang="ja-JP">
                <a:solidFill>
                  <a:schemeClr val="hlink"/>
                </a:solidFill>
                <a:latin typeface="Calibri" charset="0"/>
                <a:ea typeface="ＭＳ Ｐゴシック" charset="0"/>
                <a:cs typeface="ＭＳ Ｐゴシック" charset="0"/>
                <a:hlinkClick r:id="rId3"/>
              </a:rPr>
              <a:t>/pp/overview.php?p=c2lkPTImdGlkPTAmaWQ9NA</a:t>
            </a:r>
            <a:r>
              <a:rPr kumimoji="0" lang="en-US" altLang="ja-JP">
                <a:solidFill>
                  <a:schemeClr val="hlink"/>
                </a:solidFill>
                <a:latin typeface="Calibri" charset="0"/>
                <a:ea typeface="ＭＳ Ｐゴシック" charset="0"/>
                <a:cs typeface="ＭＳ Ｐゴシック" charset="0"/>
              </a:rPr>
              <a:t>==</a:t>
            </a:r>
          </a:p>
          <a:p>
            <a:pPr eaLnBrk="1" hangingPunct="1">
              <a:spcBef>
                <a:spcPct val="0"/>
              </a:spcBef>
            </a:pPr>
            <a:r>
              <a:rPr kumimoji="0" lang="en-US" altLang="ja-JP" dirty="0">
                <a:solidFill>
                  <a:schemeClr val="hlink"/>
                </a:solidFill>
                <a:latin typeface="Calibri" charset="0"/>
                <a:ea typeface="ＭＳ Ｐゴシック" charset="0"/>
                <a:cs typeface="ＭＳ Ｐゴシック" charset="0"/>
                <a:hlinkClick r:id=""/>
              </a:rPr>
              <a:t>http://www.theage.com.au</a:t>
            </a:r>
            <a:r>
              <a:rPr kumimoji="0" lang="en-US" altLang="ja-JP">
                <a:solidFill>
                  <a:schemeClr val="hlink"/>
                </a:solidFill>
                <a:latin typeface="Calibri" charset="0"/>
                <a:ea typeface="ＭＳ Ｐゴシック" charset="0"/>
                <a:cs typeface="ＭＳ Ｐゴシック" charset="0"/>
                <a:hlinkClick r:id=""/>
              </a:rPr>
              <a:t>/</a:t>
            </a:r>
            <a:r>
              <a:rPr kumimoji="0" lang="en-US" altLang="ja-JP">
                <a:solidFill>
                  <a:schemeClr val="hlink"/>
                </a:solidFill>
                <a:latin typeface="Calibri" charset="0"/>
                <a:ea typeface="ＭＳ Ｐゴシック" charset="0"/>
                <a:cs typeface="ＭＳ Ｐゴシック" charset="0"/>
              </a:rPr>
              <a:t>  Don</a:t>
            </a:r>
            <a:r>
              <a:rPr kumimoji="0" lang="ja-JP" altLang="en-US">
                <a:solidFill>
                  <a:schemeClr val="hlink"/>
                </a:solidFill>
                <a:latin typeface="Calibri" charset="0"/>
                <a:ea typeface="ＭＳ Ｐゴシック" charset="0"/>
                <a:cs typeface="ＭＳ Ｐゴシック" charset="0"/>
              </a:rPr>
              <a:t>’</a:t>
            </a:r>
            <a:r>
              <a:rPr kumimoji="0" lang="en-US" altLang="ja-JP" dirty="0">
                <a:solidFill>
                  <a:schemeClr val="hlink"/>
                </a:solidFill>
                <a:latin typeface="Calibri" charset="0"/>
                <a:ea typeface="ＭＳ Ｐゴシック" charset="0"/>
                <a:cs typeface="ＭＳ Ｐゴシック" charset="0"/>
              </a:rPr>
              <a:t>t worry, be happy. May 8, 2006</a:t>
            </a:r>
            <a:endParaRPr kumimoji="0" lang="en-US" altLang="ja-JP" dirty="0">
              <a:latin typeface="Calibri" charset="0"/>
              <a:ea typeface="ＭＳ Ｐゴシック" charset="0"/>
              <a:cs typeface="ＭＳ Ｐゴシック" charset="0"/>
            </a:endParaRPr>
          </a:p>
          <a:p>
            <a:pPr eaLnBrk="1" hangingPunct="1">
              <a:spcBef>
                <a:spcPct val="0"/>
              </a:spcBef>
            </a:pPr>
            <a:r>
              <a:rPr kumimoji="0" lang="en-US" altLang="ja-JP" dirty="0">
                <a:latin typeface="Geneva" charset="0"/>
                <a:ea typeface="ＭＳ Ｐゴシック" charset="0"/>
                <a:cs typeface="ＭＳ Ｐゴシック" charset="0"/>
              </a:rPr>
              <a:t> </a:t>
            </a:r>
          </a:p>
          <a:p>
            <a:pPr eaLnBrk="1" hangingPunct="1">
              <a:spcBef>
                <a:spcPct val="0"/>
              </a:spcBef>
            </a:pPr>
            <a:endParaRPr kumimoji="0" lang="ja-JP" altLang="en-US">
              <a:latin typeface="Geneva"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7A7E8-2174-C141-B457-D4ACF98819F4}" type="slidenum">
              <a:rPr lang="en-US" altLang="ja-JP" sz="1200">
                <a:latin typeface="Geneva" charset="0"/>
              </a:rPr>
              <a:pPr eaLnBrk="1" hangingPunct="1"/>
              <a:t>21</a:t>
            </a:fld>
            <a:endParaRPr lang="en-US" altLang="ja-JP" sz="1200" dirty="0">
              <a:latin typeface="Geneva" charset="0"/>
            </a:endParaRPr>
          </a:p>
        </p:txBody>
      </p:sp>
      <p:sp>
        <p:nvSpPr>
          <p:cNvPr id="542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lvl="2" eaLnBrk="1" hangingPunct="1">
              <a:lnSpc>
                <a:spcPct val="90000"/>
              </a:lnSpc>
            </a:pPr>
            <a:r>
              <a:rPr kumimoji="0" lang="en-US" altLang="ja-JP" sz="2800" dirty="0">
                <a:solidFill>
                  <a:schemeClr val="tx2"/>
                </a:solidFill>
                <a:latin typeface="Marker Felt" charset="0"/>
                <a:ea typeface="ＭＳ Ｐゴシック" charset="0"/>
              </a:rPr>
              <a:t>Engaging activities. Engagement can lead to flow.   Involvement, investment. 	</a:t>
            </a:r>
            <a:endParaRPr kumimoji="0" lang="en-US" altLang="ja-JP" sz="1000" dirty="0">
              <a:solidFill>
                <a:srgbClr val="1437FF"/>
              </a:solidFill>
              <a:latin typeface="Calibri" charset="0"/>
              <a:ea typeface="ＭＳ Ｐゴシック" charset="0"/>
            </a:endParaRPr>
          </a:p>
          <a:p>
            <a:pPr eaLnBrk="1" hangingPunct="1">
              <a:spcBef>
                <a:spcPct val="0"/>
              </a:spcBef>
            </a:pPr>
            <a:endParaRPr kumimoji="0" lang="ja-JP" altLang="en-US">
              <a:latin typeface="Geneva"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a:latin typeface="Arial" charset="0"/>
                <a:ea typeface="ＭＳ Ｐゴシック" charset="0"/>
                <a:cs typeface="ＭＳ Ｐゴシック" charset="0"/>
              </a:rPr>
              <a:t>Excited, delighted. </a:t>
            </a:r>
          </a:p>
          <a:p>
            <a:pPr eaLnBrk="1" hangingPunct="1">
              <a:spcBef>
                <a:spcPct val="0"/>
              </a:spcBef>
            </a:pPr>
            <a:r>
              <a:rPr kumimoji="0" lang="en-US" altLang="ja-JP">
                <a:latin typeface="Arial" charset="0"/>
                <a:ea typeface="ＭＳ Ｐゴシック" charset="0"/>
                <a:cs typeface="ＭＳ Ｐゴシック" charset="0"/>
              </a:rPr>
              <a:t>Who are you?    </a:t>
            </a:r>
          </a:p>
          <a:p>
            <a:pPr eaLnBrk="1" hangingPunct="1">
              <a:spcBef>
                <a:spcPct val="0"/>
              </a:spcBef>
            </a:pPr>
            <a:endParaRPr kumimoji="0" lang="en-US" altLang="ja-JP">
              <a:latin typeface="Arial" charset="0"/>
              <a:ea typeface="ＭＳ Ｐゴシック" charset="0"/>
              <a:cs typeface="ＭＳ Ｐゴシック" charset="0"/>
            </a:endParaRPr>
          </a:p>
          <a:p>
            <a:pPr eaLnBrk="1" hangingPunct="1">
              <a:spcBef>
                <a:spcPct val="0"/>
              </a:spcBef>
            </a:pPr>
            <a:r>
              <a:rPr kumimoji="0" lang="en-US" altLang="ja-JP">
                <a:latin typeface="Arial" charset="0"/>
                <a:ea typeface="ＭＳ Ｐゴシック" charset="0"/>
                <a:cs typeface="ＭＳ Ｐゴシック" charset="0"/>
              </a:rPr>
              <a:t>1</a:t>
            </a:r>
            <a:r>
              <a:rPr kumimoji="0" lang="en-US" altLang="ja-JP" baseline="30000">
                <a:latin typeface="Arial" charset="0"/>
                <a:ea typeface="ＭＳ Ｐゴシック" charset="0"/>
                <a:cs typeface="ＭＳ Ｐゴシック" charset="0"/>
              </a:rPr>
              <a:t>st</a:t>
            </a:r>
            <a:r>
              <a:rPr kumimoji="0" lang="en-US" altLang="ja-JP">
                <a:latin typeface="Arial" charset="0"/>
                <a:ea typeface="ＭＳ Ｐゴシック" charset="0"/>
                <a:cs typeface="ＭＳ Ｐゴシック" charset="0"/>
              </a:rPr>
              <a:t> part: What is Positive psychology</a:t>
            </a:r>
          </a:p>
          <a:p>
            <a:pPr eaLnBrk="1" hangingPunct="1">
              <a:spcBef>
                <a:spcPct val="0"/>
              </a:spcBef>
            </a:pPr>
            <a:r>
              <a:rPr kumimoji="0" lang="en-US" altLang="ja-JP">
                <a:latin typeface="Arial" charset="0"/>
                <a:ea typeface="ＭＳ Ｐゴシック" charset="0"/>
                <a:cs typeface="ＭＳ Ｐゴシック" charset="0"/>
              </a:rPr>
              <a:t>2</a:t>
            </a:r>
            <a:r>
              <a:rPr kumimoji="0" lang="en-US" altLang="ja-JP" baseline="30000">
                <a:latin typeface="Arial" charset="0"/>
                <a:ea typeface="ＭＳ Ｐゴシック" charset="0"/>
                <a:cs typeface="ＭＳ Ｐゴシック" charset="0"/>
              </a:rPr>
              <a:t>nd</a:t>
            </a:r>
            <a:r>
              <a:rPr kumimoji="0" lang="en-US" altLang="ja-JP">
                <a:latin typeface="Arial" charset="0"/>
                <a:ea typeface="ＭＳ Ｐゴシック" charset="0"/>
                <a:cs typeface="ＭＳ Ｐゴシック" charset="0"/>
              </a:rPr>
              <a:t> part: How connect that to ELT – also language and cross cultural connections. </a:t>
            </a:r>
          </a:p>
          <a:p>
            <a:pPr eaLnBrk="1" hangingPunct="1">
              <a:spcBef>
                <a:spcPct val="0"/>
              </a:spcBef>
            </a:pPr>
            <a:r>
              <a:rPr kumimoji="0" lang="en-US" altLang="ja-JP">
                <a:latin typeface="Arial" charset="0"/>
                <a:ea typeface="ＭＳ Ｐゴシック" charset="0"/>
                <a:cs typeface="ＭＳ Ｐゴシック" charset="0"/>
              </a:rPr>
              <a:t>Then a break and “Happiness 2.0”</a:t>
            </a:r>
          </a:p>
          <a:p>
            <a:pPr eaLnBrk="1" hangingPunct="1">
              <a:spcBef>
                <a:spcPct val="0"/>
              </a:spcBef>
            </a:pPr>
            <a:r>
              <a:rPr kumimoji="0" lang="en-US" altLang="ja-JP">
                <a:latin typeface="Arial" charset="0"/>
                <a:ea typeface="ＭＳ Ｐゴシック" charset="0"/>
                <a:cs typeface="ＭＳ Ｐゴシック" charset="0"/>
              </a:rPr>
              <a:t>You may think: Wait. Have to teach speaking, listening, reading, and writing? Now I</a:t>
            </a:r>
            <a:r>
              <a:rPr kumimoji="0" lang="ja-JP" altLang="en-US">
                <a:latin typeface="Arial" charset="0"/>
                <a:ea typeface="ＭＳ Ｐゴシック" charset="0"/>
                <a:cs typeface="ＭＳ Ｐゴシック" charset="0"/>
              </a:rPr>
              <a:t>’</a:t>
            </a:r>
            <a:r>
              <a:rPr kumimoji="0" lang="en-US" altLang="ja-JP">
                <a:latin typeface="Arial" charset="0"/>
                <a:ea typeface="ＭＳ Ｐゴシック" charset="0"/>
                <a:cs typeface="ＭＳ Ｐゴシック" charset="0"/>
              </a:rPr>
              <a:t>m responsible for happiness.</a:t>
            </a:r>
          </a:p>
          <a:p>
            <a:pPr eaLnBrk="1" hangingPunct="1">
              <a:spcBef>
                <a:spcPct val="0"/>
              </a:spcBef>
            </a:pPr>
            <a:r>
              <a:rPr kumimoji="0" lang="en-US" altLang="ja-JP">
                <a:latin typeface="Arial" charset="0"/>
                <a:ea typeface="ＭＳ Ｐゴシック" charset="0"/>
                <a:cs typeface="ＭＳ Ｐゴシック" charset="0"/>
              </a:rPr>
              <a:t>Not really. It can be a tool. But any teaching… (next slide)</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E078D5-4498-8E47-A69F-6F5E413E2AA8}" type="slidenum">
              <a:rPr lang="en-US" altLang="ja-JP" sz="1200"/>
              <a:pPr eaLnBrk="1" hangingPunct="1"/>
              <a:t>3</a:t>
            </a:fld>
            <a:endParaRPr lang="en-US" altLang="ja-JP"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36931F-35E6-3C4E-8D79-DDB0ED396D92}" type="slidenum">
              <a:rPr lang="en-US" altLang="ja-JP" sz="1200">
                <a:latin typeface="Geneva" charset="0"/>
              </a:rPr>
              <a:pPr eaLnBrk="1" hangingPunct="1"/>
              <a:t>22</a:t>
            </a:fld>
            <a:endParaRPr lang="en-US" altLang="ja-JP" sz="1200" dirty="0">
              <a:latin typeface="Geneva" charset="0"/>
            </a:endParaRPr>
          </a:p>
        </p:txBody>
      </p:sp>
      <p:sp>
        <p:nvSpPr>
          <p:cNvPr id="563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lvl="2" eaLnBrk="1" hangingPunct="1">
              <a:lnSpc>
                <a:spcPct val="90000"/>
              </a:lnSpc>
            </a:pPr>
            <a:r>
              <a:rPr kumimoji="0" lang="en-US" altLang="ja-JP" sz="2800" dirty="0">
                <a:solidFill>
                  <a:schemeClr val="tx2"/>
                </a:solidFill>
                <a:latin typeface="Marker Felt" charset="0"/>
                <a:ea typeface="ＭＳ Ｐゴシック" charset="0"/>
              </a:rPr>
              <a:t>Engaging activities. Engagement can lead to flow.   Involvement, investment. </a:t>
            </a:r>
          </a:p>
          <a:p>
            <a:pPr lvl="2" eaLnBrk="1" hangingPunct="1">
              <a:lnSpc>
                <a:spcPct val="90000"/>
              </a:lnSpc>
            </a:pPr>
            <a:r>
              <a:rPr kumimoji="0" lang="en-US" altLang="ja-JP" sz="2800" dirty="0">
                <a:latin typeface="Calibri" charset="0"/>
                <a:ea typeface="ＭＳ Ｐゴシック" charset="0"/>
              </a:rPr>
              <a:t>Storm &amp; Tecott  2005) in Willis in Sousa, 2010</a:t>
            </a:r>
          </a:p>
          <a:p>
            <a:pPr lvl="2" eaLnBrk="1" hangingPunct="1">
              <a:lnSpc>
                <a:spcPct val="90000"/>
              </a:lnSpc>
            </a:pPr>
            <a:r>
              <a:rPr kumimoji="0" lang="en-US" altLang="ja-JP" sz="2800" dirty="0">
                <a:solidFill>
                  <a:schemeClr val="tx2"/>
                </a:solidFill>
                <a:latin typeface="Marker Felt" charset="0"/>
                <a:ea typeface="ＭＳ Ｐゴシック" charset="0"/>
              </a:rPr>
              <a:t>	</a:t>
            </a:r>
            <a:endParaRPr kumimoji="0" lang="en-US" altLang="ja-JP" sz="1000" dirty="0">
              <a:solidFill>
                <a:srgbClr val="1437FF"/>
              </a:solidFill>
              <a:latin typeface="Calibri" charset="0"/>
              <a:ea typeface="ＭＳ Ｐゴシック" charset="0"/>
            </a:endParaRPr>
          </a:p>
          <a:p>
            <a:pPr eaLnBrk="1" hangingPunct="1">
              <a:spcBef>
                <a:spcPct val="0"/>
              </a:spcBef>
            </a:pPr>
            <a:endParaRPr kumimoji="0" lang="ja-JP" altLang="en-US" dirty="0">
              <a:latin typeface="Geneva"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A81D75-E1FE-C54F-9A43-EC7DCC03E529}" type="slidenum">
              <a:rPr lang="en-US" altLang="ja-JP" sz="1200">
                <a:latin typeface="Geneva" charset="0"/>
              </a:rPr>
              <a:pPr eaLnBrk="1" hangingPunct="1"/>
              <a:t>23</a:t>
            </a:fld>
            <a:endParaRPr lang="en-US" altLang="ja-JP" sz="1200" dirty="0">
              <a:latin typeface="Geneva" charset="0"/>
            </a:endParaRPr>
          </a:p>
        </p:txBody>
      </p:sp>
      <p:sp>
        <p:nvSpPr>
          <p:cNvPr id="583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lvl="2" eaLnBrk="1" hangingPunct="1">
              <a:lnSpc>
                <a:spcPct val="90000"/>
              </a:lnSpc>
            </a:pPr>
            <a:r>
              <a:rPr kumimoji="0" lang="en-US" altLang="ja-JP" sz="2800" dirty="0">
                <a:solidFill>
                  <a:schemeClr val="tx2"/>
                </a:solidFill>
                <a:latin typeface="Marker Felt" charset="0"/>
                <a:ea typeface="ＭＳ Ｐゴシック" charset="0"/>
              </a:rPr>
              <a:t>Dopamine --- </a:t>
            </a:r>
          </a:p>
          <a:p>
            <a:pPr lvl="2" eaLnBrk="1" hangingPunct="1">
              <a:lnSpc>
                <a:spcPct val="90000"/>
              </a:lnSpc>
            </a:pPr>
            <a:endParaRPr kumimoji="0" lang="en-US" altLang="ja-JP" sz="2800" dirty="0">
              <a:solidFill>
                <a:schemeClr val="tx2"/>
              </a:solidFill>
              <a:latin typeface="Marker Felt" charset="0"/>
              <a:ea typeface="ＭＳ Ｐゴシック" charset="0"/>
            </a:endParaRPr>
          </a:p>
          <a:p>
            <a:pPr lvl="2" eaLnBrk="1" hangingPunct="1">
              <a:lnSpc>
                <a:spcPct val="90000"/>
              </a:lnSpc>
            </a:pPr>
            <a:r>
              <a:rPr kumimoji="0" lang="en-US" altLang="ja-JP" sz="2800" dirty="0">
                <a:solidFill>
                  <a:schemeClr val="tx2"/>
                </a:solidFill>
                <a:latin typeface="Marker Felt" charset="0"/>
                <a:ea typeface="ＭＳ Ｐゴシック" charset="0"/>
              </a:rPr>
              <a:t>Engaging activities. Engagement can lead to flow.   Involvement, investment. </a:t>
            </a:r>
          </a:p>
          <a:p>
            <a:pPr lvl="2" eaLnBrk="1" hangingPunct="1">
              <a:lnSpc>
                <a:spcPct val="90000"/>
              </a:lnSpc>
            </a:pPr>
            <a:r>
              <a:rPr kumimoji="0" lang="en-US" altLang="ja-JP" sz="2800" dirty="0">
                <a:latin typeface="Calibri" charset="0"/>
                <a:ea typeface="ＭＳ Ｐゴシック" charset="0"/>
              </a:rPr>
              <a:t>Storm &amp; Tecott  2005) in Willis in Sousa, 2010</a:t>
            </a:r>
          </a:p>
          <a:p>
            <a:pPr lvl="2" eaLnBrk="1" hangingPunct="1">
              <a:lnSpc>
                <a:spcPct val="90000"/>
              </a:lnSpc>
            </a:pPr>
            <a:r>
              <a:rPr kumimoji="0" lang="en-US" altLang="ja-JP" sz="2800" dirty="0">
                <a:solidFill>
                  <a:schemeClr val="tx2"/>
                </a:solidFill>
                <a:latin typeface="Marker Felt" charset="0"/>
                <a:ea typeface="ＭＳ Ｐゴシック" charset="0"/>
              </a:rPr>
              <a:t>	</a:t>
            </a:r>
            <a:endParaRPr kumimoji="0" lang="en-US" altLang="ja-JP" sz="1000" dirty="0">
              <a:solidFill>
                <a:srgbClr val="1437FF"/>
              </a:solidFill>
              <a:latin typeface="Calibri" charset="0"/>
              <a:ea typeface="ＭＳ Ｐゴシック" charset="0"/>
            </a:endParaRPr>
          </a:p>
          <a:p>
            <a:pPr eaLnBrk="1" hangingPunct="1">
              <a:spcBef>
                <a:spcPct val="0"/>
              </a:spcBef>
            </a:pPr>
            <a:endParaRPr kumimoji="0" lang="ja-JP" altLang="en-US" dirty="0">
              <a:latin typeface="Geneva"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7E0F1-0921-6C42-B5E6-882ECC0FFB5B}" type="slidenum">
              <a:rPr lang="en-US" altLang="ja-JP" sz="1200">
                <a:latin typeface="Geneva" charset="0"/>
              </a:rPr>
              <a:pPr eaLnBrk="1" hangingPunct="1"/>
              <a:t>24</a:t>
            </a:fld>
            <a:endParaRPr lang="en-US" altLang="ja-JP" sz="1200" dirty="0">
              <a:latin typeface="Geneva" charset="0"/>
            </a:endParaRPr>
          </a:p>
        </p:txBody>
      </p:sp>
      <p:sp>
        <p:nvSpPr>
          <p:cNvPr id="6041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lnSpc>
                <a:spcPct val="90000"/>
              </a:lnSpc>
            </a:pPr>
            <a:r>
              <a:rPr kumimoji="0" lang="en-US" altLang="ja-JP" dirty="0">
                <a:latin typeface="Comic Sans MS" charset="0"/>
                <a:ea typeface="ＭＳ Ｐゴシック" charset="0"/>
                <a:cs typeface="ＭＳ Ｐゴシック" charset="0"/>
              </a:rPr>
              <a:t>For many students: educational pressure-cooker. Positive self-esteem/ positive self-regard often missing. </a:t>
            </a:r>
          </a:p>
          <a:p>
            <a:pPr lvl="2" eaLnBrk="1" hangingPunct="1">
              <a:lnSpc>
                <a:spcPct val="90000"/>
              </a:lnSpc>
            </a:pPr>
            <a:r>
              <a:rPr kumimoji="0" lang="en-US" altLang="ja-JP" sz="2800" dirty="0">
                <a:solidFill>
                  <a:schemeClr val="tx2"/>
                </a:solidFill>
                <a:latin typeface="Marker Felt" charset="0"/>
                <a:ea typeface="ＭＳ Ｐゴシック" charset="0"/>
              </a:rPr>
              <a:t>		</a:t>
            </a:r>
            <a:endParaRPr kumimoji="0" lang="en-US" altLang="ja-JP" sz="1000" dirty="0">
              <a:solidFill>
                <a:srgbClr val="1437FF"/>
              </a:solidFill>
              <a:latin typeface="Calibri" charset="0"/>
              <a:ea typeface="ＭＳ Ｐゴシック" charset="0"/>
            </a:endParaRPr>
          </a:p>
          <a:p>
            <a:pPr eaLnBrk="1" hangingPunct="1">
              <a:spcBef>
                <a:spcPct val="0"/>
              </a:spcBef>
            </a:pPr>
            <a:endParaRPr kumimoji="0" lang="ja-JP" altLang="en-US">
              <a:latin typeface="Geneva"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6E4CF6-6FC5-AA49-917C-022E7F411E6D}" type="slidenum">
              <a:rPr lang="en-US" altLang="ja-JP" sz="1200">
                <a:latin typeface="Geneva" charset="0"/>
              </a:rPr>
              <a:pPr eaLnBrk="1" hangingPunct="1"/>
              <a:t>25</a:t>
            </a:fld>
            <a:endParaRPr lang="en-US" altLang="ja-JP" sz="1200" dirty="0">
              <a:latin typeface="Geneva" charset="0"/>
            </a:endParaRPr>
          </a:p>
        </p:txBody>
      </p:sp>
      <p:sp>
        <p:nvSpPr>
          <p:cNvPr id="624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a:latin typeface="Geneva"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DD9E0E-3B99-A045-B546-03F09E79CB3D}" type="slidenum">
              <a:rPr lang="en-US" altLang="ja-JP" sz="1200">
                <a:latin typeface="Geneva" charset="0"/>
              </a:rPr>
              <a:pPr eaLnBrk="1" hangingPunct="1"/>
              <a:t>26</a:t>
            </a:fld>
            <a:endParaRPr lang="en-US" altLang="ja-JP" sz="1200" dirty="0">
              <a:latin typeface="Geneva" charset="0"/>
            </a:endParaRPr>
          </a:p>
        </p:txBody>
      </p:sp>
      <p:sp>
        <p:nvSpPr>
          <p:cNvPr id="645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kumimoji="0" lang="en-US" altLang="ja-JP" dirty="0">
                <a:latin typeface="Geneva" charset="0"/>
                <a:ea typeface="ＭＳ Ｐゴシック" charset="0"/>
                <a:cs typeface="ＭＳ Ｐゴシック" charset="0"/>
              </a:rPr>
              <a:t>Not Harry Potter and the Keys to English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C4BDAD-5912-A248-BDC3-2954482D5B6E}" type="slidenum">
              <a:rPr lang="en-US" altLang="ja-JP" sz="1200"/>
              <a:pPr eaLnBrk="1" hangingPunct="1"/>
              <a:t>27</a:t>
            </a:fld>
            <a:endParaRPr lang="en-US" altLang="ja-JP" sz="1200" dirty="0"/>
          </a:p>
        </p:txBody>
      </p:sp>
      <p:sp>
        <p:nvSpPr>
          <p:cNvPr id="665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Behaviorally, cognitively</a:t>
            </a:r>
            <a:endParaRPr lang="en-US" dirty="0"/>
          </a:p>
        </p:txBody>
      </p:sp>
      <p:sp>
        <p:nvSpPr>
          <p:cNvPr id="4" name="Slide Number Placeholder 3"/>
          <p:cNvSpPr>
            <a:spLocks noGrp="1"/>
          </p:cNvSpPr>
          <p:nvPr>
            <p:ph type="sldNum" sz="quarter" idx="10"/>
          </p:nvPr>
        </p:nvSpPr>
        <p:spPr/>
        <p:txBody>
          <a:bodyPr/>
          <a:lstStyle/>
          <a:p>
            <a:fld id="{63A8AD25-F9D4-F345-B966-7D578BC1B789}" type="slidenum">
              <a:rPr lang="en-US" smtClean="0"/>
              <a:t>28</a:t>
            </a:fld>
            <a:endParaRPr lang="en-US" dirty="0"/>
          </a:p>
        </p:txBody>
      </p:sp>
    </p:spTree>
    <p:extLst>
      <p:ext uri="{BB962C8B-B14F-4D97-AF65-F5344CB8AC3E}">
        <p14:creationId xmlns:p14="http://schemas.microsoft.com/office/powerpoint/2010/main" val="236941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A0033B-D2FE-B643-A47B-45AB7983E8DE}" type="slidenum">
              <a:rPr lang="en-US" altLang="ja-JP" sz="1200">
                <a:latin typeface="Geneva" charset="0"/>
              </a:rPr>
              <a:pPr eaLnBrk="1" hangingPunct="1"/>
              <a:t>29</a:t>
            </a:fld>
            <a:endParaRPr lang="en-US" altLang="ja-JP" sz="1200" dirty="0">
              <a:latin typeface="Geneva" charset="0"/>
            </a:endParaRPr>
          </a:p>
        </p:txBody>
      </p:sp>
      <p:sp>
        <p:nvSpPr>
          <p:cNvPr id="6963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a:latin typeface="Geneva"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2E68E0-6EC1-9942-8DE7-3ED837DE6398}" type="slidenum">
              <a:rPr lang="en-US" altLang="ja-JP" sz="1200"/>
              <a:pPr eaLnBrk="1" hangingPunct="1"/>
              <a:t>30</a:t>
            </a:fld>
            <a:endParaRPr lang="en-US" altLang="ja-JP" sz="1200" dirty="0"/>
          </a:p>
        </p:txBody>
      </p:sp>
      <p:sp>
        <p:nvSpPr>
          <p:cNvPr id="716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kumimoji="0" lang="ja-JP" alt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987B0A-D77E-7442-A40C-377E0556AFD2}" type="slidenum">
              <a:rPr lang="en-US" altLang="ja-JP" sz="1200">
                <a:latin typeface="Geneva" charset="0"/>
              </a:rPr>
              <a:pPr eaLnBrk="1" hangingPunct="1"/>
              <a:t>31</a:t>
            </a:fld>
            <a:endParaRPr lang="en-US" altLang="ja-JP" sz="1200" dirty="0">
              <a:latin typeface="Geneva" charset="0"/>
            </a:endParaRPr>
          </a:p>
        </p:txBody>
      </p:sp>
      <p:sp>
        <p:nvSpPr>
          <p:cNvPr id="73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kumimoji="0" lang="en-US" altLang="ja-JP" sz="5400" dirty="0">
                <a:latin typeface="Geneva" charset="0"/>
                <a:ea typeface="ＭＳ Ｐゴシック" charset="0"/>
                <a:cs typeface="ＭＳ Ｐゴシック" charset="0"/>
              </a:rPr>
              <a:t>Do #1 as example</a:t>
            </a:r>
            <a:endParaRPr kumimoji="0" lang="en-US" altLang="ja-JP" sz="1800" dirty="0">
              <a:latin typeface="Geneva" charset="0"/>
              <a:ea typeface="ＭＳ Ｐゴシック" charset="0"/>
              <a:cs typeface="ＭＳ Ｐゴシック" charset="0"/>
            </a:endParaRPr>
          </a:p>
          <a:p>
            <a:pPr eaLnBrk="1" hangingPunct="1">
              <a:spcBef>
                <a:spcPct val="0"/>
              </a:spcBef>
            </a:pPr>
            <a:r>
              <a:rPr kumimoji="0" lang="en-US" altLang="ja-JP" sz="1800" dirty="0">
                <a:latin typeface="Geneva" charset="0"/>
                <a:ea typeface="ＭＳ Ｐゴシック" charset="0"/>
                <a:cs typeface="ＭＳ Ｐゴシック" charset="0"/>
              </a:rPr>
              <a:t>Remember good things in your life</a:t>
            </a:r>
            <a:endParaRPr kumimoji="0" lang="en-US" altLang="ja-JP" dirty="0">
              <a:latin typeface="Geneva"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ja-JP">
                <a:latin typeface="Calibri" charset="0"/>
                <a:ea typeface="ＭＳ Ｐゴシック" charset="0"/>
                <a:cs typeface="ＭＳ Ｐゴシック" charset="0"/>
              </a:rPr>
              <a:t>Share some insight from positive psychology and can inform our teaching. </a:t>
            </a:r>
          </a:p>
          <a:p>
            <a:endParaRPr kumimoji="0" lang="en-US" altLang="ja-JP">
              <a:latin typeface="Calibri" charset="0"/>
              <a:ea typeface="ＭＳ Ｐゴシック" charset="0"/>
              <a:cs typeface="ＭＳ Ｐゴシック" charset="0"/>
            </a:endParaRPr>
          </a:p>
          <a:p>
            <a:r>
              <a:rPr kumimoji="0" lang="en-US" altLang="ja-JP">
                <a:latin typeface="Calibri" charset="0"/>
                <a:ea typeface="ＭＳ Ｐゴシック" charset="0"/>
                <a:cs typeface="ＭＳ Ｐゴシック" charset="0"/>
              </a:rPr>
              <a:t>Start: how does happiness work?</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6938E8-A89E-6D45-94CA-8138D0897057}" type="slidenum">
              <a:rPr lang="en-US" altLang="ja-JP" sz="1200"/>
              <a:pPr eaLnBrk="1" hangingPunct="1"/>
              <a:t>4</a:t>
            </a:fld>
            <a:endParaRPr lang="en-US" altLang="ja-JP"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128F7C-0899-FE44-B4AB-B5775404FF11}" type="slidenum">
              <a:rPr lang="en-US" altLang="ja-JP" sz="1200"/>
              <a:pPr eaLnBrk="1" hangingPunct="1"/>
              <a:t>32</a:t>
            </a:fld>
            <a:endParaRPr lang="en-US" altLang="ja-JP" sz="1200" dirty="0"/>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a:latin typeface="Calibri" charset="0"/>
                <a:ea typeface="ＭＳ Ｐゴシック" charset="0"/>
                <a:cs typeface="ＭＳ Ｐゴシック" charset="0"/>
              </a:rPr>
              <a:t>Count your blessings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AA399F-9B4D-7042-AE92-2BB46FA058C8}" type="slidenum">
              <a:rPr lang="en-US" altLang="ja-JP" sz="1200"/>
              <a:pPr eaLnBrk="1" hangingPunct="1"/>
              <a:t>33</a:t>
            </a:fld>
            <a:endParaRPr lang="en-US" altLang="ja-JP" sz="1200" dirty="0"/>
          </a:p>
        </p:txBody>
      </p:sp>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12A2CB-49AB-C14C-9BB2-8B08FAAC809D}" type="slidenum">
              <a:rPr lang="en-US" altLang="ja-JP" sz="1200"/>
              <a:pPr eaLnBrk="1" hangingPunct="1"/>
              <a:t>34</a:t>
            </a:fld>
            <a:endParaRPr lang="en-US" altLang="ja-JP" sz="1200" dirty="0"/>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43169D-5738-204F-80F2-D4A30CE36194}" type="slidenum">
              <a:rPr lang="en-US" altLang="ja-JP" sz="1200"/>
              <a:pPr eaLnBrk="1" hangingPunct="1"/>
              <a:t>35</a:t>
            </a:fld>
            <a:endParaRPr lang="en-US" altLang="ja-JP" sz="1200" dirty="0"/>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a:latin typeface="Calibri" charset="0"/>
                <a:ea typeface="ＭＳ Ｐゴシック" charset="0"/>
                <a:cs typeface="ＭＳ Ｐゴシック" charset="0"/>
              </a:rPr>
              <a:t>Take time for family and friends.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AF6B06-FD66-8541-8BDA-DCF979243880}" type="slidenum">
              <a:rPr lang="en-US" altLang="ja-JP" sz="1200"/>
              <a:pPr eaLnBrk="1" hangingPunct="1"/>
              <a:t>36</a:t>
            </a:fld>
            <a:endParaRPr lang="en-US" altLang="ja-JP" sz="1200" dirty="0"/>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a:latin typeface="Calibri" charset="0"/>
                <a:ea typeface="ＭＳ Ｐゴシック" charset="0"/>
                <a:cs typeface="ＭＳ Ｐゴシック" charset="0"/>
              </a:rPr>
              <a:t>Forgive others. Forgive yourself.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ja-JP" dirty="0">
                <a:latin typeface="Calibri" charset="0"/>
                <a:ea typeface="ＭＳ Ｐゴシック" charset="0"/>
                <a:cs typeface="ＭＳ Ｐゴシック" charset="0"/>
              </a:rPr>
              <a:t>Stay healthy. Take care of your health and body.</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B099E9-D06F-CE43-9B79-EED04893D7F1}" type="slidenum">
              <a:rPr lang="en-US" altLang="ja-JP" sz="1200"/>
              <a:pPr eaLnBrk="1" hangingPunct="1"/>
              <a:t>37</a:t>
            </a:fld>
            <a:endParaRPr lang="en-US" altLang="ja-JP"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55316-5F9C-5343-8337-771376B754E9}" type="slidenum">
              <a:rPr lang="en-US" altLang="ja-JP" sz="1200"/>
              <a:pPr eaLnBrk="1" hangingPunct="1"/>
              <a:t>38</a:t>
            </a:fld>
            <a:endParaRPr lang="en-US" altLang="ja-JP" sz="1200" dirty="0"/>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a:latin typeface="Calibri" charset="0"/>
                <a:ea typeface="ＭＳ Ｐゴシック" charset="0"/>
                <a:cs typeface="ＭＳ Ｐゴシック" charset="0"/>
              </a:rPr>
              <a:t>This is different than remember. This is real time.  English teacher:  Remembering is past tense. This is present, present simple, present continuous. RIGHT Now</a:t>
            </a:r>
          </a:p>
          <a:p>
            <a:pPr eaLnBrk="1" hangingPunct="1">
              <a:spcBef>
                <a:spcPct val="0"/>
              </a:spcBef>
            </a:pPr>
            <a:endParaRPr kumimoji="0" lang="ja-JP" altLang="en-US">
              <a:latin typeface="Calibri"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16BA3D-70B7-4140-A923-4F2DD3648AFA}" type="slidenum">
              <a:rPr lang="en-US" altLang="ja-JP" sz="1200"/>
              <a:pPr eaLnBrk="1" hangingPunct="1"/>
              <a:t>39</a:t>
            </a:fld>
            <a:endParaRPr lang="en-US" altLang="ja-JP" sz="1200" dirty="0"/>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altLang="ja-JP" dirty="0">
                <a:latin typeface="Calibri" charset="0"/>
                <a:ea typeface="ＭＳ Ｐゴシック" charset="0"/>
                <a:cs typeface="ＭＳ Ｐゴシック" charset="0"/>
              </a:rPr>
              <a:t>Happy people, when they run into negative experiences, know they will pass.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F6106A-04ED-8640-9E23-BB2B5BD95559}" type="slidenum">
              <a:rPr lang="en-US" altLang="ja-JP" sz="1200"/>
              <a:pPr eaLnBrk="1" hangingPunct="1"/>
              <a:t>40</a:t>
            </a:fld>
            <a:endParaRPr lang="en-US" altLang="ja-JP" sz="1200" dirty="0"/>
          </a:p>
        </p:txBody>
      </p:sp>
      <p:sp>
        <p:nvSpPr>
          <p:cNvPr id="921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16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dirty="0">
              <a:latin typeface="Calibri"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Next, how to introduce those</a:t>
            </a:r>
          </a:p>
          <a:p>
            <a:r>
              <a:rPr lang="en-US" dirty="0">
                <a:latin typeface="Calibri" charset="0"/>
                <a:ea typeface="ＭＳ Ｐゴシック" charset="0"/>
                <a:cs typeface="ＭＳ Ｐゴシック" charset="0"/>
              </a:rPr>
              <a:t>8 ideas into the elt classroom</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You don</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t have to remember. Download</a:t>
            </a:r>
          </a:p>
          <a:p>
            <a:endParaRPr lang="en-US" dirty="0">
              <a:latin typeface="Calibri" charset="0"/>
              <a:ea typeface="ＭＳ Ｐゴシック" charset="0"/>
              <a:cs typeface="ＭＳ Ｐゴシック" charset="0"/>
            </a:endParaRP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D7C488-3515-F94D-876B-A5201869FBDA}" type="slidenum">
              <a:rPr lang="en-US" sz="1200"/>
              <a:pPr eaLnBrk="1" hangingPunct="1"/>
              <a:t>41</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96F761-1D6E-5942-8286-B04C6B139653}" type="slidenum">
              <a:rPr lang="en-US" altLang="ja-JP" sz="1200">
                <a:latin typeface="Geneva" charset="0"/>
              </a:rPr>
              <a:pPr eaLnBrk="1" hangingPunct="1"/>
              <a:t>5</a:t>
            </a:fld>
            <a:endParaRPr lang="en-US" altLang="ja-JP" sz="1200">
              <a:latin typeface="Geneva" charset="0"/>
            </a:endParaRPr>
          </a:p>
        </p:txBody>
      </p:sp>
      <p:sp>
        <p:nvSpPr>
          <p:cNvPr id="225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kumimoji="0" lang="en-US" altLang="ja-JP">
                <a:latin typeface="Geneva" charset="0"/>
                <a:ea typeface="ＭＳ Ｐゴシック" charset="0"/>
                <a:cs typeface="ＭＳ Ｐゴシック" charset="0"/>
              </a:rPr>
              <a:t>Learn more</a:t>
            </a:r>
          </a:p>
          <a:p>
            <a:pPr eaLnBrk="1" hangingPunct="1">
              <a:spcBef>
                <a:spcPct val="0"/>
              </a:spcBef>
            </a:pPr>
            <a:r>
              <a:rPr kumimoji="0" lang="en-US" altLang="ja-JP">
                <a:latin typeface="Geneva" charset="0"/>
                <a:ea typeface="ＭＳ Ｐゴシック" charset="0"/>
                <a:cs typeface="ＭＳ Ｐゴシック" charset="0"/>
              </a:rPr>
              <a:t>Work longer at problem solving</a:t>
            </a:r>
          </a:p>
          <a:p>
            <a:pPr eaLnBrk="1" hangingPunct="1">
              <a:spcBef>
                <a:spcPct val="0"/>
              </a:spcBef>
            </a:pPr>
            <a:r>
              <a:rPr kumimoji="0" lang="en-US" altLang="ja-JP">
                <a:latin typeface="Geneva" charset="0"/>
                <a:ea typeface="ＭＳ Ｐゴシック" charset="0"/>
                <a:cs typeface="ＭＳ Ｐゴシック" charset="0"/>
              </a:rPr>
              <a:t>Approach tasks with more enthusiasm.</a:t>
            </a:r>
          </a:p>
          <a:p>
            <a:pPr eaLnBrk="1" hangingPunct="1">
              <a:spcBef>
                <a:spcPct val="0"/>
              </a:spcBef>
            </a:pPr>
            <a:r>
              <a:rPr kumimoji="0" lang="en-US" altLang="ja-JP">
                <a:solidFill>
                  <a:schemeClr val="tx2"/>
                </a:solidFill>
                <a:latin typeface="Calibri" charset="0"/>
                <a:ea typeface="ＭＳ Ｐゴシック" charset="0"/>
                <a:cs typeface="ＭＳ Ｐゴシック" charset="0"/>
                <a:hlinkClick r:id="rId3"/>
              </a:rPr>
              <a:t>http://www.centreforconfidence</a:t>
            </a:r>
            <a:r>
              <a:rPr kumimoji="0" lang="en-US" altLang="ja-JP">
                <a:solidFill>
                  <a:schemeClr val="hlink"/>
                </a:solidFill>
                <a:latin typeface="Calibri" charset="0"/>
                <a:ea typeface="ＭＳ Ｐゴシック" charset="0"/>
                <a:cs typeface="ＭＳ Ｐゴシック" charset="0"/>
                <a:hlinkClick r:id="rId3"/>
              </a:rPr>
              <a:t>.co.uk/pp/overview.php?p=c2lkPTImdGlkPTAmaWQ9NA</a:t>
            </a:r>
            <a:r>
              <a:rPr kumimoji="0" lang="en-US" altLang="ja-JP">
                <a:solidFill>
                  <a:schemeClr val="hlink"/>
                </a:solidFill>
                <a:latin typeface="Calibri" charset="0"/>
                <a:ea typeface="ＭＳ Ｐゴシック" charset="0"/>
                <a:cs typeface="ＭＳ Ｐゴシック" charset="0"/>
              </a:rPr>
              <a:t>==</a:t>
            </a:r>
          </a:p>
          <a:p>
            <a:pPr eaLnBrk="1" hangingPunct="1">
              <a:spcBef>
                <a:spcPct val="0"/>
              </a:spcBef>
            </a:pPr>
            <a:r>
              <a:rPr kumimoji="0" lang="en-US" altLang="ja-JP">
                <a:solidFill>
                  <a:schemeClr val="hlink"/>
                </a:solidFill>
                <a:latin typeface="Calibri" charset="0"/>
                <a:ea typeface="ＭＳ Ｐゴシック" charset="0"/>
                <a:cs typeface="ＭＳ Ｐゴシック" charset="0"/>
                <a:hlinkClick r:id=""/>
              </a:rPr>
              <a:t>http://www.theage.com.au/</a:t>
            </a:r>
            <a:r>
              <a:rPr kumimoji="0" lang="en-US" altLang="ja-JP">
                <a:solidFill>
                  <a:schemeClr val="hlink"/>
                </a:solidFill>
                <a:latin typeface="Calibri" charset="0"/>
                <a:ea typeface="ＭＳ Ｐゴシック" charset="0"/>
                <a:cs typeface="ＭＳ Ｐゴシック" charset="0"/>
              </a:rPr>
              <a:t>  Don</a:t>
            </a:r>
            <a:r>
              <a:rPr kumimoji="0" lang="ja-JP" altLang="en-US">
                <a:solidFill>
                  <a:schemeClr val="hlink"/>
                </a:solidFill>
                <a:latin typeface="Calibri" charset="0"/>
                <a:ea typeface="ＭＳ Ｐゴシック" charset="0"/>
                <a:cs typeface="ＭＳ Ｐゴシック" charset="0"/>
              </a:rPr>
              <a:t>’</a:t>
            </a:r>
            <a:r>
              <a:rPr kumimoji="0" lang="en-US" altLang="ja-JP">
                <a:solidFill>
                  <a:schemeClr val="hlink"/>
                </a:solidFill>
                <a:latin typeface="Calibri" charset="0"/>
                <a:ea typeface="ＭＳ Ｐゴシック" charset="0"/>
                <a:cs typeface="ＭＳ Ｐゴシック" charset="0"/>
              </a:rPr>
              <a:t>t worry, be happy. May 8, 2006</a:t>
            </a:r>
            <a:endParaRPr kumimoji="0" lang="en-US" altLang="ja-JP">
              <a:latin typeface="Calibri" charset="0"/>
              <a:ea typeface="ＭＳ Ｐゴシック" charset="0"/>
              <a:cs typeface="ＭＳ Ｐゴシック" charset="0"/>
            </a:endParaRPr>
          </a:p>
          <a:p>
            <a:pPr eaLnBrk="1" hangingPunct="1">
              <a:spcBef>
                <a:spcPct val="0"/>
              </a:spcBef>
            </a:pPr>
            <a:r>
              <a:rPr kumimoji="0" lang="en-US" altLang="ja-JP">
                <a:latin typeface="Geneva" charset="0"/>
                <a:ea typeface="ＭＳ Ｐゴシック" charset="0"/>
                <a:cs typeface="ＭＳ Ｐゴシック" charset="0"/>
              </a:rPr>
              <a:t> </a:t>
            </a:r>
          </a:p>
          <a:p>
            <a:pPr eaLnBrk="1" hangingPunct="1">
              <a:spcBef>
                <a:spcPct val="0"/>
              </a:spcBef>
            </a:pPr>
            <a:endParaRPr kumimoji="0" lang="ja-JP" altLang="en-US">
              <a:latin typeface="Geneva"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Next, how to introduce those</a:t>
            </a:r>
          </a:p>
          <a:p>
            <a:r>
              <a:rPr lang="en-US" dirty="0">
                <a:latin typeface="Calibri" charset="0"/>
                <a:ea typeface="ＭＳ Ｐゴシック" charset="0"/>
                <a:cs typeface="ＭＳ Ｐゴシック" charset="0"/>
              </a:rPr>
              <a:t>8 ideas into the elt classroom</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You don</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t have to remember. Download</a:t>
            </a:r>
          </a:p>
          <a:p>
            <a:endParaRPr lang="en-US" dirty="0">
              <a:latin typeface="Calibri" charset="0"/>
              <a:ea typeface="ＭＳ Ｐゴシック" charset="0"/>
              <a:cs typeface="ＭＳ Ｐゴシック" charset="0"/>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7F6DCA-094C-EE49-919D-962A8133F466}" type="slidenum">
              <a:rPr lang="en-US" sz="1200"/>
              <a:pPr eaLnBrk="1" hangingPunct="1"/>
              <a:t>42</a:t>
            </a:fld>
            <a:endParaRPr lang="en-US" sz="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Wellbeing 2.0</a:t>
            </a:r>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44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Wellbeing 2.0</a:t>
            </a:r>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45</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Wellbeing 2.0</a:t>
            </a:r>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46</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What would your pictures be?</a:t>
            </a:r>
          </a:p>
          <a:p>
            <a:pPr marL="0" indent="0">
              <a:buFontTx/>
              <a:buNone/>
            </a:pPr>
            <a:endParaRPr lang="en-US" baseline="0" dirty="0" smtClean="0"/>
          </a:p>
          <a:p>
            <a:pPr marL="0" indent="0">
              <a:buFontTx/>
              <a:buNone/>
            </a:pPr>
            <a:endParaRPr lang="en-US" baseline="0" dirty="0" smtClean="0"/>
          </a:p>
          <a:p>
            <a:pPr marL="0" indent="0">
              <a:buFontTx/>
              <a:buNone/>
            </a:pPr>
            <a:r>
              <a:rPr lang="en-US" baseline="0" dirty="0" smtClean="0"/>
              <a:t>Photo </a:t>
            </a:r>
            <a:r>
              <a:rPr lang="en-US" baseline="0" dirty="0" err="1" smtClean="0"/>
              <a:t>credit:http</a:t>
            </a:r>
            <a:r>
              <a:rPr lang="en-US" baseline="0" dirty="0" smtClean="0"/>
              <a:t>://</a:t>
            </a:r>
            <a:r>
              <a:rPr lang="en-US" baseline="0" dirty="0" err="1" smtClean="0"/>
              <a:t>propakistani.pk</a:t>
            </a:r>
            <a:r>
              <a:rPr lang="en-US" baseline="0" dirty="0" smtClean="0"/>
              <a:t>/2012/07/26/how-to-check-if-your-cell-phone-pictures-are-being-monitored/</a:t>
            </a:r>
          </a:p>
          <a:p>
            <a:pPr marL="0" indent="0">
              <a:buFontTx/>
              <a:buNone/>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D1307BB-5C6E-554F-B59A-14385FC04DEB}" type="slidenum">
              <a:rPr lang="en-US" smtClean="0"/>
              <a:pPr/>
              <a:t>48</a:t>
            </a:fld>
            <a:endParaRPr lang="en-US"/>
          </a:p>
        </p:txBody>
      </p:sp>
    </p:spTree>
    <p:extLst>
      <p:ext uri="{BB962C8B-B14F-4D97-AF65-F5344CB8AC3E}">
        <p14:creationId xmlns:p14="http://schemas.microsoft.com/office/powerpoint/2010/main" val="2842911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Active – Constructive</a:t>
            </a:r>
            <a:r>
              <a:rPr lang="ja-JP" altLang="en-US">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 responses – They help the partner mentally recreate the emotion</a:t>
            </a:r>
          </a:p>
          <a:p>
            <a:r>
              <a:rPr lang="en-US" dirty="0">
                <a:latin typeface="Calibri" charset="0"/>
                <a:ea typeface="ＭＳ Ｐゴシック" charset="0"/>
                <a:cs typeface="ＭＳ Ｐゴシック" charset="0"/>
              </a:rPr>
              <a:t>-- good psychologically</a:t>
            </a:r>
          </a:p>
          <a:p>
            <a:r>
              <a:rPr lang="en-US" dirty="0">
                <a:latin typeface="Calibri" charset="0"/>
                <a:ea typeface="ＭＳ Ｐゴシック" charset="0"/>
                <a:cs typeface="ＭＳ Ｐゴシック" charset="0"/>
              </a:rPr>
              <a:t>-- good conversation strategy</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634422-731B-3447-8DCF-9AEC4A71F882}" type="slidenum">
              <a:rPr lang="en-US" altLang="ja-JP" sz="1200"/>
              <a:pPr eaLnBrk="1" hangingPunct="1"/>
              <a:t>50</a:t>
            </a:fld>
            <a:endParaRPr lang="en-US" altLang="ja-JP" sz="12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Active – Constructive</a:t>
            </a:r>
            <a:r>
              <a:rPr lang="ja-JP" altLang="en-US">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 responses – They help the partner mentally recreate the emotion</a:t>
            </a:r>
          </a:p>
          <a:p>
            <a:r>
              <a:rPr lang="en-US" dirty="0">
                <a:latin typeface="Calibri" charset="0"/>
                <a:ea typeface="ＭＳ Ｐゴシック" charset="0"/>
                <a:cs typeface="ＭＳ Ｐゴシック" charset="0"/>
              </a:rPr>
              <a:t>-- good psychologically</a:t>
            </a:r>
          </a:p>
          <a:p>
            <a:r>
              <a:rPr lang="en-US" dirty="0">
                <a:latin typeface="Calibri" charset="0"/>
                <a:ea typeface="ＭＳ Ｐゴシック" charset="0"/>
                <a:cs typeface="ＭＳ Ｐゴシック" charset="0"/>
              </a:rPr>
              <a:t>-- good conversation strategy</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634422-731B-3447-8DCF-9AEC4A71F882}" type="slidenum">
              <a:rPr lang="en-US" altLang="ja-JP" sz="1200"/>
              <a:pPr eaLnBrk="1" hangingPunct="1"/>
              <a:t>51</a:t>
            </a:fld>
            <a:endParaRPr lang="en-US" altLang="ja-JP" sz="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Active – Constructive</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 responses – They help the partner mentally recreate the emotion</a:t>
            </a:r>
          </a:p>
          <a:p>
            <a:r>
              <a:rPr lang="en-US" dirty="0">
                <a:latin typeface="Calibri" charset="0"/>
                <a:ea typeface="ＭＳ Ｐゴシック" charset="0"/>
                <a:cs typeface="ＭＳ Ｐゴシック" charset="0"/>
              </a:rPr>
              <a:t>-- good psychologically</a:t>
            </a:r>
          </a:p>
          <a:p>
            <a:r>
              <a:rPr lang="en-US" dirty="0">
                <a:latin typeface="Calibri" charset="0"/>
                <a:ea typeface="ＭＳ Ｐゴシック" charset="0"/>
                <a:cs typeface="ＭＳ Ｐゴシック" charset="0"/>
              </a:rPr>
              <a:t>-- good conversation </a:t>
            </a:r>
            <a:r>
              <a:rPr lang="en-US" dirty="0" smtClean="0">
                <a:latin typeface="Calibri" charset="0"/>
                <a:ea typeface="ＭＳ Ｐゴシック" charset="0"/>
                <a:cs typeface="ＭＳ Ｐゴシック" charset="0"/>
              </a:rPr>
              <a:t>strategy</a:t>
            </a:r>
          </a:p>
          <a:p>
            <a:endParaRPr lang="en-US" dirty="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Promotion -  Active constructive – Wow.  Tell me all about it. </a:t>
            </a:r>
          </a:p>
          <a:p>
            <a:r>
              <a:rPr lang="en-US" dirty="0" smtClean="0">
                <a:latin typeface="Calibri" charset="0"/>
                <a:ea typeface="ＭＳ Ｐゴシック" charset="0"/>
                <a:cs typeface="ＭＳ Ｐゴシック" charset="0"/>
              </a:rPr>
              <a:t>Passive constructive – That’s nice.   </a:t>
            </a:r>
          </a:p>
          <a:p>
            <a:r>
              <a:rPr lang="en-US" dirty="0" smtClean="0">
                <a:latin typeface="Calibri" charset="0"/>
                <a:ea typeface="ＭＳ Ｐゴシック" charset="0"/>
                <a:cs typeface="ＭＳ Ｐゴシック" charset="0"/>
              </a:rPr>
              <a:t>Passive destructive – That’s nice.  What’s for dinner. </a:t>
            </a:r>
          </a:p>
          <a:p>
            <a:r>
              <a:rPr lang="en-US" dirty="0" smtClean="0">
                <a:latin typeface="Calibri" charset="0"/>
                <a:ea typeface="ＭＳ Ｐゴシック" charset="0"/>
                <a:cs typeface="ＭＳ Ｐゴシック" charset="0"/>
              </a:rPr>
              <a:t>Active destructive – Oh great.  Now you’re going to be even busier. </a:t>
            </a:r>
            <a:endParaRPr lang="en-US" dirty="0">
              <a:latin typeface="Calibri" charset="0"/>
              <a:ea typeface="ＭＳ Ｐゴシック" charset="0"/>
              <a:cs typeface="ＭＳ Ｐゴシック"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634422-731B-3447-8DCF-9AEC4A71F882}" type="slidenum">
              <a:rPr lang="en-US" altLang="ja-JP" sz="1200"/>
              <a:pPr eaLnBrk="1" hangingPunct="1"/>
              <a:t>52</a:t>
            </a:fld>
            <a:endParaRPr lang="en-US" altLang="ja-JP"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Happiness activities</a:t>
            </a:r>
            <a:r>
              <a:rPr lang="en-US" baseline="0" dirty="0" smtClean="0"/>
              <a:t> –</a:t>
            </a:r>
          </a:p>
          <a:p>
            <a:r>
              <a:rPr lang="en-US" baseline="0" dirty="0" smtClean="0"/>
              <a:t>Easy to do in the classroom</a:t>
            </a:r>
          </a:p>
          <a:p>
            <a:r>
              <a:rPr lang="en-US" baseline="0" dirty="0" smtClean="0"/>
              <a:t>Easy to connect to language – vocabulary, grammar, language functions. </a:t>
            </a:r>
            <a:endParaRPr lang="en-US" dirty="0"/>
          </a:p>
        </p:txBody>
      </p:sp>
      <p:sp>
        <p:nvSpPr>
          <p:cNvPr id="4" name="Slide Number Placeholder 3"/>
          <p:cNvSpPr>
            <a:spLocks noGrp="1"/>
          </p:cNvSpPr>
          <p:nvPr>
            <p:ph type="sldNum" sz="quarter" idx="10"/>
          </p:nvPr>
        </p:nvSpPr>
        <p:spPr/>
        <p:txBody>
          <a:bodyPr/>
          <a:lstStyle/>
          <a:p>
            <a:pPr>
              <a:defRPr/>
            </a:pPr>
            <a:fld id="{6BADBF0A-CD62-D649-96D7-CF3086BBEB1B}" type="slidenum">
              <a:rPr lang="en-US" smtClean="0"/>
              <a:pPr>
                <a:defRPr/>
              </a:pPr>
              <a:t>54</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Wellbeing 2.0</a:t>
            </a:r>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55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ja-JP">
                <a:latin typeface="Calibri" charset="0"/>
                <a:ea typeface="ＭＳ Ｐゴシック" charset="0"/>
                <a:cs typeface="ＭＳ Ｐゴシック" charset="0"/>
              </a:rPr>
              <a:t>Brain is full of chemical – serotonin, enDORFin, dopamine </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E7ABA5-87FC-3041-B48B-344A84D76B34}" type="slidenum">
              <a:rPr lang="en-US" altLang="ja-JP" sz="1200"/>
              <a:pPr eaLnBrk="1" hangingPunct="1"/>
              <a:t>6</a:t>
            </a:fld>
            <a:endParaRPr lang="en-US" altLang="ja-JP"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charset="-128"/>
                <a:cs typeface="ＭＳ Ｐゴシック" charset="-128"/>
              </a:rPr>
              <a:t>Engagement – getting student, not just studying English, but really involved. Really USING English. </a:t>
            </a:r>
          </a:p>
        </p:txBody>
      </p:sp>
      <p:sp>
        <p:nvSpPr>
          <p:cNvPr id="21508" name="Slide Number Placeholder 3"/>
          <p:cNvSpPr>
            <a:spLocks noGrp="1"/>
          </p:cNvSpPr>
          <p:nvPr>
            <p:ph type="sldNum" sz="quarter" idx="5"/>
          </p:nvPr>
        </p:nvSpPr>
        <p:spPr bwMode="auto">
          <a:ln>
            <a:miter lim="800000"/>
            <a:headEnd/>
            <a:tailEnd/>
          </a:ln>
        </p:spPr>
        <p:txBody>
          <a:bodyPr/>
          <a:lstStyle/>
          <a:p>
            <a:fld id="{9EE51B50-A337-5540-8417-9C381889E765}" type="slidenum">
              <a:rPr lang="en-US" smtClean="0"/>
              <a:pPr/>
              <a:t>56</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charset="-128"/>
                <a:cs typeface="ＭＳ Ｐゴシック" charset="-128"/>
              </a:rPr>
              <a:t>Engagement – konyaku?  No, different meaning.</a:t>
            </a:r>
          </a:p>
          <a:p>
            <a:pPr eaLnBrk="1" hangingPunct="1">
              <a:spcBef>
                <a:spcPct val="0"/>
              </a:spcBef>
            </a:pPr>
            <a:r>
              <a:rPr lang="en-US" smtClean="0">
                <a:ea typeface="ＭＳ Ｐゴシック" charset="-128"/>
                <a:cs typeface="ＭＳ Ｐゴシック" charset="-128"/>
              </a:rPr>
              <a:t>Although similar – there’s involvment, commitment, I feels really good, and there is PASSION </a:t>
            </a:r>
          </a:p>
          <a:p>
            <a:pPr eaLnBrk="1" hangingPunct="1">
              <a:spcBef>
                <a:spcPct val="0"/>
              </a:spcBef>
            </a:pPr>
            <a:endParaRPr lang="en-US" smtClean="0">
              <a:ea typeface="ＭＳ Ｐゴシック" charset="-128"/>
              <a:cs typeface="ＭＳ Ｐゴシック" charset="-128"/>
            </a:endParaRPr>
          </a:p>
        </p:txBody>
      </p:sp>
      <p:sp>
        <p:nvSpPr>
          <p:cNvPr id="21508" name="Slide Number Placeholder 3"/>
          <p:cNvSpPr>
            <a:spLocks noGrp="1"/>
          </p:cNvSpPr>
          <p:nvPr>
            <p:ph type="sldNum" sz="quarter" idx="5"/>
          </p:nvPr>
        </p:nvSpPr>
        <p:spPr bwMode="auto">
          <a:ln>
            <a:miter lim="800000"/>
            <a:headEnd/>
            <a:tailEnd/>
          </a:ln>
        </p:spPr>
        <p:txBody>
          <a:bodyPr/>
          <a:lstStyle/>
          <a:p>
            <a:fld id="{1D6BDFBD-A055-1340-805A-5AF65FC98872}" type="slidenum">
              <a:rPr lang="en-US" smtClean="0"/>
              <a:pPr/>
              <a:t>57</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ln>
            <a:miter lim="800000"/>
            <a:headEnd/>
            <a:tailEnd/>
          </a:ln>
        </p:spPr>
        <p:txBody>
          <a:bodyPr/>
          <a:lstStyle/>
          <a:p>
            <a:fld id="{E3FFF7E6-F699-9B4A-9A28-7D9C4DE5208B}" type="slidenum">
              <a:rPr lang="en-US" smtClean="0">
                <a:latin typeface="Geneva" charset="0"/>
              </a:rPr>
              <a:pPr/>
              <a:t>58</a:t>
            </a:fld>
            <a:endParaRPr lang="en-US" smtClean="0">
              <a:latin typeface="Geneva" charset="0"/>
            </a:endParaRPr>
          </a:p>
        </p:txBody>
      </p:sp>
      <p:sp>
        <p:nvSpPr>
          <p:cNvPr id="1976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sz="4400" smtClean="0">
                <a:latin typeface="Geneva" charset="0"/>
                <a:ea typeface="ＭＳ Ｐゴシック" charset="-128"/>
                <a:cs typeface="ＭＳ Ｐゴシック" charset="-128"/>
              </a:rPr>
              <a:t>Shu-kri-yaa</a:t>
            </a:r>
            <a:endParaRPr lang="en-US" smtClean="0">
              <a:latin typeface="Geneva"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ln>
            <a:miter lim="800000"/>
            <a:headEnd/>
            <a:tailEnd/>
          </a:ln>
        </p:spPr>
        <p:txBody>
          <a:bodyPr/>
          <a:lstStyle/>
          <a:p>
            <a:fld id="{E3FFF7E6-F699-9B4A-9A28-7D9C4DE5208B}" type="slidenum">
              <a:rPr lang="en-US" smtClean="0">
                <a:latin typeface="Geneva" charset="0"/>
              </a:rPr>
              <a:pPr/>
              <a:t>59</a:t>
            </a:fld>
            <a:endParaRPr lang="en-US" smtClean="0">
              <a:latin typeface="Geneva" charset="0"/>
            </a:endParaRPr>
          </a:p>
        </p:txBody>
      </p:sp>
      <p:sp>
        <p:nvSpPr>
          <p:cNvPr id="1976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sz="4400" smtClean="0">
                <a:latin typeface="Geneva" charset="0"/>
                <a:ea typeface="ＭＳ Ｐゴシック" charset="-128"/>
                <a:cs typeface="ＭＳ Ｐゴシック" charset="-128"/>
              </a:rPr>
              <a:t>Shu-kri-yaa</a:t>
            </a:r>
            <a:endParaRPr lang="en-US" smtClean="0">
              <a:latin typeface="Geneva"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ln>
            <a:miter lim="800000"/>
            <a:headEnd/>
            <a:tailEnd/>
          </a:ln>
        </p:spPr>
        <p:txBody>
          <a:bodyPr/>
          <a:lstStyle/>
          <a:p>
            <a:fld id="{7742774A-0A83-544E-B94B-CC32340B625A}" type="slidenum">
              <a:rPr lang="en-US" smtClean="0">
                <a:latin typeface="Geneva" pitchFamily="-108" charset="0"/>
                <a:ea typeface="ＭＳ Ｐゴシック" pitchFamily="-108" charset="-128"/>
                <a:cs typeface="ＭＳ Ｐゴシック" pitchFamily="-108" charset="-128"/>
              </a:rPr>
              <a:pPr/>
              <a:t>60</a:t>
            </a:fld>
            <a:endParaRPr lang="en-US" smtClean="0">
              <a:latin typeface="Geneva" pitchFamily="-108" charset="0"/>
              <a:ea typeface="ＭＳ Ｐゴシック" pitchFamily="-108" charset="-128"/>
              <a:cs typeface="ＭＳ Ｐゴシック" pitchFamily="-108" charset="-128"/>
            </a:endParaRPr>
          </a:p>
        </p:txBody>
      </p:sp>
      <p:sp>
        <p:nvSpPr>
          <p:cNvPr id="164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sz="4400" dirty="0" smtClean="0">
                <a:latin typeface="Geneva" pitchFamily="-108" charset="0"/>
                <a:ea typeface="ＭＳ Ｐゴシック" pitchFamily="-108" charset="-128"/>
                <a:cs typeface="ＭＳ Ｐゴシック" pitchFamily="-108" charset="-128"/>
              </a:rPr>
              <a:t>Gam un/     (“un” rhymes</a:t>
            </a:r>
            <a:r>
              <a:rPr lang="en-US" sz="4400" baseline="0" dirty="0" smtClean="0">
                <a:latin typeface="Geneva" pitchFamily="-108" charset="0"/>
                <a:ea typeface="ＭＳ Ｐゴシック" pitchFamily="-108" charset="-128"/>
                <a:cs typeface="ＭＳ Ｐゴシック" pitchFamily="-108" charset="-128"/>
              </a:rPr>
              <a:t> with “sun”</a:t>
            </a:r>
            <a:endParaRPr lang="en-US" sz="4400" dirty="0" smtClean="0">
              <a:latin typeface="Geneva" pitchFamily="-108" charset="0"/>
              <a:ea typeface="ＭＳ Ｐゴシック" pitchFamily="-108" charset="-128"/>
              <a:cs typeface="ＭＳ Ｐゴシック" pitchFamily="-108"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ln>
            <a:miter lim="800000"/>
            <a:headEnd/>
            <a:tailEnd/>
          </a:ln>
        </p:spPr>
        <p:txBody>
          <a:bodyPr/>
          <a:lstStyle/>
          <a:p>
            <a:fld id="{7742774A-0A83-544E-B94B-CC32340B625A}" type="slidenum">
              <a:rPr lang="en-US" smtClean="0">
                <a:latin typeface="Geneva" pitchFamily="-108" charset="0"/>
                <a:ea typeface="ＭＳ Ｐゴシック" pitchFamily="-108" charset="-128"/>
                <a:cs typeface="ＭＳ Ｐゴシック" pitchFamily="-108" charset="-128"/>
              </a:rPr>
              <a:pPr/>
              <a:t>61</a:t>
            </a:fld>
            <a:endParaRPr lang="en-US" smtClean="0">
              <a:latin typeface="Geneva" pitchFamily="-108" charset="0"/>
              <a:ea typeface="ＭＳ Ｐゴシック" pitchFamily="-108" charset="-128"/>
              <a:cs typeface="ＭＳ Ｐゴシック" pitchFamily="-108" charset="-128"/>
            </a:endParaRPr>
          </a:p>
        </p:txBody>
      </p:sp>
      <p:sp>
        <p:nvSpPr>
          <p:cNvPr id="164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sz="4400" smtClean="0">
                <a:latin typeface="Geneva" pitchFamily="-108" charset="0"/>
                <a:ea typeface="ＭＳ Ｐゴシック" pitchFamily="-108" charset="-128"/>
                <a:cs typeface="ＭＳ Ｐゴシック" pitchFamily="-108" charset="-128"/>
              </a:rPr>
              <a:t>She-she  (xi-xi</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ln>
            <a:miter lim="800000"/>
            <a:headEnd/>
            <a:tailEnd/>
          </a:ln>
        </p:spPr>
        <p:txBody>
          <a:bodyPr/>
          <a:lstStyle/>
          <a:p>
            <a:fld id="{03226BAC-8234-C34F-B108-2AC5993BABFD}" type="slidenum">
              <a:rPr lang="en-US" smtClean="0">
                <a:latin typeface="Geneva" pitchFamily="-108" charset="0"/>
                <a:ea typeface="ＭＳ Ｐゴシック" pitchFamily="-108" charset="-128"/>
                <a:cs typeface="ＭＳ Ｐゴシック" pitchFamily="-108" charset="-128"/>
              </a:rPr>
              <a:pPr/>
              <a:t>62</a:t>
            </a:fld>
            <a:endParaRPr lang="en-US" smtClean="0">
              <a:latin typeface="Geneva" pitchFamily="-108" charset="0"/>
              <a:ea typeface="ＭＳ Ｐゴシック" pitchFamily="-108" charset="-128"/>
              <a:cs typeface="ＭＳ Ｐゴシック" pitchFamily="-108" charset="-128"/>
            </a:endParaRPr>
          </a:p>
        </p:txBody>
      </p:sp>
      <p:sp>
        <p:nvSpPr>
          <p:cNvPr id="16281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628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sz="4400" smtClean="0">
                <a:latin typeface="Geneva" pitchFamily="-108" charset="0"/>
                <a:ea typeface="ＭＳ Ｐゴシック" pitchFamily="-108" charset="-128"/>
                <a:cs typeface="ＭＳ Ｐゴシック" pitchFamily="-108" charset="-128"/>
              </a:rPr>
              <a:t>Gahnsabnida</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Drill</a:t>
            </a:r>
            <a:r>
              <a:rPr lang="en-US" baseline="0" dirty="0" smtClean="0"/>
              <a:t> ---  easier harder</a:t>
            </a:r>
            <a:endParaRPr lang="en-US" dirty="0" smtClean="0"/>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63</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Masters of challenge?</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65</a:t>
            </a:fld>
            <a:endParaRPr lang="en-US" dirty="0"/>
          </a:p>
        </p:txBody>
      </p:sp>
    </p:spTree>
    <p:extLst>
      <p:ext uri="{BB962C8B-B14F-4D97-AF65-F5344CB8AC3E}">
        <p14:creationId xmlns:p14="http://schemas.microsoft.com/office/powerpoint/2010/main" val="673672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108" charset="0"/>
              </a:rPr>
              <a:t>Mihály Csíkszentmihályi’s sense. That experience when we’re totally engaged with what we’re doing. Energized. Loose track of time. You are challenged. It something is too easy, you get bored. This is when you are totally part of the moment. Athletes talk about being “in the zone.”</a:t>
            </a:r>
          </a:p>
          <a:p>
            <a:pPr eaLnBrk="1" hangingPunct="1">
              <a:spcBef>
                <a:spcPct val="0"/>
              </a:spcBef>
            </a:pPr>
            <a:r>
              <a:rPr lang="en-US" dirty="0" smtClean="0">
                <a:latin typeface="Arial" pitchFamily="-108" charset="0"/>
              </a:rPr>
              <a:t>	As Teachers, sometimes. And classes, sometimes (I hope), but harder to orchestrate as a teacher. For many Ss, English isn’t a natural flow experience. </a:t>
            </a:r>
          </a:p>
          <a:p>
            <a:pPr eaLnBrk="1" hangingPunct="1">
              <a:spcBef>
                <a:spcPct val="0"/>
              </a:spcBef>
            </a:pPr>
            <a:r>
              <a:rPr lang="en-US" dirty="0" smtClean="0">
                <a:latin typeface="Arial" pitchFamily="-108" charset="0"/>
              </a:rPr>
              <a:t>Bill Snyder (TC Columbia Uni – Tokyo) looking at identifying activities that are likely to produce flow. The topics related to happiness can be deeper so maybe likely to move some/many Ss there. (Think like kindness or good memories just naturally deeper than “what’s your favorite sport). Bill’s pointed out something like 4-3-2 might be more likely. You have a real challenge (double your speed), and it is personally produced content.  Seems to  </a:t>
            </a:r>
          </a:p>
        </p:txBody>
      </p:sp>
      <p:sp>
        <p:nvSpPr>
          <p:cNvPr id="352260" name="Slide Number Placeholder 3"/>
          <p:cNvSpPr>
            <a:spLocks noGrp="1"/>
          </p:cNvSpPr>
          <p:nvPr>
            <p:ph type="sldNum" sz="quarter" idx="5"/>
          </p:nvPr>
        </p:nvSpPr>
        <p:spPr bwMode="auto">
          <a:ln>
            <a:miter lim="800000"/>
            <a:headEnd/>
            <a:tailEnd/>
          </a:ln>
        </p:spPr>
        <p:txBody>
          <a:bodyPr/>
          <a:lstStyle/>
          <a:p>
            <a:pPr>
              <a:defRPr/>
            </a:pPr>
            <a:fld id="{B5E34379-B955-A146-A71F-CA46F803FFBB}" type="slidenum">
              <a:rPr lang="en-US"/>
              <a:pPr>
                <a:defRPr/>
              </a:pPr>
              <a:t>66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50% set point.  Goes up/down, comes back.  Mpls twins studies</a:t>
            </a:r>
          </a:p>
          <a:p>
            <a:r>
              <a:rPr lang="en-US">
                <a:latin typeface="Calibri" charset="0"/>
                <a:ea typeface="ＭＳ Ｐゴシック" charset="0"/>
                <a:cs typeface="ＭＳ Ｐゴシック" charset="0"/>
              </a:rPr>
              <a:t>10% - circumstances. </a:t>
            </a:r>
          </a:p>
          <a:p>
            <a:r>
              <a:rPr lang="en-US">
                <a:latin typeface="Calibri" charset="0"/>
                <a:ea typeface="ＭＳ Ｐゴシック" charset="0"/>
                <a:cs typeface="ＭＳ Ｐゴシック" charset="0"/>
              </a:rPr>
              <a:t>40% - intentional activity – our decisions. </a:t>
            </a:r>
          </a:p>
          <a:p>
            <a:r>
              <a:rPr lang="en-US">
                <a:latin typeface="Calibri" charset="0"/>
                <a:ea typeface="ＭＳ Ｐゴシック" charset="0"/>
                <a:cs typeface="ＭＳ Ｐゴシック" charset="0"/>
              </a:rPr>
              <a:t>40% -- </a:t>
            </a:r>
          </a:p>
          <a:p>
            <a:endParaRPr lang="en-US">
              <a:latin typeface="Calibri" charset="0"/>
              <a:ea typeface="ＭＳ Ｐゴシック" charset="0"/>
              <a:cs typeface="ＭＳ Ｐゴシック"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C8D2F0-E159-A34D-AA41-6625A027CCAA}" type="slidenum">
              <a:rPr lang="en-US" altLang="ja-JP" sz="1200"/>
              <a:pPr eaLnBrk="1" hangingPunct="1"/>
              <a:t>7</a:t>
            </a:fld>
            <a:endParaRPr lang="en-US" altLang="ja-JP"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165715-47A2-A441-BB97-466DD4E9A5EA}" type="slidenum">
              <a:rPr lang="en-US" smtClean="0">
                <a:ea typeface="ＭＳ Ｐゴシック" pitchFamily="-108" charset="-128"/>
                <a:cs typeface="ＭＳ Ｐゴシック" pitchFamily="-108" charset="-128"/>
              </a:rPr>
              <a:pPr fontAlgn="base">
                <a:spcBef>
                  <a:spcPct val="0"/>
                </a:spcBef>
                <a:spcAft>
                  <a:spcPct val="0"/>
                </a:spcAft>
                <a:defRPr/>
              </a:pPr>
              <a:t>68</a:t>
            </a:fld>
            <a:endParaRPr lang="en-US" dirty="0" smtClean="0">
              <a:ea typeface="ＭＳ Ｐゴシック" pitchFamily="-108" charset="-128"/>
              <a:cs typeface="ＭＳ Ｐゴシック" pitchFamily="-108" charset="-128"/>
            </a:endParaRPr>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Wellbeing 2.0</a:t>
            </a:r>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70</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Bill Milliken</a:t>
            </a:r>
            <a:r>
              <a:rPr kumimoji="1" lang="en-US" altLang="ja-JP" baseline="0" dirty="0" smtClean="0"/>
              <a:t> (works with troubled teenagers)  (Author: The last dropout</a:t>
            </a:r>
          </a:p>
          <a:p>
            <a:r>
              <a:rPr kumimoji="1" lang="en-US" altLang="ja-JP" baseline="0" dirty="0" smtClean="0"/>
              <a:t>“Programs don’t change people. Relationships do.”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BADBF0A-CD62-D649-96D7-CF3086BBEB1B}" type="slidenum">
              <a:rPr lang="en-US" smtClean="0"/>
              <a:pPr>
                <a:defRPr/>
              </a:pPr>
              <a:t>71</a:t>
            </a:fld>
            <a:endParaRPr lang="en-US" dirty="0"/>
          </a:p>
        </p:txBody>
      </p:sp>
    </p:spTree>
    <p:extLst>
      <p:ext uri="{BB962C8B-B14F-4D97-AF65-F5344CB8AC3E}">
        <p14:creationId xmlns:p14="http://schemas.microsoft.com/office/powerpoint/2010/main" val="12361868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Pulling together</a:t>
            </a:r>
            <a:r>
              <a:rPr lang="en-US" baseline="0" dirty="0" smtClean="0"/>
              <a:t> – metaphor</a:t>
            </a:r>
          </a:p>
          <a:p>
            <a:r>
              <a:rPr lang="en-US" baseline="0" dirty="0" smtClean="0"/>
              <a:t>Actually, doing physical activity a good way. </a:t>
            </a:r>
            <a:endParaRPr lang="en-US" dirty="0"/>
          </a:p>
        </p:txBody>
      </p:sp>
      <p:sp>
        <p:nvSpPr>
          <p:cNvPr id="4" name="Slide Number Placeholder 3"/>
          <p:cNvSpPr>
            <a:spLocks noGrp="1"/>
          </p:cNvSpPr>
          <p:nvPr>
            <p:ph type="sldNum" sz="quarter" idx="10"/>
          </p:nvPr>
        </p:nvSpPr>
        <p:spPr/>
        <p:txBody>
          <a:bodyPr/>
          <a:lstStyle/>
          <a:p>
            <a:pPr>
              <a:defRPr/>
            </a:pPr>
            <a:fld id="{6BADBF0A-CD62-D649-96D7-CF3086BBEB1B}" type="slidenum">
              <a:rPr lang="en-US" smtClean="0"/>
              <a:pPr>
                <a:defRPr/>
              </a:pPr>
              <a:t>74</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Amygdala</a:t>
            </a:r>
            <a:r>
              <a:rPr lang="en-US" baseline="0" dirty="0" smtClean="0"/>
              <a:t> – emotions/ stress</a:t>
            </a:r>
          </a:p>
          <a:p>
            <a:r>
              <a:rPr lang="en-US" baseline="0" dirty="0" smtClean="0"/>
              <a:t>Stress not bad – necessary and part of life.  Some stress - motivating </a:t>
            </a:r>
          </a:p>
          <a:p>
            <a:r>
              <a:rPr lang="en-US" baseline="0" dirty="0" smtClean="0"/>
              <a:t>But TOO much stress debilitating</a:t>
            </a:r>
          </a:p>
          <a:p>
            <a:r>
              <a:rPr lang="en-US" dirty="0" smtClean="0"/>
              <a:t>FLIGHT vs Fight</a:t>
            </a:r>
            <a:r>
              <a:rPr lang="en-US" baseline="0" dirty="0" smtClean="0"/>
              <a:t> response</a:t>
            </a:r>
            <a:endParaRPr lang="en-US" dirty="0"/>
          </a:p>
        </p:txBody>
      </p:sp>
      <p:sp>
        <p:nvSpPr>
          <p:cNvPr id="4" name="Slide Number Placeholder 3"/>
          <p:cNvSpPr>
            <a:spLocks noGrp="1"/>
          </p:cNvSpPr>
          <p:nvPr>
            <p:ph type="sldNum" sz="quarter" idx="10"/>
          </p:nvPr>
        </p:nvSpPr>
        <p:spPr/>
        <p:txBody>
          <a:bodyPr/>
          <a:lstStyle/>
          <a:p>
            <a:pPr>
              <a:defRPr/>
            </a:pPr>
            <a:fld id="{6BADBF0A-CD62-D649-96D7-CF3086BBEB1B}" type="slidenum">
              <a:rPr lang="en-US" smtClean="0"/>
              <a:pPr>
                <a:defRPr/>
              </a:pPr>
              <a:t>76</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Served us</a:t>
            </a:r>
            <a:r>
              <a:rPr lang="en-US" baseline="0" dirty="0" smtClean="0"/>
              <a:t> well. Thousands of years ago, you ancestors, met a sabertooth tiger – made the right decision. </a:t>
            </a:r>
          </a:p>
          <a:p>
            <a:r>
              <a:rPr lang="en-US" baseline="0" dirty="0" smtClean="0"/>
              <a:t>Did not think, “nice kitty”</a:t>
            </a:r>
            <a:endParaRPr lang="en-US" dirty="0"/>
          </a:p>
        </p:txBody>
      </p:sp>
      <p:sp>
        <p:nvSpPr>
          <p:cNvPr id="4" name="Slide Number Placeholder 3"/>
          <p:cNvSpPr>
            <a:spLocks noGrp="1"/>
          </p:cNvSpPr>
          <p:nvPr>
            <p:ph type="sldNum" sz="quarter" idx="10"/>
          </p:nvPr>
        </p:nvSpPr>
        <p:spPr/>
        <p:txBody>
          <a:bodyPr/>
          <a:lstStyle/>
          <a:p>
            <a:pPr>
              <a:defRPr/>
            </a:pPr>
            <a:fld id="{6BADBF0A-CD62-D649-96D7-CF3086BBEB1B}" type="slidenum">
              <a:rPr lang="en-US" smtClean="0"/>
              <a:pPr>
                <a:defRPr/>
              </a:pPr>
              <a:t>77</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9-11, a lot of people quit flying. Even though cars are always more dangerous than planes. </a:t>
            </a:r>
          </a:p>
          <a:p>
            <a:r>
              <a:rPr lang="en-US" baseline="0" dirty="0" smtClean="0"/>
              <a:t>Sept 2001 to Sept 2002. 1595 people died in car accidents because they weren’t flying.  </a:t>
            </a:r>
            <a:endParaRPr lang="en-US" dirty="0" smtClean="0"/>
          </a:p>
          <a:p>
            <a:r>
              <a:rPr lang="en-US" dirty="0" smtClean="0"/>
              <a:t>Fear makes us</a:t>
            </a:r>
            <a:r>
              <a:rPr lang="en-US" baseline="0" dirty="0" smtClean="0"/>
              <a:t> stupid</a:t>
            </a:r>
          </a:p>
          <a:p>
            <a:r>
              <a:rPr lang="en-US" baseline="0" dirty="0" smtClean="0"/>
              <a:t>No teacher thinks Ss are terrorists.  (some JHS boys we’re not sure about but…)</a:t>
            </a:r>
            <a:endParaRPr lang="en-US" dirty="0"/>
          </a:p>
        </p:txBody>
      </p:sp>
      <p:sp>
        <p:nvSpPr>
          <p:cNvPr id="4" name="Slide Number Placeholder 3"/>
          <p:cNvSpPr>
            <a:spLocks noGrp="1"/>
          </p:cNvSpPr>
          <p:nvPr>
            <p:ph type="sldNum" sz="quarter" idx="10"/>
          </p:nvPr>
        </p:nvSpPr>
        <p:spPr/>
        <p:txBody>
          <a:bodyPr/>
          <a:lstStyle/>
          <a:p>
            <a:pPr>
              <a:defRPr/>
            </a:pPr>
            <a:fld id="{6BADBF0A-CD62-D649-96D7-CF3086BBEB1B}" type="slidenum">
              <a:rPr lang="en-US" smtClean="0"/>
              <a:pPr>
                <a:defRPr/>
              </a:pPr>
              <a:t>80</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E31C4C-7A17-3444-8A6B-2054D6F2BDE7}" type="slidenum">
              <a:rPr lang="en-US" smtClean="0">
                <a:latin typeface="Geneva" pitchFamily="-108" charset="0"/>
                <a:ea typeface="ＭＳ Ｐゴシック" pitchFamily="-108" charset="-128"/>
                <a:cs typeface="ＭＳ Ｐゴシック" pitchFamily="-108" charset="-128"/>
              </a:rPr>
              <a:pPr fontAlgn="base">
                <a:spcBef>
                  <a:spcPct val="0"/>
                </a:spcBef>
                <a:spcAft>
                  <a:spcPct val="0"/>
                </a:spcAft>
              </a:pPr>
              <a:t>82</a:t>
            </a:fld>
            <a:endParaRPr lang="en-US" dirty="0" smtClean="0">
              <a:latin typeface="Geneva" pitchFamily="-108" charset="0"/>
              <a:ea typeface="ＭＳ Ｐゴシック" pitchFamily="-108" charset="-128"/>
              <a:cs typeface="ＭＳ Ｐゴシック" pitchFamily="-108" charset="-128"/>
            </a:endParaRPr>
          </a:p>
        </p:txBody>
      </p:sp>
      <p:sp>
        <p:nvSpPr>
          <p:cNvPr id="7168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168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lnSpc>
                <a:spcPct val="90000"/>
              </a:lnSpc>
            </a:pPr>
            <a:r>
              <a:rPr lang="en-US" dirty="0" err="1" smtClean="0">
                <a:latin typeface="Comic Sans MS" pitchFamily="-108" charset="0"/>
              </a:rPr>
              <a:t>Amydgala</a:t>
            </a:r>
            <a:r>
              <a:rPr lang="en-US" baseline="0" dirty="0" smtClean="0">
                <a:latin typeface="Comic Sans MS" pitchFamily="-108" charset="0"/>
              </a:rPr>
              <a:t> hijack. </a:t>
            </a:r>
            <a:endParaRPr lang="en-US" dirty="0" smtClean="0">
              <a:latin typeface="Comic Sans MS" pitchFamily="-108" charset="0"/>
            </a:endParaRPr>
          </a:p>
          <a:p>
            <a:pPr lvl="2" eaLnBrk="1" hangingPunct="1">
              <a:lnSpc>
                <a:spcPct val="90000"/>
              </a:lnSpc>
            </a:pPr>
            <a:r>
              <a:rPr lang="en-US" sz="2800" dirty="0" smtClean="0">
                <a:solidFill>
                  <a:schemeClr val="tx2"/>
                </a:solidFill>
                <a:latin typeface="Marker Felt" pitchFamily="-108" charset="0"/>
              </a:rPr>
              <a:t>		</a:t>
            </a:r>
            <a:endParaRPr lang="en-US" sz="1000" dirty="0" smtClean="0">
              <a:solidFill>
                <a:srgbClr val="1437FF"/>
              </a:solidFill>
            </a:endParaRPr>
          </a:p>
          <a:p>
            <a:pPr eaLnBrk="1" hangingPunct="1">
              <a:spcBef>
                <a:spcPct val="0"/>
              </a:spcBef>
            </a:pPr>
            <a:endParaRPr lang="en-US" dirty="0" smtClean="0">
              <a:latin typeface="Geneva" pitchFamily="-10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Think about entrance exams. </a:t>
            </a:r>
          </a:p>
          <a:p>
            <a:r>
              <a:rPr lang="en-US" dirty="0" smtClean="0"/>
              <a:t>In that room, feeling stress, cuts off the blood to your brain. </a:t>
            </a:r>
          </a:p>
          <a:p>
            <a:r>
              <a:rPr lang="en-US" dirty="0" smtClean="0"/>
              <a:t>I teach my students yogic breathing to help with tests, job interviewss, etc. </a:t>
            </a:r>
          </a:p>
        </p:txBody>
      </p:sp>
      <p:sp>
        <p:nvSpPr>
          <p:cNvPr id="4" name="Slide Number Placeholder 3"/>
          <p:cNvSpPr>
            <a:spLocks noGrp="1"/>
          </p:cNvSpPr>
          <p:nvPr>
            <p:ph type="sldNum" sz="quarter" idx="5"/>
          </p:nvPr>
        </p:nvSpPr>
        <p:spPr/>
        <p:txBody>
          <a:bodyPr/>
          <a:lstStyle/>
          <a:p>
            <a:pPr>
              <a:defRPr/>
            </a:pPr>
            <a:fld id="{D57EDB76-2683-3042-B1F1-805CF1674D82}" type="slidenum">
              <a:rPr lang="en-US" smtClean="0"/>
              <a:pPr>
                <a:defRPr/>
              </a:pPr>
              <a:t>85</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Wellbeing 2.0</a:t>
            </a:r>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86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Set point. </a:t>
            </a:r>
            <a:r>
              <a:rPr lang="en-US" dirty="0" smtClean="0">
                <a:latin typeface="Calibri" charset="0"/>
                <a:ea typeface="ＭＳ Ｐゴシック" charset="0"/>
                <a:cs typeface="ＭＳ Ｐゴシック" charset="0"/>
              </a:rPr>
              <a:t>Not about tennis. </a:t>
            </a:r>
          </a:p>
          <a:p>
            <a:r>
              <a:rPr lang="en-US" dirty="0" smtClean="0">
                <a:latin typeface="Calibri" charset="0"/>
                <a:ea typeface="ＭＳ Ｐゴシック" charset="0"/>
                <a:cs typeface="ＭＳ Ｐゴシック" charset="0"/>
              </a:rPr>
              <a:t>Up </a:t>
            </a:r>
            <a:r>
              <a:rPr lang="en-US" dirty="0">
                <a:latin typeface="Calibri" charset="0"/>
                <a:ea typeface="ＭＳ Ｐゴシック" charset="0"/>
                <a:cs typeface="ＭＳ Ｐゴシック" charset="0"/>
              </a:rPr>
              <a:t>and down, come back. </a:t>
            </a:r>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Like dieting. </a:t>
            </a:r>
          </a:p>
          <a:p>
            <a:endParaRPr lang="en-US" dirty="0">
              <a:latin typeface="Calibri" charset="0"/>
              <a:ea typeface="ＭＳ Ｐゴシック" charset="0"/>
              <a:cs typeface="ＭＳ Ｐゴシック"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2094E6-F17C-AD48-999D-A5F02BF50752}" type="slidenum">
              <a:rPr lang="en-US" altLang="ja-JP" sz="1200"/>
              <a:pPr eaLnBrk="1" hangingPunct="1"/>
              <a:t>8</a:t>
            </a:fld>
            <a:endParaRPr lang="en-US" altLang="ja-JP"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Connect it to something important.,  what’s your favorite sport/movie,</a:t>
            </a:r>
            <a:r>
              <a:rPr lang="en-US" baseline="0" dirty="0" smtClean="0"/>
              <a:t> singer, etc.  Nothing wrong with that </a:t>
            </a:r>
          </a:p>
          <a:p>
            <a:r>
              <a:rPr lang="en-US" baseline="0" dirty="0" smtClean="0"/>
              <a:t>2 JHS lessons story --  This is a pen, vs.  What musician do you like? AKB48.  What fruit do you like?  Watermelon.  Coming from their hearts. </a:t>
            </a:r>
          </a:p>
          <a:p>
            <a:r>
              <a:rPr lang="en-US" baseline="0" dirty="0" smtClean="0"/>
              <a:t>Textbook story.  Guy wins lottery.  Daughter – very bright, really good school.  But…his mom has cancer.   Editor: can’t – house needs a new roof.   ^^ most happiness activities are.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BADBF0A-CD62-D649-96D7-CF3086BBEB1B}" type="slidenum">
              <a:rPr lang="en-US" smtClean="0"/>
              <a:pPr>
                <a:defRPr/>
              </a:pPr>
              <a:t>87</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ln>
            <a:miter lim="800000"/>
            <a:headEnd/>
            <a:tailEnd/>
          </a:ln>
        </p:spPr>
        <p:txBody>
          <a:bodyPr/>
          <a:lstStyle/>
          <a:p>
            <a:fld id="{15C11E1F-B1FC-D34D-BED9-8FC8509BDC86}" type="slidenum">
              <a:rPr lang="en-US" smtClean="0">
                <a:latin typeface="Geneva" charset="0"/>
              </a:rPr>
              <a:pPr/>
              <a:t>88</a:t>
            </a:fld>
            <a:endParaRPr lang="en-US" dirty="0" smtClean="0">
              <a:latin typeface="Geneva" charset="0"/>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bwMode="auto">
          <a:noFill/>
        </p:spPr>
        <p:txBody>
          <a:bodyPr/>
          <a:lstStyle/>
          <a:p>
            <a:pPr eaLnBrk="1" hangingPunct="1">
              <a:spcBef>
                <a:spcPct val="0"/>
              </a:spcBef>
            </a:pPr>
            <a:endParaRPr lang="en-US" dirty="0" smtClean="0">
              <a:latin typeface="Geneva"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92F71C-F6BD-EC49-952E-C3CBAAB61F9C}" type="slidenum">
              <a:rPr lang="en-US" altLang="ja-JP" sz="1200"/>
              <a:pPr eaLnBrk="1" hangingPunct="1"/>
              <a:t>89</a:t>
            </a:fld>
            <a:endParaRPr lang="en-US" altLang="ja-JP" sz="1200" dirty="0"/>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latin typeface="Geneva" charset="0"/>
                <a:ea typeface="ＭＳ Ｐゴシック" charset="0"/>
                <a:cs typeface="ＭＳ Ｐゴシック" charset="0"/>
              </a:rPr>
              <a:t>Standard activity.  I learned about it from something  Martin Seligman wrote (U. Pennsylvania).  Christopher Peterson (U. of Michigan) worked with Seligman, now u. of Michigan.  Korean Student: we do that every year.</a:t>
            </a:r>
          </a:p>
          <a:p>
            <a:pPr eaLnBrk="1" hangingPunct="1"/>
            <a:endParaRPr lang="ja-JP" alt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latin typeface="Arial" charset="0"/>
                <a:ea typeface="ＭＳ Ｐゴシック" charset="0"/>
                <a:cs typeface="ＭＳ Ｐゴシック" charset="0"/>
              </a:rPr>
              <a:t> </a:t>
            </a: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09DF2E-E339-1444-AF9A-C16F1D863D43}" type="slidenum">
              <a:rPr lang="en-US" altLang="ja-JP" sz="1200"/>
              <a:pPr eaLnBrk="1" hangingPunct="1"/>
              <a:t>90</a:t>
            </a:fld>
            <a:endParaRPr lang="en-US" altLang="ja-JP" sz="12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6147A4-A555-2A47-A56D-6F9A79A33CFD}" type="slidenum">
              <a:rPr lang="en-US" altLang="ja-JP" sz="1200">
                <a:latin typeface="Geneva" charset="0"/>
              </a:rPr>
              <a:pPr eaLnBrk="1" hangingPunct="1"/>
              <a:t>91</a:t>
            </a:fld>
            <a:endParaRPr lang="en-US" altLang="ja-JP" sz="1200" dirty="0">
              <a:latin typeface="Geneva" charset="0"/>
            </a:endParaRPr>
          </a:p>
        </p:txBody>
      </p:sp>
      <p:sp>
        <p:nvSpPr>
          <p:cNvPr id="17817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18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r>
              <a:rPr lang="en-US" altLang="ja-JP" dirty="0">
                <a:latin typeface="Geneva" charset="0"/>
                <a:ea typeface="ＭＳ Ｐゴシック" charset="0"/>
                <a:cs typeface="ＭＳ Ｐゴシック" charset="0"/>
              </a:rPr>
              <a:t>Standard activity.  I learned about it from something  Martin Seligman wrote (U. Pennsylvania).  Christopher Peterson (U. of Michigan) worked with Seligman, now u. of Michigan.  Korean Student: we do that every year.</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ED0BF4-01A1-344A-8D21-4330462FE8CB}" type="slidenum">
              <a:rPr lang="en-US" altLang="ja-JP" sz="1200">
                <a:latin typeface="Geneva" charset="0"/>
              </a:rPr>
              <a:pPr eaLnBrk="1" hangingPunct="1"/>
              <a:t>94</a:t>
            </a:fld>
            <a:endParaRPr lang="en-US" altLang="ja-JP" sz="1200" dirty="0">
              <a:latin typeface="Geneva" charset="0"/>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dirty="0">
                <a:latin typeface="Geneva" charset="0"/>
                <a:ea typeface="ＭＳ Ｐゴシック" charset="0"/>
                <a:cs typeface="ＭＳ Ｐゴシック" charset="0"/>
              </a:rPr>
              <a:t>Can do just as speaking. Fine. Now Something different.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Wellbeing 2.0</a:t>
            </a:r>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95</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108" charset="0"/>
              </a:rPr>
              <a:t>Kind of think it depends on the goal. 17 years ago, I quit smoking. I had been a chain smoker. Turned 40, thought, “Marc, you’re a teacher. You live by your voice. What are you doing?” So I quit. I did the mental preparation – lists of advantages, visualization, etc. Got “the patch”. But part of my strategy was to tell everyone I knew – so I would totally lose face if I started again. This was a couple weeks before TESOL. Later I found out my editor had told everyone, “be careful around Marc. He’s going to be really bitchy. “  It worked. </a:t>
            </a:r>
          </a:p>
          <a:p>
            <a:pPr eaLnBrk="1" hangingPunct="1">
              <a:spcBef>
                <a:spcPct val="0"/>
              </a:spcBef>
            </a:pPr>
            <a:r>
              <a:rPr lang="en-US" dirty="0" smtClean="0">
                <a:latin typeface="Arial" pitchFamily="-108" charset="0"/>
              </a:rPr>
              <a:t>Since learner about the Sivers thing, have done the goal setting, just as a personal – visualization activity, not a speaking task. </a:t>
            </a:r>
          </a:p>
        </p:txBody>
      </p:sp>
      <p:sp>
        <p:nvSpPr>
          <p:cNvPr id="344068" name="Slide Number Placeholder 3"/>
          <p:cNvSpPr>
            <a:spLocks noGrp="1"/>
          </p:cNvSpPr>
          <p:nvPr>
            <p:ph type="sldNum" sz="quarter" idx="5"/>
          </p:nvPr>
        </p:nvSpPr>
        <p:spPr bwMode="auto">
          <a:ln>
            <a:miter lim="800000"/>
            <a:headEnd/>
            <a:tailEnd/>
          </a:ln>
        </p:spPr>
        <p:txBody>
          <a:bodyPr/>
          <a:lstStyle/>
          <a:p>
            <a:pPr>
              <a:defRPr/>
            </a:pPr>
            <a:fld id="{C0192F5C-8E24-5746-AC32-24B5D847D3F6}" type="slidenum">
              <a:rPr lang="en-US"/>
              <a:pPr>
                <a:defRPr/>
              </a:pPr>
              <a:t>97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108" charset="0"/>
              </a:rPr>
              <a:t>True story – I tell my Ss       500 yen</a:t>
            </a:r>
            <a:r>
              <a:rPr lang="en-US" baseline="0" dirty="0" smtClean="0">
                <a:latin typeface="Arial" pitchFamily="-108" charset="0"/>
              </a:rPr>
              <a:t> = 20 ringhet</a:t>
            </a:r>
            <a:endParaRPr lang="en-US" dirty="0" smtClean="0">
              <a:latin typeface="Arial" pitchFamily="-108" charset="0"/>
            </a:endParaRPr>
          </a:p>
          <a:p>
            <a:pPr eaLnBrk="1" hangingPunct="1">
              <a:spcBef>
                <a:spcPct val="0"/>
              </a:spcBef>
            </a:pPr>
            <a:endParaRPr lang="en-US" dirty="0" smtClean="0">
              <a:latin typeface="Arial" pitchFamily="-108" charset="0"/>
            </a:endParaRPr>
          </a:p>
          <a:p>
            <a:pPr eaLnBrk="1" hangingPunct="1">
              <a:spcBef>
                <a:spcPct val="0"/>
              </a:spcBef>
            </a:pPr>
            <a:r>
              <a:rPr lang="en-US" dirty="0" smtClean="0">
                <a:latin typeface="Arial" pitchFamily="-108" charset="0"/>
              </a:rPr>
              <a:t>My wife usually doesn’t come to conferences –somehow doesn’t find hanging out with English teachers the most exciting thing in the world (hard for me to understand)   unless someplace really cool</a:t>
            </a:r>
          </a:p>
        </p:txBody>
      </p:sp>
      <p:sp>
        <p:nvSpPr>
          <p:cNvPr id="346116" name="Slide Number Placeholder 3"/>
          <p:cNvSpPr>
            <a:spLocks noGrp="1"/>
          </p:cNvSpPr>
          <p:nvPr>
            <p:ph type="sldNum" sz="quarter" idx="5"/>
          </p:nvPr>
        </p:nvSpPr>
        <p:spPr bwMode="auto">
          <a:ln>
            <a:miter lim="800000"/>
            <a:headEnd/>
            <a:tailEnd/>
          </a:ln>
        </p:spPr>
        <p:txBody>
          <a:bodyPr/>
          <a:lstStyle/>
          <a:p>
            <a:pPr>
              <a:defRPr/>
            </a:pPr>
            <a:fld id="{EC457708-8AA4-0D4E-BD6C-5A6BF99305E2}" type="slidenum">
              <a:rPr lang="en-US"/>
              <a:pPr>
                <a:defRPr/>
              </a:pPr>
              <a:t>98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Wellbeing 2.0</a:t>
            </a:r>
          </a:p>
          <a:p>
            <a:r>
              <a:rPr lang="en-US" dirty="0" smtClean="0"/>
              <a:t>Exit? </a:t>
            </a:r>
            <a:r>
              <a:rPr lang="en-US" b="1" dirty="0" smtClean="0"/>
              <a:t>110</a:t>
            </a:r>
            <a:endParaRPr lang="en-US" dirty="0" smtClean="0"/>
          </a:p>
        </p:txBody>
      </p:sp>
      <p:sp>
        <p:nvSpPr>
          <p:cNvPr id="4" name="Slide Number Placeholder 3"/>
          <p:cNvSpPr>
            <a:spLocks noGrp="1"/>
          </p:cNvSpPr>
          <p:nvPr>
            <p:ph type="sldNum" sz="quarter" idx="5"/>
          </p:nvPr>
        </p:nvSpPr>
        <p:spPr/>
        <p:txBody>
          <a:bodyPr/>
          <a:lstStyle/>
          <a:p>
            <a:pPr>
              <a:defRPr/>
            </a:pPr>
            <a:fld id="{10EE0B70-42AF-FD48-AA5E-593EEE38B500}" type="slidenum">
              <a:rPr lang="en-US" smtClean="0"/>
              <a:pPr>
                <a:defRPr/>
              </a:pPr>
              <a:t>99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Set point. Up and down, come back. </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5CA93A-0985-534F-B985-E5831991BEA6}" type="slidenum">
              <a:rPr lang="en-US" altLang="ja-JP" sz="1200"/>
              <a:pPr eaLnBrk="1" hangingPunct="1"/>
              <a:t>9</a:t>
            </a:fld>
            <a:endParaRPr lang="en-US" altLang="ja-JP"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p>
            <a:pPr>
              <a:defRPr/>
            </a:pPr>
            <a:fld id="{E7CD9B20-21E0-054F-90D0-401F8B0806ED}" type="slidenum">
              <a:rPr lang="en-US" smtClean="0"/>
              <a:pPr>
                <a:defRPr/>
              </a:pPr>
              <a:t>100</a:t>
            </a:fld>
            <a:endParaRPr lang="en-US" smtClean="0"/>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Count your blessings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bwMode="auto">
          <a:ln>
            <a:miter lim="800000"/>
            <a:headEnd/>
            <a:tailEnd/>
          </a:ln>
        </p:spPr>
        <p:txBody>
          <a:bodyPr/>
          <a:lstStyle/>
          <a:p>
            <a:pPr>
              <a:defRPr/>
            </a:pPr>
            <a:fld id="{C6F21B36-5EB4-1742-A3CF-357223FC4CB7}" type="slidenum">
              <a:rPr lang="en-US" smtClean="0"/>
              <a:pPr>
                <a:defRPr/>
              </a:pPr>
              <a:t>101</a:t>
            </a:fld>
            <a:endParaRPr lang="en-US" smtClean="0"/>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the present – </a:t>
            </a:r>
          </a:p>
          <a:p>
            <a:pPr eaLnBrk="1" hangingPunct="1">
              <a:spcBef>
                <a:spcPct val="0"/>
              </a:spcBef>
            </a:pPr>
            <a:r>
              <a:rPr lang="en-US" smtClean="0"/>
              <a:t>mindfulness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9C339BEA-1A2D-E14F-A80B-545345F7B603}" type="slidenum">
              <a:rPr lang="en-US" smtClean="0"/>
              <a:pPr>
                <a:defRPr/>
              </a:pPr>
              <a:t>110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39684C-3F46-E34B-A552-C9CB141AB914}" type="slidenum">
              <a:rPr lang="en-US" altLang="ja-JP" sz="1200">
                <a:latin typeface="Geneva" charset="0"/>
              </a:rPr>
              <a:pPr eaLnBrk="1" hangingPunct="1"/>
              <a:t>10</a:t>
            </a:fld>
            <a:endParaRPr lang="en-US" altLang="ja-JP" sz="1200" dirty="0">
              <a:latin typeface="Geneva" charset="0"/>
            </a:endParaRPr>
          </a:p>
        </p:txBody>
      </p:sp>
      <p:sp>
        <p:nvSpPr>
          <p:cNvPr id="327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kumimoji="0" lang="ja-JP" altLang="en-US" dirty="0">
              <a:latin typeface="Geneva"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FC33F7-0996-694B-9381-2C17256E0B71}"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10928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FC33F7-0996-694B-9381-2C17256E0B71}"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146539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FC33F7-0996-694B-9381-2C17256E0B71}"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250912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FC33F7-0996-694B-9381-2C17256E0B71}"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197507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FC33F7-0996-694B-9381-2C17256E0B71}" type="datetimeFigureOut">
              <a:rPr lang="en-US" smtClean="0"/>
              <a:t>4/30/18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349221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FC33F7-0996-694B-9381-2C17256E0B71}" type="datetimeFigureOut">
              <a:rPr lang="en-US" smtClean="0"/>
              <a:t>4/30/18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132731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FC33F7-0996-694B-9381-2C17256E0B71}" type="datetimeFigureOut">
              <a:rPr lang="en-US" smtClean="0"/>
              <a:t>4/30/18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2938239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FC33F7-0996-694B-9381-2C17256E0B71}" type="datetimeFigureOut">
              <a:rPr lang="en-US" smtClean="0"/>
              <a:t>4/30/18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4212192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FC33F7-0996-694B-9381-2C17256E0B71}" type="datetimeFigureOut">
              <a:rPr lang="en-US" smtClean="0"/>
              <a:t>4/30/18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2151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FC33F7-0996-694B-9381-2C17256E0B71}" type="datetimeFigureOut">
              <a:rPr lang="en-US" smtClean="0"/>
              <a:t>4/30/18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2067840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FC33F7-0996-694B-9381-2C17256E0B71}" type="datetimeFigureOut">
              <a:rPr lang="en-US" smtClean="0"/>
              <a:t>4/30/18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0E039-69A2-F442-BFAC-2541159C1F2E}" type="slidenum">
              <a:rPr lang="en-US" smtClean="0"/>
              <a:t>‹#›</a:t>
            </a:fld>
            <a:endParaRPr lang="en-US"/>
          </a:p>
        </p:txBody>
      </p:sp>
    </p:spTree>
    <p:extLst>
      <p:ext uri="{BB962C8B-B14F-4D97-AF65-F5344CB8AC3E}">
        <p14:creationId xmlns:p14="http://schemas.microsoft.com/office/powerpoint/2010/main" val="2041330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C33F7-0996-694B-9381-2C17256E0B71}" type="datetimeFigureOut">
              <a:rPr lang="en-US" smtClean="0"/>
              <a:t>4/30/18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E039-69A2-F442-BFAC-2541159C1F2E}" type="slidenum">
              <a:rPr lang="en-US" smtClean="0"/>
              <a:t>‹#›</a:t>
            </a:fld>
            <a:endParaRPr lang="en-US"/>
          </a:p>
        </p:txBody>
      </p:sp>
    </p:spTree>
    <p:extLst>
      <p:ext uri="{BB962C8B-B14F-4D97-AF65-F5344CB8AC3E}">
        <p14:creationId xmlns:p14="http://schemas.microsoft.com/office/powerpoint/2010/main" val="2333082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3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3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emf"/></Relationships>
</file>

<file path=ppt/slides/_rels/slide108.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2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1.mp3"/><Relationship Id="rId2" Type="http://schemas.openxmlformats.org/officeDocument/2006/relationships/audio" Target="../media/media1.mp3"/></Relationships>
</file>

<file path=ppt/slides/_rels/slide20.xml.rels><?xml version="1.0" encoding="UTF-8" standalone="yes"?>
<Relationships xmlns="http://schemas.openxmlformats.org/package/2006/relationships"><Relationship Id="rId3" Type="http://schemas.openxmlformats.org/officeDocument/2006/relationships/hyperlink" Target="http://www.theage.com.au/" TargetMode="External"/><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hyperlink" Target="http://www.theage.com.au/" TargetMode="External"/><Relationship Id="rId4" Type="http://schemas.openxmlformats.org/officeDocument/2006/relationships/image" Target="../media/image4.png"/><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01.png"/></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0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0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12.png"/></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69633"/>
            <a:ext cx="7772400" cy="1470025"/>
          </a:xfrm>
        </p:spPr>
        <p:txBody>
          <a:bodyPr>
            <a:normAutofit fontScale="90000"/>
          </a:bodyPr>
          <a:lstStyle/>
          <a:p>
            <a:pPr algn="l"/>
            <a:r>
              <a:rPr lang="en-US" sz="3100" dirty="0" smtClean="0"/>
              <a:t>This presentation is © 2018 Marc Helgesen.  Previous versions are © 2006- 2018 Marc Helgesen.  All rights reserved. </a:t>
            </a:r>
            <a:br>
              <a:rPr lang="en-US" sz="3100" dirty="0" smtClean="0"/>
            </a:br>
            <a:r>
              <a:rPr lang="en-US" sz="3100" dirty="0" smtClean="0"/>
              <a:t/>
            </a:r>
            <a:br>
              <a:rPr lang="en-US" sz="3100" dirty="0" smtClean="0"/>
            </a:br>
            <a:r>
              <a:rPr lang="en-US" sz="3100" dirty="0" smtClean="0"/>
              <a:t>It may be used by teachers with their students.  It by NOT be used for teacher training in commercial ways without the specific permission of Marc Helgesen.  Any such use is illegal, a copyright violation and unethical.    </a:t>
            </a:r>
            <a:br>
              <a:rPr lang="en-US" sz="3100" dirty="0" smtClean="0"/>
            </a:br>
            <a:r>
              <a:rPr lang="en-US" sz="3100" dirty="0"/>
              <a:t/>
            </a:r>
            <a:br>
              <a:rPr lang="en-US" sz="3100" dirty="0"/>
            </a:br>
            <a:r>
              <a:rPr lang="en-US" sz="3100" dirty="0" err="1" smtClean="0"/>
              <a:t>marchelgesen@gmail.com</a:t>
            </a:r>
            <a:r>
              <a:rPr lang="en-US" sz="3100" dirty="0" smtClean="0"/>
              <a:t/>
            </a:r>
            <a:br>
              <a:rPr lang="en-US" sz="3100" dirty="0" smtClean="0"/>
            </a:br>
            <a:r>
              <a:rPr lang="en-US" sz="3100" dirty="0"/>
              <a:t/>
            </a:r>
            <a:br>
              <a:rPr lang="en-US" sz="3100" dirty="0"/>
            </a:br>
            <a:r>
              <a:rPr lang="en-US" sz="3100" dirty="0" smtClean="0"/>
              <a:t> Most of the photographs are © </a:t>
            </a:r>
            <a:r>
              <a:rPr lang="en-US" sz="3100" dirty="0" err="1" smtClean="0"/>
              <a:t>clipart.com</a:t>
            </a:r>
            <a:r>
              <a:rPr lang="en-US" sz="3100" dirty="0" smtClean="0"/>
              <a:t>.  They are used under license.</a:t>
            </a:r>
            <a:br>
              <a:rPr lang="en-US" sz="3100" dirty="0" smtClean="0"/>
            </a:br>
            <a:r>
              <a:rPr lang="en-US" sz="3100" dirty="0"/>
              <a:t/>
            </a:r>
            <a:br>
              <a:rPr lang="en-US" sz="3100" dirty="0"/>
            </a:br>
            <a:r>
              <a:rPr lang="en-US" dirty="0"/>
              <a:t/>
            </a:r>
            <a:br>
              <a:rPr lang="en-US" dirty="0"/>
            </a:br>
            <a:endParaRPr lang="en-US" dirty="0"/>
          </a:p>
        </p:txBody>
      </p:sp>
    </p:spTree>
    <p:extLst>
      <p:ext uri="{BB962C8B-B14F-4D97-AF65-F5344CB8AC3E}">
        <p14:creationId xmlns:p14="http://schemas.microsoft.com/office/powerpoint/2010/main" val="31128354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457200" y="476250"/>
            <a:ext cx="8229600" cy="1143000"/>
          </a:xfrm>
        </p:spPr>
        <p:txBody>
          <a:bodyPr/>
          <a:lstStyle/>
          <a:p>
            <a:pPr algn="l" eaLnBrk="1" hangingPunct="1"/>
            <a:r>
              <a:rPr kumimoji="0" lang="en-US" altLang="ja-JP" sz="5400" b="1">
                <a:latin typeface="Gill Sans" charset="0"/>
                <a:ea typeface="ＭＳ Ｐゴシック" charset="0"/>
                <a:cs typeface="Gill Sans" charset="0"/>
              </a:rPr>
              <a:t>Circumstances</a:t>
            </a:r>
          </a:p>
        </p:txBody>
      </p:sp>
      <p:sp>
        <p:nvSpPr>
          <p:cNvPr id="674819" name="Rectangle 3"/>
          <p:cNvSpPr>
            <a:spLocks noGrp="1" noChangeArrowheads="1"/>
          </p:cNvSpPr>
          <p:nvPr>
            <p:ph type="body" idx="1"/>
          </p:nvPr>
        </p:nvSpPr>
        <p:spPr>
          <a:xfrm>
            <a:off x="304800" y="1600200"/>
            <a:ext cx="4267200" cy="533400"/>
          </a:xfrm>
        </p:spPr>
        <p:txBody>
          <a:bodyPr>
            <a:normAutofit fontScale="92500" lnSpcReduction="20000"/>
          </a:bodyPr>
          <a:lstStyle/>
          <a:p>
            <a:pPr eaLnBrk="1" hangingPunct="1">
              <a:lnSpc>
                <a:spcPct val="90000"/>
              </a:lnSpc>
              <a:buFontTx/>
              <a:buNone/>
            </a:pPr>
            <a:r>
              <a:rPr kumimoji="0" lang="en-US" altLang="ja-JP" sz="4400">
                <a:latin typeface="Arial Black" charset="0"/>
                <a:ea typeface="ＭＳ Ｐゴシック" charset="0"/>
                <a:cs typeface="ＭＳ Ｐゴシック" charset="0"/>
              </a:rPr>
              <a:t>occupation</a:t>
            </a:r>
            <a:endParaRPr kumimoji="0" lang="en-US" altLang="ja-JP" sz="2400">
              <a:latin typeface="Calibri" charset="0"/>
              <a:ea typeface="ＭＳ Ｐゴシック" charset="0"/>
              <a:cs typeface="ＭＳ Ｐゴシック" charset="0"/>
            </a:endParaRPr>
          </a:p>
        </p:txBody>
      </p:sp>
      <p:sp>
        <p:nvSpPr>
          <p:cNvPr id="674820" name="Rectangle 4"/>
          <p:cNvSpPr>
            <a:spLocks noChangeArrowheads="1"/>
          </p:cNvSpPr>
          <p:nvPr/>
        </p:nvSpPr>
        <p:spPr bwMode="auto">
          <a:xfrm>
            <a:off x="4114800" y="2362200"/>
            <a:ext cx="21494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800">
                <a:solidFill>
                  <a:schemeClr val="accent2"/>
                </a:solidFill>
              </a:rPr>
              <a:t>income</a:t>
            </a:r>
            <a:endParaRPr lang="en-US" altLang="ja-JP" sz="1800"/>
          </a:p>
        </p:txBody>
      </p:sp>
      <p:sp>
        <p:nvSpPr>
          <p:cNvPr id="674821" name="Rectangle 5"/>
          <p:cNvSpPr>
            <a:spLocks noChangeArrowheads="1"/>
          </p:cNvSpPr>
          <p:nvPr/>
        </p:nvSpPr>
        <p:spPr bwMode="auto">
          <a:xfrm>
            <a:off x="3886200" y="3200400"/>
            <a:ext cx="49847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4800">
                <a:solidFill>
                  <a:srgbClr val="3172C4"/>
                </a:solidFill>
                <a:latin typeface="American Typewriter" charset="0"/>
              </a:rPr>
              <a:t>where you live</a:t>
            </a:r>
            <a:endParaRPr lang="en-US" altLang="ja-JP" sz="1800">
              <a:solidFill>
                <a:srgbClr val="3172C4"/>
              </a:solidFill>
              <a:latin typeface="American Typewriter" charset="0"/>
            </a:endParaRPr>
          </a:p>
        </p:txBody>
      </p:sp>
      <p:sp>
        <p:nvSpPr>
          <p:cNvPr id="674822" name="Rectangle 6"/>
          <p:cNvSpPr>
            <a:spLocks noChangeArrowheads="1"/>
          </p:cNvSpPr>
          <p:nvPr/>
        </p:nvSpPr>
        <p:spPr bwMode="auto">
          <a:xfrm>
            <a:off x="533400" y="2438400"/>
            <a:ext cx="3101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400">
                <a:solidFill>
                  <a:srgbClr val="FF0D2E"/>
                </a:solidFill>
                <a:latin typeface="Blackmoor LET" charset="0"/>
              </a:rPr>
              <a:t>Marital status</a:t>
            </a:r>
            <a:endParaRPr lang="en-US" altLang="ja-JP" sz="1800"/>
          </a:p>
        </p:txBody>
      </p:sp>
      <p:sp>
        <p:nvSpPr>
          <p:cNvPr id="674823" name="Rectangle 7"/>
          <p:cNvSpPr>
            <a:spLocks noChangeArrowheads="1"/>
          </p:cNvSpPr>
          <p:nvPr/>
        </p:nvSpPr>
        <p:spPr bwMode="auto">
          <a:xfrm>
            <a:off x="228600" y="4648200"/>
            <a:ext cx="47402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800">
                <a:solidFill>
                  <a:srgbClr val="0000FF"/>
                </a:solidFill>
                <a:latin typeface="Century Gothic" charset="0"/>
              </a:rPr>
              <a:t>personal history</a:t>
            </a:r>
            <a:endParaRPr lang="en-US" altLang="ja-JP" sz="1800">
              <a:solidFill>
                <a:srgbClr val="0000FF"/>
              </a:solidFill>
              <a:latin typeface="Bank Gothic" charset="0"/>
            </a:endParaRPr>
          </a:p>
        </p:txBody>
      </p:sp>
      <p:sp>
        <p:nvSpPr>
          <p:cNvPr id="674824" name="Rectangle 8"/>
          <p:cNvSpPr>
            <a:spLocks noChangeArrowheads="1"/>
          </p:cNvSpPr>
          <p:nvPr/>
        </p:nvSpPr>
        <p:spPr bwMode="auto">
          <a:xfrm>
            <a:off x="6400800" y="1447800"/>
            <a:ext cx="23145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800">
                <a:latin typeface="Cooper Black" charset="0"/>
              </a:rPr>
              <a:t>gender</a:t>
            </a:r>
            <a:endParaRPr lang="en-US" altLang="ja-JP" sz="1800">
              <a:latin typeface="Cooper Black" charset="0"/>
            </a:endParaRPr>
          </a:p>
        </p:txBody>
      </p:sp>
      <p:sp>
        <p:nvSpPr>
          <p:cNvPr id="674825" name="Rectangle 9"/>
          <p:cNvSpPr>
            <a:spLocks noChangeArrowheads="1"/>
          </p:cNvSpPr>
          <p:nvPr/>
        </p:nvSpPr>
        <p:spPr bwMode="auto">
          <a:xfrm>
            <a:off x="4800600" y="1676400"/>
            <a:ext cx="11255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400">
                <a:solidFill>
                  <a:srgbClr val="934537"/>
                </a:solidFill>
                <a:latin typeface="Jazz LET" charset="0"/>
              </a:rPr>
              <a:t>age</a:t>
            </a:r>
            <a:endParaRPr lang="en-US" altLang="ja-JP" sz="1800">
              <a:solidFill>
                <a:srgbClr val="934537"/>
              </a:solidFill>
              <a:latin typeface="Jazz LET" charset="0"/>
            </a:endParaRPr>
          </a:p>
        </p:txBody>
      </p:sp>
      <p:sp>
        <p:nvSpPr>
          <p:cNvPr id="674826" name="Rectangle 10"/>
          <p:cNvSpPr>
            <a:spLocks noChangeArrowheads="1"/>
          </p:cNvSpPr>
          <p:nvPr/>
        </p:nvSpPr>
        <p:spPr bwMode="auto">
          <a:xfrm>
            <a:off x="2743200" y="3886200"/>
            <a:ext cx="572293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800">
                <a:solidFill>
                  <a:schemeClr val="accent2"/>
                </a:solidFill>
                <a:latin typeface="American Typewriter" charset="0"/>
              </a:rPr>
              <a:t>where you grew up</a:t>
            </a:r>
            <a:endParaRPr lang="en-US" altLang="ja-JP" sz="4800">
              <a:solidFill>
                <a:schemeClr val="hlink"/>
              </a:solidFill>
              <a:latin typeface="American Typewriter" charset="0"/>
            </a:endParaRPr>
          </a:p>
        </p:txBody>
      </p:sp>
      <p:sp>
        <p:nvSpPr>
          <p:cNvPr id="674827" name="Rectangle 11"/>
          <p:cNvSpPr>
            <a:spLocks noChangeArrowheads="1"/>
          </p:cNvSpPr>
          <p:nvPr/>
        </p:nvSpPr>
        <p:spPr bwMode="auto">
          <a:xfrm>
            <a:off x="762000" y="3048000"/>
            <a:ext cx="28392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800" dirty="0" smtClean="0">
                <a:latin typeface="Matura MT Script Capitals" charset="0"/>
              </a:rPr>
              <a:t>Sickness</a:t>
            </a:r>
            <a:r>
              <a:rPr lang="en-US" altLang="ja-JP" sz="4800" dirty="0">
                <a:latin typeface="Matura MT Script Capitals" charset="0"/>
              </a:rPr>
              <a:t>/</a:t>
            </a:r>
          </a:p>
          <a:p>
            <a:r>
              <a:rPr lang="en-US" altLang="ja-JP" sz="4800" dirty="0">
                <a:latin typeface="Matura MT Script Capitals" charset="0"/>
              </a:rPr>
              <a:t>health</a:t>
            </a:r>
            <a:endParaRPr lang="en-US" altLang="ja-JP" sz="1800" dirty="0">
              <a:latin typeface="Matura MT Script Capitals" charset="0"/>
            </a:endParaRPr>
          </a:p>
        </p:txBody>
      </p:sp>
      <p:sp>
        <p:nvSpPr>
          <p:cNvPr id="674828" name="Rectangle 12"/>
          <p:cNvSpPr>
            <a:spLocks noChangeArrowheads="1"/>
          </p:cNvSpPr>
          <p:nvPr/>
        </p:nvSpPr>
        <p:spPr bwMode="auto">
          <a:xfrm>
            <a:off x="5105400" y="4648200"/>
            <a:ext cx="38242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400">
                <a:solidFill>
                  <a:srgbClr val="FF0D2E"/>
                </a:solidFill>
                <a:latin typeface="Comic Sans MS" charset="0"/>
              </a:rPr>
              <a:t>family history</a:t>
            </a:r>
            <a:endParaRPr lang="en-US" altLang="ja-JP" sz="1800">
              <a:latin typeface="Matura MT Script Capitals" charset="0"/>
            </a:endParaRPr>
          </a:p>
        </p:txBody>
      </p:sp>
      <p:sp>
        <p:nvSpPr>
          <p:cNvPr id="674829" name="Rectangle 13"/>
          <p:cNvSpPr>
            <a:spLocks noChangeArrowheads="1"/>
          </p:cNvSpPr>
          <p:nvPr/>
        </p:nvSpPr>
        <p:spPr bwMode="auto">
          <a:xfrm>
            <a:off x="6838950" y="2239963"/>
            <a:ext cx="1730375" cy="823912"/>
          </a:xfrm>
          <a:prstGeom prst="rect">
            <a:avLst/>
          </a:prstGeom>
          <a:noFill/>
          <a:ln w="9525">
            <a:noFill/>
            <a:miter lim="800000"/>
            <a:headEnd/>
            <a:tailEnd/>
          </a:ln>
        </p:spPr>
        <p:txBody>
          <a:bodyPr wrap="none">
            <a:spAutoFit/>
          </a:bodyPr>
          <a:lstStyle/>
          <a:p>
            <a:pPr>
              <a:defRPr/>
            </a:pPr>
            <a:r>
              <a:rPr lang="en-US" sz="4800" dirty="0">
                <a:ln>
                  <a:solidFill>
                    <a:srgbClr val="0000FF"/>
                  </a:solidFill>
                </a:ln>
                <a:solidFill>
                  <a:srgbClr val="0000FF"/>
                </a:solidFill>
                <a:latin typeface="Skia" pitchFamily="-112" charset="0"/>
                <a:ea typeface="ＭＳ Ｐゴシック" pitchFamily="-112" charset="-128"/>
                <a:cs typeface="ＭＳ Ｐゴシック" pitchFamily="-112" charset="-128"/>
              </a:rPr>
              <a:t>home</a:t>
            </a:r>
            <a:endParaRPr lang="en-US" sz="1800" dirty="0">
              <a:ln>
                <a:solidFill>
                  <a:srgbClr val="0000FF"/>
                </a:solidFill>
              </a:ln>
              <a:solidFill>
                <a:srgbClr val="0000FF"/>
              </a:solidFill>
              <a:latin typeface="Matura MT Script Capitals" pitchFamily="-112" charset="0"/>
              <a:ea typeface="ＭＳ Ｐゴシック" pitchFamily="-112" charset="-128"/>
              <a:cs typeface="ＭＳ Ｐゴシック" pitchFamily="-112" charset="-128"/>
            </a:endParaRPr>
          </a:p>
        </p:txBody>
      </p:sp>
      <p:sp>
        <p:nvSpPr>
          <p:cNvPr id="674830" name="Rectangle 14"/>
          <p:cNvSpPr>
            <a:spLocks noChangeArrowheads="1"/>
          </p:cNvSpPr>
          <p:nvPr/>
        </p:nvSpPr>
        <p:spPr bwMode="auto">
          <a:xfrm>
            <a:off x="0" y="5599113"/>
            <a:ext cx="9090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3600">
                <a:latin typeface="Matura MT Script Capitals" charset="0"/>
              </a:rPr>
              <a:t>The slings and arrows of outrageous fortune</a:t>
            </a:r>
            <a:endParaRPr lang="en-US" altLang="ja-JP" sz="1800">
              <a:latin typeface="Matura MT Script Capitals"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3400" y="125440"/>
            <a:ext cx="875823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657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74825"/>
                                        </p:tgtEl>
                                        <p:attrNameLst>
                                          <p:attrName>style.visibility</p:attrName>
                                        </p:attrNameLst>
                                      </p:cBhvr>
                                      <p:to>
                                        <p:strVal val="visible"/>
                                      </p:to>
                                    </p:set>
                                    <p:anim calcmode="lin" valueType="num">
                                      <p:cBhvr additive="base">
                                        <p:cTn id="7" dur="1000" fill="hold"/>
                                        <p:tgtEl>
                                          <p:spTgt spid="674825"/>
                                        </p:tgtEl>
                                        <p:attrNameLst>
                                          <p:attrName>ppt_x</p:attrName>
                                        </p:attrNameLst>
                                      </p:cBhvr>
                                      <p:tavLst>
                                        <p:tav tm="0">
                                          <p:val>
                                            <p:strVal val="1+#ppt_w/2"/>
                                          </p:val>
                                        </p:tav>
                                        <p:tav tm="100000">
                                          <p:val>
                                            <p:strVal val="#ppt_x"/>
                                          </p:val>
                                        </p:tav>
                                      </p:tavLst>
                                    </p:anim>
                                    <p:anim calcmode="lin" valueType="num">
                                      <p:cBhvr additive="base">
                                        <p:cTn id="8" dur="1000" fill="hold"/>
                                        <p:tgtEl>
                                          <p:spTgt spid="67482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9" fill="hold" grpId="0" nodeType="afterEffect">
                                  <p:stCondLst>
                                    <p:cond delay="0"/>
                                  </p:stCondLst>
                                  <p:childTnLst>
                                    <p:set>
                                      <p:cBhvr>
                                        <p:cTn id="11" dur="1" fill="hold">
                                          <p:stCondLst>
                                            <p:cond delay="0"/>
                                          </p:stCondLst>
                                        </p:cTn>
                                        <p:tgtEl>
                                          <p:spTgt spid="674824"/>
                                        </p:tgtEl>
                                        <p:attrNameLst>
                                          <p:attrName>style.visibility</p:attrName>
                                        </p:attrNameLst>
                                      </p:cBhvr>
                                      <p:to>
                                        <p:strVal val="visible"/>
                                      </p:to>
                                    </p:set>
                                    <p:anim calcmode="lin" valueType="num">
                                      <p:cBhvr additive="base">
                                        <p:cTn id="12" dur="1000" fill="hold"/>
                                        <p:tgtEl>
                                          <p:spTgt spid="674824"/>
                                        </p:tgtEl>
                                        <p:attrNameLst>
                                          <p:attrName>ppt_x</p:attrName>
                                        </p:attrNameLst>
                                      </p:cBhvr>
                                      <p:tavLst>
                                        <p:tav tm="0">
                                          <p:val>
                                            <p:strVal val="0-#ppt_w/2"/>
                                          </p:val>
                                        </p:tav>
                                        <p:tav tm="100000">
                                          <p:val>
                                            <p:strVal val="#ppt_x"/>
                                          </p:val>
                                        </p:tav>
                                      </p:tavLst>
                                    </p:anim>
                                    <p:anim calcmode="lin" valueType="num">
                                      <p:cBhvr additive="base">
                                        <p:cTn id="13" dur="1000" fill="hold"/>
                                        <p:tgtEl>
                                          <p:spTgt spid="67482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674819">
                                            <p:txEl>
                                              <p:pRg st="0" end="0"/>
                                            </p:txEl>
                                          </p:spTgt>
                                        </p:tgtEl>
                                        <p:attrNameLst>
                                          <p:attrName>style.visibility</p:attrName>
                                        </p:attrNameLst>
                                      </p:cBhvr>
                                      <p:to>
                                        <p:strVal val="visible"/>
                                      </p:to>
                                    </p:set>
                                    <p:anim calcmode="lin" valueType="num">
                                      <p:cBhvr additive="base">
                                        <p:cTn id="17" dur="1000" fill="hold"/>
                                        <p:tgtEl>
                                          <p:spTgt spid="674819">
                                            <p:txEl>
                                              <p:pRg st="0" end="0"/>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674819">
                                            <p:txEl>
                                              <p:pRg st="0" end="0"/>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674820"/>
                                        </p:tgtEl>
                                        <p:attrNameLst>
                                          <p:attrName>style.visibility</p:attrName>
                                        </p:attrNameLst>
                                      </p:cBhvr>
                                      <p:to>
                                        <p:strVal val="visible"/>
                                      </p:to>
                                    </p:set>
                                    <p:anim calcmode="lin" valueType="num">
                                      <p:cBhvr additive="base">
                                        <p:cTn id="22" dur="1000" fill="hold"/>
                                        <p:tgtEl>
                                          <p:spTgt spid="674820"/>
                                        </p:tgtEl>
                                        <p:attrNameLst>
                                          <p:attrName>ppt_x</p:attrName>
                                        </p:attrNameLst>
                                      </p:cBhvr>
                                      <p:tavLst>
                                        <p:tav tm="0">
                                          <p:val>
                                            <p:strVal val="#ppt_x"/>
                                          </p:val>
                                        </p:tav>
                                        <p:tav tm="100000">
                                          <p:val>
                                            <p:strVal val="#ppt_x"/>
                                          </p:val>
                                        </p:tav>
                                      </p:tavLst>
                                    </p:anim>
                                    <p:anim calcmode="lin" valueType="num">
                                      <p:cBhvr additive="base">
                                        <p:cTn id="23" dur="1000" fill="hold"/>
                                        <p:tgtEl>
                                          <p:spTgt spid="674820"/>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4000"/>
                            </p:stCondLst>
                            <p:childTnLst>
                              <p:par>
                                <p:cTn id="25" presetID="2" presetClass="entr" presetSubtype="2" fill="hold" grpId="0" nodeType="afterEffect">
                                  <p:stCondLst>
                                    <p:cond delay="0"/>
                                  </p:stCondLst>
                                  <p:childTnLst>
                                    <p:set>
                                      <p:cBhvr>
                                        <p:cTn id="26" dur="1" fill="hold">
                                          <p:stCondLst>
                                            <p:cond delay="0"/>
                                          </p:stCondLst>
                                        </p:cTn>
                                        <p:tgtEl>
                                          <p:spTgt spid="674822"/>
                                        </p:tgtEl>
                                        <p:attrNameLst>
                                          <p:attrName>style.visibility</p:attrName>
                                        </p:attrNameLst>
                                      </p:cBhvr>
                                      <p:to>
                                        <p:strVal val="visible"/>
                                      </p:to>
                                    </p:set>
                                    <p:anim calcmode="lin" valueType="num">
                                      <p:cBhvr additive="base">
                                        <p:cTn id="27" dur="1000" fill="hold"/>
                                        <p:tgtEl>
                                          <p:spTgt spid="674822"/>
                                        </p:tgtEl>
                                        <p:attrNameLst>
                                          <p:attrName>ppt_x</p:attrName>
                                        </p:attrNameLst>
                                      </p:cBhvr>
                                      <p:tavLst>
                                        <p:tav tm="0">
                                          <p:val>
                                            <p:strVal val="1+#ppt_w/2"/>
                                          </p:val>
                                        </p:tav>
                                        <p:tav tm="100000">
                                          <p:val>
                                            <p:strVal val="#ppt_x"/>
                                          </p:val>
                                        </p:tav>
                                      </p:tavLst>
                                    </p:anim>
                                    <p:anim calcmode="lin" valueType="num">
                                      <p:cBhvr additive="base">
                                        <p:cTn id="28" dur="1000" fill="hold"/>
                                        <p:tgtEl>
                                          <p:spTgt spid="674822"/>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0"/>
                            </p:stCondLst>
                            <p:childTnLst>
                              <p:par>
                                <p:cTn id="30" presetID="2" presetClass="entr" presetSubtype="3" fill="hold" nodeType="afterEffect">
                                  <p:stCondLst>
                                    <p:cond delay="0"/>
                                  </p:stCondLst>
                                  <p:childTnLst>
                                    <p:set>
                                      <p:cBhvr>
                                        <p:cTn id="31" dur="1" fill="hold">
                                          <p:stCondLst>
                                            <p:cond delay="0"/>
                                          </p:stCondLst>
                                        </p:cTn>
                                        <p:tgtEl>
                                          <p:spTgt spid="674829"/>
                                        </p:tgtEl>
                                        <p:attrNameLst>
                                          <p:attrName>style.visibility</p:attrName>
                                        </p:attrNameLst>
                                      </p:cBhvr>
                                      <p:to>
                                        <p:strVal val="visible"/>
                                      </p:to>
                                    </p:set>
                                    <p:anim calcmode="lin" valueType="num">
                                      <p:cBhvr additive="base">
                                        <p:cTn id="32" dur="1000" fill="hold"/>
                                        <p:tgtEl>
                                          <p:spTgt spid="674829"/>
                                        </p:tgtEl>
                                        <p:attrNameLst>
                                          <p:attrName>ppt_x</p:attrName>
                                        </p:attrNameLst>
                                      </p:cBhvr>
                                      <p:tavLst>
                                        <p:tav tm="0">
                                          <p:val>
                                            <p:strVal val="1+#ppt_w/2"/>
                                          </p:val>
                                        </p:tav>
                                        <p:tav tm="100000">
                                          <p:val>
                                            <p:strVal val="#ppt_x"/>
                                          </p:val>
                                        </p:tav>
                                      </p:tavLst>
                                    </p:anim>
                                    <p:anim calcmode="lin" valueType="num">
                                      <p:cBhvr additive="base">
                                        <p:cTn id="33" dur="1000" fill="hold"/>
                                        <p:tgtEl>
                                          <p:spTgt spid="674829"/>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6000"/>
                            </p:stCondLst>
                            <p:childTnLst>
                              <p:par>
                                <p:cTn id="35" presetID="2" presetClass="entr" presetSubtype="2" fill="hold" grpId="0" nodeType="afterEffect">
                                  <p:stCondLst>
                                    <p:cond delay="0"/>
                                  </p:stCondLst>
                                  <p:childTnLst>
                                    <p:set>
                                      <p:cBhvr>
                                        <p:cTn id="36" dur="1" fill="hold">
                                          <p:stCondLst>
                                            <p:cond delay="0"/>
                                          </p:stCondLst>
                                        </p:cTn>
                                        <p:tgtEl>
                                          <p:spTgt spid="674827"/>
                                        </p:tgtEl>
                                        <p:attrNameLst>
                                          <p:attrName>style.visibility</p:attrName>
                                        </p:attrNameLst>
                                      </p:cBhvr>
                                      <p:to>
                                        <p:strVal val="visible"/>
                                      </p:to>
                                    </p:set>
                                    <p:anim calcmode="lin" valueType="num">
                                      <p:cBhvr additive="base">
                                        <p:cTn id="37" dur="1000" fill="hold"/>
                                        <p:tgtEl>
                                          <p:spTgt spid="674827"/>
                                        </p:tgtEl>
                                        <p:attrNameLst>
                                          <p:attrName>ppt_x</p:attrName>
                                        </p:attrNameLst>
                                      </p:cBhvr>
                                      <p:tavLst>
                                        <p:tav tm="0">
                                          <p:val>
                                            <p:strVal val="1+#ppt_w/2"/>
                                          </p:val>
                                        </p:tav>
                                        <p:tav tm="100000">
                                          <p:val>
                                            <p:strVal val="#ppt_x"/>
                                          </p:val>
                                        </p:tav>
                                      </p:tavLst>
                                    </p:anim>
                                    <p:anim calcmode="lin" valueType="num">
                                      <p:cBhvr additive="base">
                                        <p:cTn id="38" dur="1000" fill="hold"/>
                                        <p:tgtEl>
                                          <p:spTgt spid="674827"/>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7000"/>
                            </p:stCondLst>
                            <p:childTnLst>
                              <p:par>
                                <p:cTn id="40" presetID="2" presetClass="entr" presetSubtype="4" fill="hold" grpId="0" nodeType="afterEffect">
                                  <p:stCondLst>
                                    <p:cond delay="0"/>
                                  </p:stCondLst>
                                  <p:childTnLst>
                                    <p:set>
                                      <p:cBhvr>
                                        <p:cTn id="41" dur="1" fill="hold">
                                          <p:stCondLst>
                                            <p:cond delay="0"/>
                                          </p:stCondLst>
                                        </p:cTn>
                                        <p:tgtEl>
                                          <p:spTgt spid="674821"/>
                                        </p:tgtEl>
                                        <p:attrNameLst>
                                          <p:attrName>style.visibility</p:attrName>
                                        </p:attrNameLst>
                                      </p:cBhvr>
                                      <p:to>
                                        <p:strVal val="visible"/>
                                      </p:to>
                                    </p:set>
                                    <p:anim calcmode="lin" valueType="num">
                                      <p:cBhvr additive="base">
                                        <p:cTn id="42" dur="1000" fill="hold"/>
                                        <p:tgtEl>
                                          <p:spTgt spid="674821"/>
                                        </p:tgtEl>
                                        <p:attrNameLst>
                                          <p:attrName>ppt_x</p:attrName>
                                        </p:attrNameLst>
                                      </p:cBhvr>
                                      <p:tavLst>
                                        <p:tav tm="0">
                                          <p:val>
                                            <p:strVal val="#ppt_x"/>
                                          </p:val>
                                        </p:tav>
                                        <p:tav tm="100000">
                                          <p:val>
                                            <p:strVal val="#ppt_x"/>
                                          </p:val>
                                        </p:tav>
                                      </p:tavLst>
                                    </p:anim>
                                    <p:anim calcmode="lin" valueType="num">
                                      <p:cBhvr additive="base">
                                        <p:cTn id="43" dur="1000" fill="hold"/>
                                        <p:tgtEl>
                                          <p:spTgt spid="674821"/>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8000"/>
                            </p:stCondLst>
                            <p:childTnLst>
                              <p:par>
                                <p:cTn id="45" presetID="2" presetClass="entr" presetSubtype="1" fill="hold" grpId="0" nodeType="afterEffect">
                                  <p:stCondLst>
                                    <p:cond delay="0"/>
                                  </p:stCondLst>
                                  <p:childTnLst>
                                    <p:set>
                                      <p:cBhvr>
                                        <p:cTn id="46" dur="1" fill="hold">
                                          <p:stCondLst>
                                            <p:cond delay="0"/>
                                          </p:stCondLst>
                                        </p:cTn>
                                        <p:tgtEl>
                                          <p:spTgt spid="674826"/>
                                        </p:tgtEl>
                                        <p:attrNameLst>
                                          <p:attrName>style.visibility</p:attrName>
                                        </p:attrNameLst>
                                      </p:cBhvr>
                                      <p:to>
                                        <p:strVal val="visible"/>
                                      </p:to>
                                    </p:set>
                                    <p:anim calcmode="lin" valueType="num">
                                      <p:cBhvr additive="base">
                                        <p:cTn id="47" dur="1000" fill="hold"/>
                                        <p:tgtEl>
                                          <p:spTgt spid="674826"/>
                                        </p:tgtEl>
                                        <p:attrNameLst>
                                          <p:attrName>ppt_x</p:attrName>
                                        </p:attrNameLst>
                                      </p:cBhvr>
                                      <p:tavLst>
                                        <p:tav tm="0">
                                          <p:val>
                                            <p:strVal val="#ppt_x"/>
                                          </p:val>
                                        </p:tav>
                                        <p:tav tm="100000">
                                          <p:val>
                                            <p:strVal val="#ppt_x"/>
                                          </p:val>
                                        </p:tav>
                                      </p:tavLst>
                                    </p:anim>
                                    <p:anim calcmode="lin" valueType="num">
                                      <p:cBhvr additive="base">
                                        <p:cTn id="48" dur="1000" fill="hold"/>
                                        <p:tgtEl>
                                          <p:spTgt spid="674826"/>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9000"/>
                            </p:stCondLst>
                            <p:childTnLst>
                              <p:par>
                                <p:cTn id="50" presetID="2" presetClass="entr" presetSubtype="2" fill="hold" grpId="0" nodeType="afterEffect">
                                  <p:stCondLst>
                                    <p:cond delay="0"/>
                                  </p:stCondLst>
                                  <p:childTnLst>
                                    <p:set>
                                      <p:cBhvr>
                                        <p:cTn id="51" dur="1" fill="hold">
                                          <p:stCondLst>
                                            <p:cond delay="0"/>
                                          </p:stCondLst>
                                        </p:cTn>
                                        <p:tgtEl>
                                          <p:spTgt spid="674823"/>
                                        </p:tgtEl>
                                        <p:attrNameLst>
                                          <p:attrName>style.visibility</p:attrName>
                                        </p:attrNameLst>
                                      </p:cBhvr>
                                      <p:to>
                                        <p:strVal val="visible"/>
                                      </p:to>
                                    </p:set>
                                    <p:anim calcmode="lin" valueType="num">
                                      <p:cBhvr additive="base">
                                        <p:cTn id="52" dur="1000" fill="hold"/>
                                        <p:tgtEl>
                                          <p:spTgt spid="674823"/>
                                        </p:tgtEl>
                                        <p:attrNameLst>
                                          <p:attrName>ppt_x</p:attrName>
                                        </p:attrNameLst>
                                      </p:cBhvr>
                                      <p:tavLst>
                                        <p:tav tm="0">
                                          <p:val>
                                            <p:strVal val="1+#ppt_w/2"/>
                                          </p:val>
                                        </p:tav>
                                        <p:tav tm="100000">
                                          <p:val>
                                            <p:strVal val="#ppt_x"/>
                                          </p:val>
                                        </p:tav>
                                      </p:tavLst>
                                    </p:anim>
                                    <p:anim calcmode="lin" valueType="num">
                                      <p:cBhvr additive="base">
                                        <p:cTn id="53" dur="1000" fill="hold"/>
                                        <p:tgtEl>
                                          <p:spTgt spid="674823"/>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10000"/>
                            </p:stCondLst>
                            <p:childTnLst>
                              <p:par>
                                <p:cTn id="55" presetID="2" presetClass="entr" presetSubtype="8" fill="hold" grpId="0" nodeType="afterEffect">
                                  <p:stCondLst>
                                    <p:cond delay="0"/>
                                  </p:stCondLst>
                                  <p:childTnLst>
                                    <p:set>
                                      <p:cBhvr>
                                        <p:cTn id="56" dur="1" fill="hold">
                                          <p:stCondLst>
                                            <p:cond delay="0"/>
                                          </p:stCondLst>
                                        </p:cTn>
                                        <p:tgtEl>
                                          <p:spTgt spid="674828"/>
                                        </p:tgtEl>
                                        <p:attrNameLst>
                                          <p:attrName>style.visibility</p:attrName>
                                        </p:attrNameLst>
                                      </p:cBhvr>
                                      <p:to>
                                        <p:strVal val="visible"/>
                                      </p:to>
                                    </p:set>
                                    <p:anim calcmode="lin" valueType="num">
                                      <p:cBhvr additive="base">
                                        <p:cTn id="57" dur="1000" fill="hold"/>
                                        <p:tgtEl>
                                          <p:spTgt spid="674828"/>
                                        </p:tgtEl>
                                        <p:attrNameLst>
                                          <p:attrName>ppt_x</p:attrName>
                                        </p:attrNameLst>
                                      </p:cBhvr>
                                      <p:tavLst>
                                        <p:tav tm="0">
                                          <p:val>
                                            <p:strVal val="0-#ppt_w/2"/>
                                          </p:val>
                                        </p:tav>
                                        <p:tav tm="100000">
                                          <p:val>
                                            <p:strVal val="#ppt_x"/>
                                          </p:val>
                                        </p:tav>
                                      </p:tavLst>
                                    </p:anim>
                                    <p:anim calcmode="lin" valueType="num">
                                      <p:cBhvr additive="base">
                                        <p:cTn id="58" dur="1000" fill="hold"/>
                                        <p:tgtEl>
                                          <p:spTgt spid="674828"/>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11000"/>
                            </p:stCondLst>
                            <p:childTnLst>
                              <p:par>
                                <p:cTn id="60" presetID="15" presetClass="entr" presetSubtype="0" fill="hold" grpId="0" nodeType="afterEffect">
                                  <p:stCondLst>
                                    <p:cond delay="0"/>
                                  </p:stCondLst>
                                  <p:childTnLst>
                                    <p:set>
                                      <p:cBhvr>
                                        <p:cTn id="61" dur="1" fill="hold">
                                          <p:stCondLst>
                                            <p:cond delay="0"/>
                                          </p:stCondLst>
                                        </p:cTn>
                                        <p:tgtEl>
                                          <p:spTgt spid="674830"/>
                                        </p:tgtEl>
                                        <p:attrNameLst>
                                          <p:attrName>style.visibility</p:attrName>
                                        </p:attrNameLst>
                                      </p:cBhvr>
                                      <p:to>
                                        <p:strVal val="visible"/>
                                      </p:to>
                                    </p:set>
                                    <p:anim calcmode="lin" valueType="num">
                                      <p:cBhvr>
                                        <p:cTn id="62" dur="2000" fill="hold"/>
                                        <p:tgtEl>
                                          <p:spTgt spid="674830"/>
                                        </p:tgtEl>
                                        <p:attrNameLst>
                                          <p:attrName>ppt_w</p:attrName>
                                        </p:attrNameLst>
                                      </p:cBhvr>
                                      <p:tavLst>
                                        <p:tav tm="0">
                                          <p:val>
                                            <p:fltVal val="0"/>
                                          </p:val>
                                        </p:tav>
                                        <p:tav tm="100000">
                                          <p:val>
                                            <p:strVal val="#ppt_w"/>
                                          </p:val>
                                        </p:tav>
                                      </p:tavLst>
                                    </p:anim>
                                    <p:anim calcmode="lin" valueType="num">
                                      <p:cBhvr>
                                        <p:cTn id="63" dur="2000" fill="hold"/>
                                        <p:tgtEl>
                                          <p:spTgt spid="674830"/>
                                        </p:tgtEl>
                                        <p:attrNameLst>
                                          <p:attrName>ppt_h</p:attrName>
                                        </p:attrNameLst>
                                      </p:cBhvr>
                                      <p:tavLst>
                                        <p:tav tm="0">
                                          <p:val>
                                            <p:fltVal val="0"/>
                                          </p:val>
                                        </p:tav>
                                        <p:tav tm="100000">
                                          <p:val>
                                            <p:strVal val="#ppt_h"/>
                                          </p:val>
                                        </p:tav>
                                      </p:tavLst>
                                    </p:anim>
                                    <p:anim calcmode="lin" valueType="num">
                                      <p:cBhvr>
                                        <p:cTn id="64" dur="2000" fill="hold"/>
                                        <p:tgtEl>
                                          <p:spTgt spid="674830"/>
                                        </p:tgtEl>
                                        <p:attrNameLst>
                                          <p:attrName>ppt_x</p:attrName>
                                        </p:attrNameLst>
                                      </p:cBhvr>
                                      <p:tavLst>
                                        <p:tav tm="0" fmla="#ppt_x+(cos(-2*pi*(1-$))*-#ppt_x-sin(-2*pi*(1-$))*(1-#ppt_y))*(1-$)">
                                          <p:val>
                                            <p:fltVal val="0"/>
                                          </p:val>
                                        </p:tav>
                                        <p:tav tm="100000">
                                          <p:val>
                                            <p:fltVal val="1"/>
                                          </p:val>
                                        </p:tav>
                                      </p:tavLst>
                                    </p:anim>
                                    <p:anim calcmode="lin" valueType="num">
                                      <p:cBhvr>
                                        <p:cTn id="65" dur="2000" fill="hold"/>
                                        <p:tgtEl>
                                          <p:spTgt spid="67483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60"/>
                                            </p:cond>
                                          </p:stCondLst>
                                          <p:endCondLst>
                                            <p:cond evt="onStopAudio" delay="0">
                                              <p:tgtEl>
                                                <p:sldTgt/>
                                              </p:tgtEl>
                                            </p:cond>
                                          </p:endCondLst>
                                        </p:cTn>
                                        <p:tgtEl>
                                          <p:sndTgt r:embed="rId3" name="Drum Roll"/>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9" grpId="0" build="p"/>
      <p:bldP spid="674820" grpId="0"/>
      <p:bldP spid="674821" grpId="0"/>
      <p:bldP spid="674822" grpId="0"/>
      <p:bldP spid="674823" grpId="0"/>
      <p:bldP spid="674824" grpId="0"/>
      <p:bldP spid="674825" grpId="0"/>
      <p:bldP spid="674826" grpId="0"/>
      <p:bldP spid="674827" grpId="0"/>
      <p:bldP spid="674828" grpId="0"/>
      <p:bldP spid="67483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p:cNvPicPr>
            <a:picLocks noChangeAspect="1" noChangeArrowheads="1"/>
          </p:cNvPicPr>
          <p:nvPr/>
        </p:nvPicPr>
        <p:blipFill>
          <a:blip r:embed="rId3"/>
          <a:srcRect/>
          <a:stretch>
            <a:fillRect/>
          </a:stretch>
        </p:blipFill>
        <p:spPr bwMode="auto">
          <a:xfrm>
            <a:off x="-1066800" y="42863"/>
            <a:ext cx="10210800" cy="6891337"/>
          </a:xfrm>
          <a:prstGeom prst="rect">
            <a:avLst/>
          </a:prstGeom>
          <a:noFill/>
          <a:ln w="9525">
            <a:noFill/>
            <a:miter lim="800000"/>
            <a:headEnd/>
            <a:tailEnd/>
          </a:ln>
        </p:spPr>
      </p:pic>
      <p:sp>
        <p:nvSpPr>
          <p:cNvPr id="106499" name="Rectangle 6"/>
          <p:cNvSpPr>
            <a:spLocks noGrp="1" noChangeArrowheads="1"/>
          </p:cNvSpPr>
          <p:nvPr>
            <p:ph type="subTitle" idx="1"/>
          </p:nvPr>
        </p:nvSpPr>
        <p:spPr>
          <a:xfrm>
            <a:off x="-914400" y="4267200"/>
            <a:ext cx="6400800" cy="1752600"/>
          </a:xfrm>
        </p:spPr>
        <p:txBody>
          <a:bodyPr/>
          <a:lstStyle/>
          <a:p>
            <a:pPr eaLnBrk="1" hangingPunct="1">
              <a:lnSpc>
                <a:spcPct val="80000"/>
              </a:lnSpc>
            </a:pPr>
            <a:r>
              <a:rPr lang="en-US" sz="6000" b="1" smtClean="0">
                <a:solidFill>
                  <a:schemeClr val="tx1"/>
                </a:solidFill>
                <a:latin typeface="Gill Sans" pitchFamily="-108" charset="0"/>
              </a:rPr>
              <a:t>Remember</a:t>
            </a:r>
          </a:p>
          <a:p>
            <a:pPr eaLnBrk="1" hangingPunct="1">
              <a:lnSpc>
                <a:spcPct val="80000"/>
              </a:lnSpc>
            </a:pPr>
            <a:r>
              <a:rPr lang="en-US" sz="6000" b="1" smtClean="0">
                <a:solidFill>
                  <a:schemeClr val="tx1"/>
                </a:solidFill>
                <a:latin typeface="Gill Sans" pitchFamily="-108" charset="0"/>
              </a:rPr>
              <a:t>good things</a:t>
            </a:r>
            <a:endParaRPr lang="en-US" sz="2800" smtClean="0">
              <a:solidFill>
                <a:schemeClr val="tx1"/>
              </a:solidFill>
            </a:endParaRPr>
          </a:p>
        </p:txBody>
      </p:sp>
    </p:spTree>
    <p:extLst>
      <p:ext uri="{BB962C8B-B14F-4D97-AF65-F5344CB8AC3E}">
        <p14:creationId xmlns:p14="http://schemas.microsoft.com/office/powerpoint/2010/main" val="143841794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8548" name="Rectangle 7"/>
          <p:cNvSpPr>
            <a:spLocks noGrp="1" noChangeArrowheads="1"/>
          </p:cNvSpPr>
          <p:nvPr>
            <p:ph type="ctrTitle"/>
          </p:nvPr>
        </p:nvSpPr>
        <p:spPr>
          <a:xfrm>
            <a:off x="685800" y="2286000"/>
            <a:ext cx="7772400" cy="1143000"/>
          </a:xfrm>
        </p:spPr>
        <p:txBody>
          <a:bodyPr/>
          <a:lstStyle/>
          <a:p>
            <a:pPr eaLnBrk="1" hangingPunct="1"/>
            <a:endParaRPr lang="en-US" smtClean="0"/>
          </a:p>
        </p:txBody>
      </p:sp>
      <p:sp>
        <p:nvSpPr>
          <p:cNvPr id="108547" name="Rectangle 6"/>
          <p:cNvSpPr>
            <a:spLocks noGrp="1" noChangeArrowheads="1"/>
          </p:cNvSpPr>
          <p:nvPr>
            <p:ph type="subTitle" idx="1"/>
          </p:nvPr>
        </p:nvSpPr>
        <p:spPr>
          <a:xfrm>
            <a:off x="609600" y="3962400"/>
            <a:ext cx="6400800" cy="1752600"/>
          </a:xfrm>
        </p:spPr>
        <p:txBody>
          <a:bodyPr>
            <a:normAutofit lnSpcReduction="10000"/>
          </a:bodyPr>
          <a:lstStyle/>
          <a:p>
            <a:pPr algn="l" eaLnBrk="1" hangingPunct="1"/>
            <a:r>
              <a:rPr lang="en-US" sz="6000" b="1" smtClean="0">
                <a:solidFill>
                  <a:schemeClr val="bg1"/>
                </a:solidFill>
                <a:latin typeface="Gill Sans" pitchFamily="-108" charset="0"/>
              </a:rPr>
              <a:t>Notice good things</a:t>
            </a:r>
            <a:endParaRPr lang="en-US" sz="6000" smtClean="0">
              <a:solidFill>
                <a:schemeClr val="bg1"/>
              </a:solidFill>
            </a:endParaRPr>
          </a:p>
        </p:txBody>
      </p:sp>
    </p:spTree>
    <p:extLst>
      <p:ext uri="{BB962C8B-B14F-4D97-AF65-F5344CB8AC3E}">
        <p14:creationId xmlns:p14="http://schemas.microsoft.com/office/powerpoint/2010/main" val="178415866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endParaRPr lang="en-US" dirty="0"/>
          </a:p>
        </p:txBody>
      </p:sp>
      <p:sp>
        <p:nvSpPr>
          <p:cNvPr id="110595" name="Content Placeholder 2"/>
          <p:cNvSpPr>
            <a:spLocks noGrp="1"/>
          </p:cNvSpPr>
          <p:nvPr>
            <p:ph idx="1"/>
          </p:nvPr>
        </p:nvSpPr>
        <p:spPr/>
        <p:txBody>
          <a:bodyPr/>
          <a:lstStyle/>
          <a:p>
            <a:endParaRPr lang="en-US" dirty="0"/>
          </a:p>
        </p:txBody>
      </p:sp>
      <p:pic>
        <p:nvPicPr>
          <p:cNvPr id="110596" name="Picture 3"/>
          <p:cNvPicPr>
            <a:picLocks noChangeAspect="1"/>
          </p:cNvPicPr>
          <p:nvPr/>
        </p:nvPicPr>
        <p:blipFill>
          <a:blip r:embed="rId2"/>
          <a:srcRect/>
          <a:stretch>
            <a:fillRect/>
          </a:stretch>
        </p:blipFill>
        <p:spPr bwMode="auto">
          <a:xfrm>
            <a:off x="0" y="0"/>
            <a:ext cx="9253538" cy="6858000"/>
          </a:xfrm>
          <a:prstGeom prst="rect">
            <a:avLst/>
          </a:prstGeom>
          <a:noFill/>
          <a:ln w="9525">
            <a:noFill/>
            <a:miter lim="800000"/>
            <a:headEnd/>
            <a:tailEnd/>
          </a:ln>
        </p:spPr>
      </p:pic>
      <p:sp>
        <p:nvSpPr>
          <p:cNvPr id="110597" name="TextBox 4"/>
          <p:cNvSpPr txBox="1">
            <a:spLocks noChangeArrowheads="1"/>
          </p:cNvSpPr>
          <p:nvPr/>
        </p:nvSpPr>
        <p:spPr bwMode="auto">
          <a:xfrm>
            <a:off x="2667000" y="3276600"/>
            <a:ext cx="5943600" cy="1016000"/>
          </a:xfrm>
          <a:prstGeom prst="rect">
            <a:avLst/>
          </a:prstGeom>
          <a:noFill/>
          <a:ln w="9525">
            <a:noFill/>
            <a:miter lim="800000"/>
            <a:headEnd/>
            <a:tailEnd/>
          </a:ln>
        </p:spPr>
        <p:txBody>
          <a:bodyPr>
            <a:prstTxWarp prst="textNoShape">
              <a:avLst/>
            </a:prstTxWarp>
            <a:spAutoFit/>
          </a:bodyPr>
          <a:lstStyle/>
          <a:p>
            <a:r>
              <a:rPr lang="en-US" sz="6000" b="1" dirty="0">
                <a:solidFill>
                  <a:srgbClr val="FFFF00"/>
                </a:solidFill>
                <a:latin typeface="Gill Sans" pitchFamily="-108" charset="0"/>
              </a:rPr>
              <a:t>Anticipation</a:t>
            </a:r>
            <a:endParaRPr lang="en-US" sz="4400" dirty="0">
              <a:solidFill>
                <a:srgbClr val="FFFF00"/>
              </a:solidFill>
            </a:endParaRPr>
          </a:p>
        </p:txBody>
      </p:sp>
    </p:spTree>
    <p:extLst>
      <p:ext uri="{BB962C8B-B14F-4D97-AF65-F5344CB8AC3E}">
        <p14:creationId xmlns:p14="http://schemas.microsoft.com/office/powerpoint/2010/main" val="204328576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endParaRPr lang="en-US" dirty="0"/>
          </a:p>
        </p:txBody>
      </p:sp>
      <p:sp>
        <p:nvSpPr>
          <p:cNvPr id="129027" name="Content Placeholder 2"/>
          <p:cNvSpPr>
            <a:spLocks noGrp="1"/>
          </p:cNvSpPr>
          <p:nvPr>
            <p:ph idx="1"/>
          </p:nvPr>
        </p:nvSpPr>
        <p:spPr/>
        <p:txBody>
          <a:bodyPr/>
          <a:lstStyle/>
          <a:p>
            <a:endParaRPr lang="en-US" dirty="0"/>
          </a:p>
        </p:txBody>
      </p:sp>
      <p:pic>
        <p:nvPicPr>
          <p:cNvPr id="129028" name="Picture 3"/>
          <p:cNvPicPr>
            <a:picLocks noChangeAspect="1"/>
          </p:cNvPicPr>
          <p:nvPr/>
        </p:nvPicPr>
        <p:blipFill>
          <a:blip r:embed="rId2"/>
          <a:srcRect/>
          <a:stretch>
            <a:fillRect/>
          </a:stretch>
        </p:blipFill>
        <p:spPr bwMode="auto">
          <a:xfrm>
            <a:off x="0" y="0"/>
            <a:ext cx="5062538" cy="3511550"/>
          </a:xfrm>
          <a:prstGeom prst="rect">
            <a:avLst/>
          </a:prstGeom>
          <a:noFill/>
          <a:ln w="9525">
            <a:noFill/>
            <a:miter lim="800000"/>
            <a:headEnd/>
            <a:tailEnd/>
          </a:ln>
        </p:spPr>
      </p:pic>
      <p:pic>
        <p:nvPicPr>
          <p:cNvPr id="129029" name="Picture 4"/>
          <p:cNvPicPr>
            <a:picLocks noChangeAspect="1"/>
          </p:cNvPicPr>
          <p:nvPr/>
        </p:nvPicPr>
        <p:blipFill>
          <a:blip r:embed="rId3"/>
          <a:srcRect/>
          <a:stretch>
            <a:fillRect/>
          </a:stretch>
        </p:blipFill>
        <p:spPr bwMode="auto">
          <a:xfrm>
            <a:off x="4308475" y="-152400"/>
            <a:ext cx="4911725" cy="3662363"/>
          </a:xfrm>
          <a:prstGeom prst="rect">
            <a:avLst/>
          </a:prstGeom>
          <a:noFill/>
          <a:ln w="9525">
            <a:noFill/>
            <a:miter lim="800000"/>
            <a:headEnd/>
            <a:tailEnd/>
          </a:ln>
        </p:spPr>
      </p:pic>
      <p:pic>
        <p:nvPicPr>
          <p:cNvPr id="129030" name="Picture 5"/>
          <p:cNvPicPr>
            <a:picLocks noChangeAspect="1"/>
          </p:cNvPicPr>
          <p:nvPr/>
        </p:nvPicPr>
        <p:blipFill>
          <a:blip r:embed="rId4"/>
          <a:srcRect/>
          <a:stretch>
            <a:fillRect/>
          </a:stretch>
        </p:blipFill>
        <p:spPr bwMode="auto">
          <a:xfrm>
            <a:off x="4308475" y="3495675"/>
            <a:ext cx="4886325" cy="3590925"/>
          </a:xfrm>
          <a:prstGeom prst="rect">
            <a:avLst/>
          </a:prstGeom>
          <a:noFill/>
          <a:ln w="9525">
            <a:noFill/>
            <a:miter lim="800000"/>
            <a:headEnd/>
            <a:tailEnd/>
          </a:ln>
        </p:spPr>
      </p:pic>
    </p:spTree>
    <p:extLst>
      <p:ext uri="{BB962C8B-B14F-4D97-AF65-F5344CB8AC3E}">
        <p14:creationId xmlns:p14="http://schemas.microsoft.com/office/powerpoint/2010/main" val="314465317"/>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en-US" dirty="0"/>
          </a:p>
        </p:txBody>
      </p:sp>
      <p:sp>
        <p:nvSpPr>
          <p:cNvPr id="111619" name="Content Placeholder 2"/>
          <p:cNvSpPr>
            <a:spLocks noGrp="1"/>
          </p:cNvSpPr>
          <p:nvPr>
            <p:ph idx="1"/>
          </p:nvPr>
        </p:nvSpPr>
        <p:spPr>
          <a:xfrm>
            <a:off x="1371600" y="3429000"/>
            <a:ext cx="7315200" cy="2697163"/>
          </a:xfrm>
        </p:spPr>
        <p:txBody>
          <a:bodyPr/>
          <a:lstStyle/>
          <a:p>
            <a:r>
              <a:rPr lang="en-US" dirty="0" smtClean="0"/>
              <a:t>savo</a:t>
            </a:r>
          </a:p>
        </p:txBody>
      </p:sp>
      <p:pic>
        <p:nvPicPr>
          <p:cNvPr id="111620" name="Picture 3"/>
          <p:cNvPicPr>
            <a:picLocks noChangeAspect="1"/>
          </p:cNvPicPr>
          <p:nvPr/>
        </p:nvPicPr>
        <p:blipFill>
          <a:blip r:embed="rId2"/>
          <a:srcRect/>
          <a:stretch>
            <a:fillRect/>
          </a:stretch>
        </p:blipFill>
        <p:spPr bwMode="auto">
          <a:xfrm>
            <a:off x="457200" y="274638"/>
            <a:ext cx="5359400" cy="5994400"/>
          </a:xfrm>
          <a:prstGeom prst="rect">
            <a:avLst/>
          </a:prstGeom>
          <a:noFill/>
          <a:ln w="9525">
            <a:noFill/>
            <a:miter lim="800000"/>
            <a:headEnd/>
            <a:tailEnd/>
          </a:ln>
        </p:spPr>
      </p:pic>
      <p:sp>
        <p:nvSpPr>
          <p:cNvPr id="111621" name="TextBox 4"/>
          <p:cNvSpPr txBox="1">
            <a:spLocks noChangeArrowheads="1"/>
          </p:cNvSpPr>
          <p:nvPr/>
        </p:nvSpPr>
        <p:spPr bwMode="auto">
          <a:xfrm>
            <a:off x="1143000" y="3810000"/>
            <a:ext cx="4343400" cy="1446213"/>
          </a:xfrm>
          <a:prstGeom prst="rect">
            <a:avLst/>
          </a:prstGeom>
          <a:noFill/>
          <a:ln w="9525">
            <a:noFill/>
            <a:miter lim="800000"/>
            <a:headEnd/>
            <a:tailEnd/>
          </a:ln>
        </p:spPr>
        <p:txBody>
          <a:bodyPr>
            <a:prstTxWarp prst="textNoShape">
              <a:avLst/>
            </a:prstTxWarp>
            <a:spAutoFit/>
          </a:bodyPr>
          <a:lstStyle/>
          <a:p>
            <a:r>
              <a:rPr lang="en-US" sz="8800" b="1" dirty="0" smtClean="0">
                <a:solidFill>
                  <a:srgbClr val="FFFF00"/>
                </a:solidFill>
                <a:latin typeface="Matura MT Script Capitals" pitchFamily="-108" charset="0"/>
                <a:ea typeface="Matura MT Script Capitals" pitchFamily="-108" charset="0"/>
                <a:cs typeface="Matura MT Script Capitals" pitchFamily="-108" charset="0"/>
              </a:rPr>
              <a:t>savoring</a:t>
            </a:r>
            <a:endParaRPr lang="en-US" sz="8800" b="1" dirty="0">
              <a:solidFill>
                <a:srgbClr val="FFFF00"/>
              </a:solidFill>
              <a:latin typeface="Matura MT Script Capitals" pitchFamily="-108" charset="0"/>
              <a:ea typeface="Matura MT Script Capitals" pitchFamily="-108" charset="0"/>
              <a:cs typeface="Matura MT Script Capitals" pitchFamily="-108" charset="0"/>
            </a:endParaRPr>
          </a:p>
        </p:txBody>
      </p:sp>
    </p:spTree>
    <p:extLst>
      <p:ext uri="{BB962C8B-B14F-4D97-AF65-F5344CB8AC3E}">
        <p14:creationId xmlns:p14="http://schemas.microsoft.com/office/powerpoint/2010/main" val="268814810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endParaRPr lang="en-US" dirty="0"/>
          </a:p>
        </p:txBody>
      </p:sp>
      <p:sp>
        <p:nvSpPr>
          <p:cNvPr id="181251" name="Content Placeholder 2"/>
          <p:cNvSpPr>
            <a:spLocks noGrp="1"/>
          </p:cNvSpPr>
          <p:nvPr>
            <p:ph idx="1"/>
          </p:nvPr>
        </p:nvSpPr>
        <p:spPr/>
        <p:txBody>
          <a:bodyPr/>
          <a:lstStyle/>
          <a:p>
            <a:endParaRPr lang="en-US" dirty="0"/>
          </a:p>
        </p:txBody>
      </p:sp>
      <p:pic>
        <p:nvPicPr>
          <p:cNvPr id="181252" name="Picture 3"/>
          <p:cNvPicPr>
            <a:picLocks noChangeAspect="1"/>
          </p:cNvPicPr>
          <p:nvPr/>
        </p:nvPicPr>
        <p:blipFill>
          <a:blip r:embed="rId2"/>
          <a:srcRect/>
          <a:stretch>
            <a:fillRect/>
          </a:stretch>
        </p:blipFill>
        <p:spPr bwMode="auto">
          <a:xfrm>
            <a:off x="0" y="0"/>
            <a:ext cx="5062538" cy="3511550"/>
          </a:xfrm>
          <a:prstGeom prst="rect">
            <a:avLst/>
          </a:prstGeom>
          <a:noFill/>
          <a:ln w="9525">
            <a:noFill/>
            <a:miter lim="800000"/>
            <a:headEnd/>
            <a:tailEnd/>
          </a:ln>
        </p:spPr>
      </p:pic>
      <p:pic>
        <p:nvPicPr>
          <p:cNvPr id="181253" name="Picture 4"/>
          <p:cNvPicPr>
            <a:picLocks noChangeAspect="1"/>
          </p:cNvPicPr>
          <p:nvPr/>
        </p:nvPicPr>
        <p:blipFill>
          <a:blip r:embed="rId3"/>
          <a:srcRect/>
          <a:stretch>
            <a:fillRect/>
          </a:stretch>
        </p:blipFill>
        <p:spPr bwMode="auto">
          <a:xfrm>
            <a:off x="4308475" y="-152400"/>
            <a:ext cx="4911725" cy="3662363"/>
          </a:xfrm>
          <a:prstGeom prst="rect">
            <a:avLst/>
          </a:prstGeom>
          <a:noFill/>
          <a:ln w="9525">
            <a:noFill/>
            <a:miter lim="800000"/>
            <a:headEnd/>
            <a:tailEnd/>
          </a:ln>
        </p:spPr>
      </p:pic>
      <p:pic>
        <p:nvPicPr>
          <p:cNvPr id="181254" name="Picture 5"/>
          <p:cNvPicPr>
            <a:picLocks noChangeAspect="1"/>
          </p:cNvPicPr>
          <p:nvPr/>
        </p:nvPicPr>
        <p:blipFill>
          <a:blip r:embed="rId4"/>
          <a:srcRect/>
          <a:stretch>
            <a:fillRect/>
          </a:stretch>
        </p:blipFill>
        <p:spPr bwMode="auto">
          <a:xfrm>
            <a:off x="4308475" y="3495675"/>
            <a:ext cx="4886325" cy="3590925"/>
          </a:xfrm>
          <a:prstGeom prst="rect">
            <a:avLst/>
          </a:prstGeom>
          <a:noFill/>
          <a:ln w="9525">
            <a:noFill/>
            <a:miter lim="800000"/>
            <a:headEnd/>
            <a:tailEnd/>
          </a:ln>
        </p:spPr>
      </p:pic>
      <p:pic>
        <p:nvPicPr>
          <p:cNvPr id="181255"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738563"/>
            <a:ext cx="2516188" cy="2814637"/>
          </a:xfrm>
          <a:prstGeom prst="rect">
            <a:avLst/>
          </a:prstGeom>
          <a:noFill/>
          <a:ln w="9525">
            <a:noFill/>
            <a:miter lim="800000"/>
            <a:headEnd/>
            <a:tailEnd/>
          </a:ln>
        </p:spPr>
      </p:pic>
      <p:sp>
        <p:nvSpPr>
          <p:cNvPr id="8" name="TextBox 7"/>
          <p:cNvSpPr txBox="1">
            <a:spLocks noChangeArrowheads="1"/>
          </p:cNvSpPr>
          <p:nvPr/>
        </p:nvSpPr>
        <p:spPr bwMode="auto">
          <a:xfrm>
            <a:off x="912813" y="5249863"/>
            <a:ext cx="2211387" cy="769937"/>
          </a:xfrm>
          <a:prstGeom prst="rect">
            <a:avLst/>
          </a:prstGeom>
          <a:noFill/>
          <a:ln w="9525">
            <a:noFill/>
            <a:miter lim="800000"/>
            <a:headEnd/>
            <a:tailEnd/>
          </a:ln>
        </p:spPr>
        <p:txBody>
          <a:bodyPr>
            <a:prstTxWarp prst="textNoShape">
              <a:avLst/>
            </a:prstTxWarp>
            <a:spAutoFit/>
          </a:bodyPr>
          <a:lstStyle/>
          <a:p>
            <a:r>
              <a:rPr lang="en-US" sz="4400" b="1" dirty="0">
                <a:solidFill>
                  <a:srgbClr val="FFFF00"/>
                </a:solidFill>
                <a:latin typeface="Matura MT Script Capitals" pitchFamily="-108" charset="0"/>
                <a:ea typeface="Matura MT Script Capitals" pitchFamily="-108" charset="0"/>
                <a:cs typeface="Matura MT Script Capitals" pitchFamily="-108" charset="0"/>
              </a:rPr>
              <a:t>savoring</a:t>
            </a:r>
          </a:p>
          <a:p>
            <a:endParaRPr lang="en-US" dirty="0"/>
          </a:p>
        </p:txBody>
      </p:sp>
    </p:spTree>
    <p:extLst>
      <p:ext uri="{BB962C8B-B14F-4D97-AF65-F5344CB8AC3E}">
        <p14:creationId xmlns:p14="http://schemas.microsoft.com/office/powerpoint/2010/main" val="60878900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67" r="267"/>
          <a:stretch>
            <a:fillRect/>
          </a:stretch>
        </p:blipFill>
        <p:spPr>
          <a:xfrm>
            <a:off x="179511" y="256236"/>
            <a:ext cx="9566117" cy="5260996"/>
          </a:xfrm>
        </p:spPr>
      </p:pic>
    </p:spTree>
    <p:extLst>
      <p:ext uri="{BB962C8B-B14F-4D97-AF65-F5344CB8AC3E}">
        <p14:creationId xmlns:p14="http://schemas.microsoft.com/office/powerpoint/2010/main" val="75106483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67" r="267"/>
          <a:stretch>
            <a:fillRect/>
          </a:stretch>
        </p:blipFill>
        <p:spPr>
          <a:xfrm>
            <a:off x="-828600" y="-1683568"/>
            <a:ext cx="15188205" cy="8352928"/>
          </a:xfrm>
        </p:spPr>
      </p:pic>
    </p:spTree>
    <p:extLst>
      <p:ext uri="{BB962C8B-B14F-4D97-AF65-F5344CB8AC3E}">
        <p14:creationId xmlns:p14="http://schemas.microsoft.com/office/powerpoint/2010/main" val="219435198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smtClean="0"/>
              <a:t>1</a:t>
            </a:r>
            <a:endParaRPr lang="en-US" dirty="0"/>
          </a:p>
        </p:txBody>
      </p:sp>
      <p:pic>
        <p:nvPicPr>
          <p:cNvPr id="3" name="Content Placeholder 2"/>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pic>
        <p:nvPicPr>
          <p:cNvPr id="139268" name="Picture 3"/>
          <p:cNvPicPr>
            <a:picLocks noChangeAspect="1"/>
          </p:cNvPicPr>
          <p:nvPr/>
        </p:nvPicPr>
        <p:blipFill>
          <a:blip r:embed="rId3"/>
          <a:srcRect/>
          <a:stretch>
            <a:fillRect/>
          </a:stretch>
        </p:blipFill>
        <p:spPr bwMode="auto">
          <a:xfrm>
            <a:off x="-1003300" y="0"/>
            <a:ext cx="10147300" cy="6858000"/>
          </a:xfrm>
          <a:prstGeom prst="rect">
            <a:avLst/>
          </a:prstGeom>
          <a:noFill/>
          <a:ln w="9525">
            <a:noFill/>
            <a:miter lim="800000"/>
            <a:headEnd/>
            <a:tailEnd/>
          </a:ln>
        </p:spPr>
      </p:pic>
      <p:sp>
        <p:nvSpPr>
          <p:cNvPr id="139269" name="TextBox 4"/>
          <p:cNvSpPr txBox="1">
            <a:spLocks noChangeArrowheads="1"/>
          </p:cNvSpPr>
          <p:nvPr/>
        </p:nvSpPr>
        <p:spPr bwMode="auto">
          <a:xfrm>
            <a:off x="220663" y="5181600"/>
            <a:ext cx="4275137" cy="1323975"/>
          </a:xfrm>
          <a:prstGeom prst="rect">
            <a:avLst/>
          </a:prstGeom>
          <a:noFill/>
          <a:ln w="9525">
            <a:noFill/>
            <a:miter lim="800000"/>
            <a:headEnd/>
            <a:tailEnd/>
          </a:ln>
        </p:spPr>
        <p:txBody>
          <a:bodyPr wrap="none">
            <a:prstTxWarp prst="textNoShape">
              <a:avLst/>
            </a:prstTxWarp>
            <a:spAutoFit/>
          </a:bodyPr>
          <a:lstStyle/>
          <a:p>
            <a:r>
              <a:rPr lang="en-US" sz="8000" b="1" dirty="0">
                <a:solidFill>
                  <a:srgbClr val="FFFF00"/>
                </a:solidFill>
                <a:latin typeface="Gill Sans" pitchFamily="-108" charset="0"/>
                <a:ea typeface="Gill Sans" pitchFamily="-108" charset="0"/>
                <a:cs typeface="Gill Sans" pitchFamily="-108" charset="0"/>
              </a:rPr>
              <a:t>simplify</a:t>
            </a:r>
          </a:p>
        </p:txBody>
      </p:sp>
      <p:sp>
        <p:nvSpPr>
          <p:cNvPr id="2" name="TextBox 1"/>
          <p:cNvSpPr txBox="1"/>
          <p:nvPr/>
        </p:nvSpPr>
        <p:spPr>
          <a:xfrm>
            <a:off x="4324811" y="1417638"/>
            <a:ext cx="4361989"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4"/>
          <a:stretch>
            <a:fillRect/>
          </a:stretch>
        </p:blipFill>
        <p:spPr>
          <a:xfrm>
            <a:off x="4127500" y="129538"/>
            <a:ext cx="5016500" cy="5562600"/>
          </a:xfrm>
          <a:prstGeom prst="rect">
            <a:avLst/>
          </a:prstGeom>
        </p:spPr>
      </p:pic>
    </p:spTree>
    <p:extLst>
      <p:ext uri="{BB962C8B-B14F-4D97-AF65-F5344CB8AC3E}">
        <p14:creationId xmlns:p14="http://schemas.microsoft.com/office/powerpoint/2010/main" val="53524372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endParaRPr lang="en-US" dirty="0"/>
          </a:p>
        </p:txBody>
      </p:sp>
      <p:sp>
        <p:nvSpPr>
          <p:cNvPr id="165891" name="Content Placeholder 2"/>
          <p:cNvSpPr>
            <a:spLocks noGrp="1"/>
          </p:cNvSpPr>
          <p:nvPr>
            <p:ph idx="1"/>
          </p:nvPr>
        </p:nvSpPr>
        <p:spPr>
          <a:xfrm>
            <a:off x="914400" y="4191000"/>
            <a:ext cx="3124200" cy="1935163"/>
          </a:xfrm>
        </p:spPr>
        <p:txBody>
          <a:bodyPr/>
          <a:lstStyle/>
          <a:p>
            <a:endParaRPr lang="en-US" dirty="0"/>
          </a:p>
        </p:txBody>
      </p:sp>
      <p:pic>
        <p:nvPicPr>
          <p:cNvPr id="165892" name="Picture 3"/>
          <p:cNvPicPr>
            <a:picLocks noChangeAspect="1"/>
          </p:cNvPicPr>
          <p:nvPr/>
        </p:nvPicPr>
        <p:blipFill>
          <a:blip r:embed="rId2"/>
          <a:srcRect/>
          <a:stretch>
            <a:fillRect/>
          </a:stretch>
        </p:blipFill>
        <p:spPr bwMode="auto">
          <a:xfrm>
            <a:off x="0" y="0"/>
            <a:ext cx="2971800" cy="2314575"/>
          </a:xfrm>
          <a:prstGeom prst="rect">
            <a:avLst/>
          </a:prstGeom>
          <a:noFill/>
          <a:ln w="9525">
            <a:noFill/>
            <a:miter lim="800000"/>
            <a:headEnd/>
            <a:tailEnd/>
          </a:ln>
        </p:spPr>
      </p:pic>
      <p:sp>
        <p:nvSpPr>
          <p:cNvPr id="165893"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165894" name="TextBox 7"/>
          <p:cNvSpPr txBox="1">
            <a:spLocks noChangeArrowheads="1"/>
          </p:cNvSpPr>
          <p:nvPr/>
        </p:nvSpPr>
        <p:spPr bwMode="auto">
          <a:xfrm>
            <a:off x="1600200" y="2057400"/>
            <a:ext cx="63373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ositive Emotion </a:t>
            </a:r>
          </a:p>
        </p:txBody>
      </p:sp>
      <p:sp>
        <p:nvSpPr>
          <p:cNvPr id="165895" name="TextBox 9"/>
          <p:cNvSpPr txBox="1">
            <a:spLocks noChangeArrowheads="1"/>
          </p:cNvSpPr>
          <p:nvPr/>
        </p:nvSpPr>
        <p:spPr bwMode="auto">
          <a:xfrm>
            <a:off x="1563688" y="2971800"/>
            <a:ext cx="4532312"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ngagement </a:t>
            </a:r>
          </a:p>
        </p:txBody>
      </p:sp>
      <p:sp>
        <p:nvSpPr>
          <p:cNvPr id="165896" name="TextBox 10"/>
          <p:cNvSpPr txBox="1">
            <a:spLocks noChangeArrowheads="1"/>
          </p:cNvSpPr>
          <p:nvPr/>
        </p:nvSpPr>
        <p:spPr bwMode="auto">
          <a:xfrm>
            <a:off x="1676400" y="3860800"/>
            <a:ext cx="4856163"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elationships </a:t>
            </a:r>
          </a:p>
        </p:txBody>
      </p:sp>
      <p:sp>
        <p:nvSpPr>
          <p:cNvPr id="165897" name="TextBox 11"/>
          <p:cNvSpPr txBox="1">
            <a:spLocks noChangeArrowheads="1"/>
          </p:cNvSpPr>
          <p:nvPr/>
        </p:nvSpPr>
        <p:spPr bwMode="auto">
          <a:xfrm>
            <a:off x="1760538" y="4800600"/>
            <a:ext cx="274955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eaning </a:t>
            </a:r>
          </a:p>
        </p:txBody>
      </p:sp>
      <p:sp>
        <p:nvSpPr>
          <p:cNvPr id="165898" name="TextBox 12"/>
          <p:cNvSpPr txBox="1">
            <a:spLocks noChangeArrowheads="1"/>
          </p:cNvSpPr>
          <p:nvPr/>
        </p:nvSpPr>
        <p:spPr bwMode="auto">
          <a:xfrm>
            <a:off x="1684338" y="5715000"/>
            <a:ext cx="61214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ccomplishment </a:t>
            </a:r>
          </a:p>
        </p:txBody>
      </p:sp>
      <p:pic>
        <p:nvPicPr>
          <p:cNvPr id="165899" name="Picture 14"/>
          <p:cNvPicPr>
            <a:picLocks noChangeAspect="1"/>
          </p:cNvPicPr>
          <p:nvPr/>
        </p:nvPicPr>
        <p:blipFill>
          <a:blip r:embed="rId3"/>
          <a:srcRect/>
          <a:stretch>
            <a:fillRect/>
          </a:stretch>
        </p:blipFill>
        <p:spPr bwMode="auto">
          <a:xfrm>
            <a:off x="5791200" y="0"/>
            <a:ext cx="3352800" cy="2235200"/>
          </a:xfrm>
          <a:prstGeom prst="rect">
            <a:avLst/>
          </a:prstGeom>
          <a:noFill/>
          <a:ln w="9525">
            <a:noFill/>
            <a:miter lim="800000"/>
            <a:headEnd/>
            <a:tailEnd/>
          </a:ln>
        </p:spPr>
      </p:pic>
      <p:sp>
        <p:nvSpPr>
          <p:cNvPr id="14" name="Rectangle 1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6" name="Picture 15"/>
          <p:cNvPicPr>
            <a:picLocks noChangeAspect="1"/>
          </p:cNvPicPr>
          <p:nvPr/>
        </p:nvPicPr>
        <p:blipFill>
          <a:blip r:embed="rId4"/>
          <a:srcRect/>
          <a:stretch>
            <a:fillRect/>
          </a:stretch>
        </p:blipFill>
        <p:spPr bwMode="auto">
          <a:xfrm>
            <a:off x="33338" y="76200"/>
            <a:ext cx="9186862" cy="6858000"/>
          </a:xfrm>
          <a:prstGeom prst="rect">
            <a:avLst/>
          </a:prstGeom>
          <a:noFill/>
          <a:ln w="9525">
            <a:noFill/>
            <a:miter lim="800000"/>
            <a:headEnd/>
            <a:tailEnd/>
          </a:ln>
        </p:spPr>
      </p:pic>
      <p:sp>
        <p:nvSpPr>
          <p:cNvPr id="17" name="TextBox 16"/>
          <p:cNvSpPr txBox="1">
            <a:spLocks noChangeArrowheads="1"/>
          </p:cNvSpPr>
          <p:nvPr/>
        </p:nvSpPr>
        <p:spPr bwMode="auto">
          <a:xfrm>
            <a:off x="5715000" y="76200"/>
            <a:ext cx="5410200" cy="1016000"/>
          </a:xfrm>
          <a:prstGeom prst="rect">
            <a:avLst/>
          </a:prstGeom>
          <a:noFill/>
          <a:ln w="9525">
            <a:noFill/>
            <a:miter lim="800000"/>
            <a:headEnd/>
            <a:tailEnd/>
          </a:ln>
        </p:spPr>
        <p:txBody>
          <a:bodyPr>
            <a:prstTxWarp prst="textNoShape">
              <a:avLst/>
            </a:prstTxWarp>
            <a:spAutoFit/>
          </a:bodyPr>
          <a:lstStyle/>
          <a:p>
            <a:r>
              <a:rPr lang="en-US" sz="6000" b="1" dirty="0">
                <a:solidFill>
                  <a:srgbClr val="FFFF00"/>
                </a:solidFill>
                <a:latin typeface="Gill Sans" pitchFamily="-108" charset="0"/>
                <a:ea typeface="Gill Sans" pitchFamily="-108" charset="0"/>
                <a:cs typeface="Gill Sans" pitchFamily="-108" charset="0"/>
              </a:rPr>
              <a:t>Flourish</a:t>
            </a:r>
          </a:p>
        </p:txBody>
      </p:sp>
    </p:spTree>
    <p:extLst>
      <p:ext uri="{BB962C8B-B14F-4D97-AF65-F5344CB8AC3E}">
        <p14:creationId xmlns:p14="http://schemas.microsoft.com/office/powerpoint/2010/main" val="1248250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3000"/>
                                        <p:tgtEl>
                                          <p:spTgt spid="16"/>
                                        </p:tgtEl>
                                      </p:cBhvr>
                                    </p:animEffect>
                                  </p:childTnLst>
                                </p:cTn>
                              </p:par>
                            </p:childTnLst>
                          </p:cTn>
                        </p:par>
                        <p:par>
                          <p:cTn id="13" fill="hold">
                            <p:stCondLst>
                              <p:cond delay="3000"/>
                            </p:stCondLst>
                            <p:childTnLst>
                              <p:par>
                                <p:cTn id="14" presetID="9"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endParaRPr lang="en-US" dirty="0">
              <a:latin typeface="Calibri" charset="0"/>
              <a:ea typeface="ＭＳ Ｐゴシック" charset="0"/>
              <a:cs typeface="ＭＳ Ｐゴシック" charset="0"/>
            </a:endParaRPr>
          </a:p>
        </p:txBody>
      </p:sp>
      <p:sp>
        <p:nvSpPr>
          <p:cNvPr id="33794" name="Content Placeholder 10"/>
          <p:cNvSpPr>
            <a:spLocks noGrp="1"/>
          </p:cNvSpPr>
          <p:nvPr>
            <p:ph idx="1"/>
          </p:nvPr>
        </p:nvSpPr>
        <p:spPr>
          <a:xfrm>
            <a:off x="457200" y="620713"/>
            <a:ext cx="5627688" cy="1079500"/>
          </a:xfrm>
        </p:spPr>
        <p:txBody>
          <a:bodyPr/>
          <a:lstStyle/>
          <a:p>
            <a:pPr marL="0" indent="0">
              <a:buFont typeface="Arial" charset="0"/>
              <a:buNone/>
            </a:pPr>
            <a:r>
              <a:rPr lang="en-US" sz="5400" b="1" dirty="0">
                <a:latin typeface="Gill Sans" charset="0"/>
                <a:ea typeface="ＭＳ Ｐゴシック" charset="0"/>
                <a:cs typeface="Gill Sans" charset="0"/>
              </a:rPr>
              <a:t>Circumstances</a:t>
            </a:r>
          </a:p>
        </p:txBody>
      </p:sp>
      <p:sp>
        <p:nvSpPr>
          <p:cNvPr id="12" name="TextBox 11"/>
          <p:cNvSpPr txBox="1">
            <a:spLocks noChangeArrowheads="1"/>
          </p:cNvSpPr>
          <p:nvPr/>
        </p:nvSpPr>
        <p:spPr bwMode="auto">
          <a:xfrm>
            <a:off x="4716463" y="1358900"/>
            <a:ext cx="47879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600" b="1" dirty="0">
                <a:solidFill>
                  <a:srgbClr val="800000"/>
                </a:solidFill>
                <a:latin typeface="Gill Sans" charset="0"/>
                <a:cs typeface="Gill Sans" charset="0"/>
              </a:rPr>
              <a:t>10%</a:t>
            </a:r>
            <a:endParaRPr lang="en-US" sz="16600" dirty="0"/>
          </a:p>
        </p:txBody>
      </p:sp>
      <p:pic>
        <p:nvPicPr>
          <p:cNvPr id="3379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2882900"/>
            <a:ext cx="3779838"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70313" y="3781425"/>
            <a:ext cx="5373687"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031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endParaRPr lang="en-US" dirty="0"/>
          </a:p>
        </p:txBody>
      </p:sp>
      <p:sp>
        <p:nvSpPr>
          <p:cNvPr id="177156" name="Content Placeholder 7"/>
          <p:cNvSpPr>
            <a:spLocks noGrp="1"/>
          </p:cNvSpPr>
          <p:nvPr>
            <p:ph idx="1"/>
          </p:nvPr>
        </p:nvSpPr>
        <p:spPr/>
        <p:txBody>
          <a:bodyPr/>
          <a:lstStyle/>
          <a:p>
            <a:endParaRPr lang="en-US" dirty="0"/>
          </a:p>
        </p:txBody>
      </p:sp>
      <p:sp>
        <p:nvSpPr>
          <p:cNvPr id="177155" name="TextBox 7"/>
          <p:cNvSpPr txBox="1">
            <a:spLocks noChangeArrowheads="1"/>
          </p:cNvSpPr>
          <p:nvPr/>
        </p:nvSpPr>
        <p:spPr bwMode="auto">
          <a:xfrm>
            <a:off x="7467600" y="6488113"/>
            <a:ext cx="1377950" cy="369887"/>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rPr>
              <a:t>Achor 2010</a:t>
            </a:r>
          </a:p>
        </p:txBody>
      </p:sp>
      <p:pic>
        <p:nvPicPr>
          <p:cNvPr id="177157" name="Picture 8"/>
          <p:cNvPicPr>
            <a:picLocks noChangeAspect="1"/>
          </p:cNvPicPr>
          <p:nvPr/>
        </p:nvPicPr>
        <p:blipFill>
          <a:blip r:embed="rId3"/>
          <a:srcRect/>
          <a:stretch>
            <a:fillRect/>
          </a:stretch>
        </p:blipFill>
        <p:spPr bwMode="auto">
          <a:xfrm>
            <a:off x="0" y="0"/>
            <a:ext cx="9144000" cy="7189788"/>
          </a:xfrm>
          <a:prstGeom prst="rect">
            <a:avLst/>
          </a:prstGeom>
          <a:noFill/>
          <a:ln w="9525">
            <a:noFill/>
            <a:miter lim="800000"/>
            <a:headEnd/>
            <a:tailEnd/>
          </a:ln>
        </p:spPr>
      </p:pic>
      <p:sp>
        <p:nvSpPr>
          <p:cNvPr id="10" name="Oval 9"/>
          <p:cNvSpPr/>
          <p:nvPr/>
        </p:nvSpPr>
        <p:spPr>
          <a:xfrm>
            <a:off x="2438400" y="1219200"/>
            <a:ext cx="304800" cy="6096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Arc 12"/>
          <p:cNvSpPr/>
          <p:nvPr/>
        </p:nvSpPr>
        <p:spPr>
          <a:xfrm flipV="1">
            <a:off x="3429000" y="2438400"/>
            <a:ext cx="2590800" cy="1341438"/>
          </a:xfrm>
          <a:prstGeom prst="arc">
            <a:avLst>
              <a:gd name="adj1" fmla="val 10868535"/>
              <a:gd name="adj2" fmla="val 0"/>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77160" name="TextBox 13"/>
          <p:cNvSpPr txBox="1">
            <a:spLocks noChangeArrowheads="1"/>
          </p:cNvSpPr>
          <p:nvPr/>
        </p:nvSpPr>
        <p:spPr bwMode="auto">
          <a:xfrm>
            <a:off x="4495800" y="4648200"/>
            <a:ext cx="4953000" cy="1108075"/>
          </a:xfrm>
          <a:prstGeom prst="rect">
            <a:avLst/>
          </a:prstGeom>
          <a:noFill/>
          <a:ln w="9525">
            <a:noFill/>
            <a:miter lim="800000"/>
            <a:headEnd/>
            <a:tailEnd/>
          </a:ln>
        </p:spPr>
        <p:txBody>
          <a:bodyPr>
            <a:prstTxWarp prst="textNoShape">
              <a:avLst/>
            </a:prstTxWarp>
            <a:spAutoFit/>
          </a:bodyPr>
          <a:lstStyle/>
          <a:p>
            <a:r>
              <a:rPr lang="en-US" sz="6600" b="1" dirty="0">
                <a:solidFill>
                  <a:srgbClr val="FFFF00"/>
                </a:solidFill>
                <a:latin typeface="Bradley Hand ITC TT-Bold" pitchFamily="-108" charset="0"/>
                <a:ea typeface="Gill Sans" pitchFamily="-108" charset="0"/>
                <a:cs typeface="Gill Sans" pitchFamily="-108" charset="0"/>
              </a:rPr>
              <a:t>Thank you.</a:t>
            </a:r>
          </a:p>
          <a:p>
            <a:endParaRPr lang="en-US" dirty="0"/>
          </a:p>
        </p:txBody>
      </p:sp>
      <p:sp>
        <p:nvSpPr>
          <p:cNvPr id="15" name="Oval 14"/>
          <p:cNvSpPr/>
          <p:nvPr/>
        </p:nvSpPr>
        <p:spPr>
          <a:xfrm>
            <a:off x="6553200" y="1219200"/>
            <a:ext cx="304800" cy="6096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530681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237521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8106776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435014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5246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4716463" y="1700213"/>
            <a:ext cx="47879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600" b="1" dirty="0">
                <a:solidFill>
                  <a:srgbClr val="800000"/>
                </a:solidFill>
                <a:latin typeface="Gill Sans" charset="0"/>
                <a:cs typeface="Gill Sans" charset="0"/>
              </a:rPr>
              <a:t>40%</a:t>
            </a:r>
            <a:endParaRPr lang="en-US" sz="16600" dirty="0"/>
          </a:p>
        </p:txBody>
      </p:sp>
      <p:pic>
        <p:nvPicPr>
          <p:cNvPr id="35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315913"/>
            <a:ext cx="470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Content Placeholder 10"/>
          <p:cNvSpPr txBox="1">
            <a:spLocks/>
          </p:cNvSpPr>
          <p:nvPr/>
        </p:nvSpPr>
        <p:spPr bwMode="auto">
          <a:xfrm>
            <a:off x="468313" y="620713"/>
            <a:ext cx="84343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kumimoji="1" lang="en-US" sz="5400" b="1" dirty="0">
                <a:latin typeface="Gill Sans" charset="0"/>
                <a:cs typeface="Gill Sans" charset="0"/>
              </a:rPr>
              <a:t>Intentional activity</a:t>
            </a:r>
          </a:p>
        </p:txBody>
      </p:sp>
      <p:sp>
        <p:nvSpPr>
          <p:cNvPr id="35844" name="Content Placeholder 3"/>
          <p:cNvSpPr>
            <a:spLocks noGrp="1"/>
          </p:cNvSpPr>
          <p:nvPr>
            <p:ph idx="1"/>
          </p:nvPr>
        </p:nvSpPr>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723119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457200" y="485775"/>
            <a:ext cx="8229600" cy="1143000"/>
          </a:xfrm>
        </p:spPr>
        <p:txBody>
          <a:bodyPr/>
          <a:lstStyle/>
          <a:p>
            <a:pPr algn="l" eaLnBrk="1" hangingPunct="1"/>
            <a:r>
              <a:rPr kumimoji="0" lang="en-US" altLang="ja-JP" sz="5400" b="1" dirty="0">
                <a:latin typeface="Gill Sans" charset="0"/>
                <a:ea typeface="ＭＳ Ｐゴシック" charset="0"/>
                <a:cs typeface="Gill Sans" charset="0"/>
              </a:rPr>
              <a:t>Intentional activity</a:t>
            </a:r>
          </a:p>
        </p:txBody>
      </p:sp>
      <p:sp>
        <p:nvSpPr>
          <p:cNvPr id="683011" name="Rectangle 3"/>
          <p:cNvSpPr>
            <a:spLocks noGrp="1" noChangeArrowheads="1"/>
          </p:cNvSpPr>
          <p:nvPr>
            <p:ph type="body" idx="1"/>
          </p:nvPr>
        </p:nvSpPr>
        <p:spPr>
          <a:xfrm>
            <a:off x="396875" y="1600200"/>
            <a:ext cx="9144000" cy="4525963"/>
          </a:xfrm>
        </p:spPr>
        <p:txBody>
          <a:bodyPr>
            <a:normAutofit lnSpcReduction="10000"/>
          </a:bodyPr>
          <a:lstStyle/>
          <a:p>
            <a:pPr marL="0" indent="0" eaLnBrk="1" hangingPunct="1">
              <a:buFont typeface="Arial" charset="0"/>
              <a:buNone/>
            </a:pPr>
            <a:r>
              <a:rPr kumimoji="0" lang="en-US" altLang="ja-JP" sz="11500" b="1" dirty="0">
                <a:solidFill>
                  <a:srgbClr val="800000"/>
                </a:solidFill>
                <a:latin typeface="Gill Sans" charset="0"/>
                <a:ea typeface="ＭＳ Ｐゴシック" charset="0"/>
                <a:cs typeface="Gill Sans" charset="0"/>
              </a:rPr>
              <a:t>40% </a:t>
            </a:r>
            <a:r>
              <a:rPr kumimoji="0" lang="en-US" altLang="ja-JP" sz="8800" b="1" dirty="0">
                <a:solidFill>
                  <a:srgbClr val="800000"/>
                </a:solidFill>
                <a:latin typeface="Gill Sans" charset="0"/>
                <a:ea typeface="ＭＳ Ｐゴシック" charset="0"/>
                <a:cs typeface="Gill Sans" charset="0"/>
              </a:rPr>
              <a:t>vs. </a:t>
            </a:r>
            <a:r>
              <a:rPr kumimoji="0" lang="en-US" altLang="ja-JP" sz="11500" b="1" dirty="0">
                <a:solidFill>
                  <a:srgbClr val="800000"/>
                </a:solidFill>
                <a:latin typeface="Gill Sans" charset="0"/>
                <a:ea typeface="ＭＳ Ｐゴシック" charset="0"/>
                <a:cs typeface="Gill Sans" charset="0"/>
              </a:rPr>
              <a:t>10%</a:t>
            </a:r>
          </a:p>
          <a:p>
            <a:pPr marL="0" indent="0" eaLnBrk="1" hangingPunct="1"/>
            <a:endParaRPr kumimoji="0" lang="en-US" altLang="ja-JP" sz="4000" dirty="0">
              <a:latin typeface="Gill Sans" charset="0"/>
              <a:ea typeface="ＭＳ Ｐゴシック" charset="0"/>
              <a:cs typeface="Gill Sans" charset="0"/>
            </a:endParaRPr>
          </a:p>
          <a:p>
            <a:pPr marL="0" indent="0" eaLnBrk="1" hangingPunct="1">
              <a:buFont typeface="Arial" charset="0"/>
              <a:buNone/>
            </a:pPr>
            <a:r>
              <a:rPr kumimoji="0" lang="en-US" altLang="ja-JP" sz="4000" dirty="0">
                <a:latin typeface="Gill Sans" charset="0"/>
                <a:ea typeface="ＭＳ Ｐゴシック" charset="0"/>
                <a:cs typeface="Gill Sans" charset="0"/>
              </a:rPr>
              <a:t>What we </a:t>
            </a:r>
            <a:r>
              <a:rPr kumimoji="0" lang="en-US" altLang="ja-JP" sz="4000" b="1" dirty="0">
                <a:latin typeface="Gill Sans" charset="0"/>
                <a:ea typeface="ＭＳ Ｐゴシック" charset="0"/>
                <a:cs typeface="Gill Sans" charset="0"/>
              </a:rPr>
              <a:t>do is 4 times more</a:t>
            </a:r>
          </a:p>
          <a:p>
            <a:pPr marL="0" indent="0">
              <a:buNone/>
            </a:pPr>
            <a:r>
              <a:rPr lang="en-US" altLang="ja-JP" sz="4000" b="1" dirty="0" smtClean="0">
                <a:latin typeface="Gill Sans" charset="0"/>
                <a:ea typeface="ＭＳ Ｐゴシック" charset="0"/>
                <a:cs typeface="Gill Sans" charset="0"/>
              </a:rPr>
              <a:t>important</a:t>
            </a:r>
            <a:endParaRPr kumimoji="0" lang="en-US" altLang="ja-JP" sz="4000" b="1" dirty="0">
              <a:latin typeface="Gill Sans" charset="0"/>
              <a:ea typeface="ＭＳ Ｐゴシック" charset="0"/>
              <a:cs typeface="Gill Sans" charset="0"/>
            </a:endParaRPr>
          </a:p>
          <a:p>
            <a:pPr marL="0" indent="0" eaLnBrk="1" hangingPunct="1">
              <a:buFont typeface="Arial" charset="0"/>
              <a:buNone/>
            </a:pPr>
            <a:r>
              <a:rPr kumimoji="0" lang="en-US" altLang="ja-JP" sz="4000" b="1" dirty="0">
                <a:latin typeface="Gill Sans" charset="0"/>
                <a:ea typeface="ＭＳ Ｐゴシック" charset="0"/>
                <a:cs typeface="Gill Sans" charset="0"/>
              </a:rPr>
              <a:t>than our circumstances.</a:t>
            </a:r>
          </a:p>
          <a:p>
            <a:pPr marL="0" indent="0" eaLnBrk="1" hangingPunct="1">
              <a:buFontTx/>
              <a:buNone/>
            </a:pPr>
            <a:endParaRPr kumimoji="0" lang="ja-JP" altLang="en-US" dirty="0">
              <a:latin typeface="Calibri" charset="0"/>
              <a:ea typeface="ＭＳ Ｐゴシック" charset="0"/>
              <a:cs typeface="ＭＳ Ｐゴシック" charset="0"/>
            </a:endParaRPr>
          </a:p>
        </p:txBody>
      </p:sp>
      <p:sp>
        <p:nvSpPr>
          <p:cNvPr id="2" name="TextBox 1"/>
          <p:cNvSpPr txBox="1"/>
          <p:nvPr/>
        </p:nvSpPr>
        <p:spPr>
          <a:xfrm>
            <a:off x="3302000" y="4460875"/>
            <a:ext cx="4116932" cy="830997"/>
          </a:xfrm>
          <a:prstGeom prst="rect">
            <a:avLst/>
          </a:prstGeom>
          <a:noFill/>
        </p:spPr>
        <p:txBody>
          <a:bodyPr wrap="none" rtlCol="0">
            <a:spAutoFit/>
          </a:bodyPr>
          <a:lstStyle/>
          <a:p>
            <a:r>
              <a:rPr lang="en-US" altLang="ja-JP" sz="4800" b="1" dirty="0">
                <a:solidFill>
                  <a:srgbClr val="800000"/>
                </a:solidFill>
                <a:latin typeface="Gill Sans" charset="0"/>
                <a:ea typeface="ＭＳ Ｐゴシック" charset="0"/>
                <a:cs typeface="Gill Sans" charset="0"/>
              </a:rPr>
              <a:t>(</a:t>
            </a:r>
            <a:r>
              <a:rPr lang="en-US" altLang="ja-JP" sz="4800" b="1" i="1" dirty="0">
                <a:solidFill>
                  <a:srgbClr val="800000"/>
                </a:solidFill>
                <a:latin typeface="Gill Sans" charset="0"/>
                <a:ea typeface="ＭＳ Ｐゴシック" charset="0"/>
                <a:cs typeface="Gill Sans" charset="0"/>
              </a:rPr>
              <a:t>400% more!</a:t>
            </a:r>
            <a:r>
              <a:rPr lang="en-US" altLang="ja-JP" sz="4800" b="1" dirty="0">
                <a:solidFill>
                  <a:srgbClr val="800000"/>
                </a:solidFill>
                <a:latin typeface="Gill Sans" charset="0"/>
                <a:ea typeface="ＭＳ Ｐゴシック" charset="0"/>
                <a:cs typeface="Gill Sans" charset="0"/>
              </a:rPr>
              <a:t>) </a:t>
            </a:r>
            <a:endParaRPr lang="en-US" sz="4800" dirty="0">
              <a:solidFill>
                <a:srgbClr val="800000"/>
              </a:solidFill>
            </a:endParaRPr>
          </a:p>
        </p:txBody>
      </p:sp>
    </p:spTree>
    <p:extLst>
      <p:ext uri="{BB962C8B-B14F-4D97-AF65-F5344CB8AC3E}">
        <p14:creationId xmlns:p14="http://schemas.microsoft.com/office/powerpoint/2010/main" val="2299419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30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30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30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228600" y="274638"/>
            <a:ext cx="9525000" cy="1143000"/>
          </a:xfrm>
        </p:spPr>
        <p:txBody>
          <a:bodyPr/>
          <a:lstStyle/>
          <a:p>
            <a:pPr eaLnBrk="1" hangingPunct="1"/>
            <a:r>
              <a:rPr kumimoji="0" lang="en-US" altLang="ja-JP" sz="5400" b="1" dirty="0">
                <a:latin typeface="Gill Sans" charset="0"/>
                <a:ea typeface="ＭＳ Ｐゴシック" charset="0"/>
                <a:cs typeface="Gill Sans" charset="0"/>
              </a:rPr>
              <a:t>Intentional Activity = 40%</a:t>
            </a:r>
          </a:p>
        </p:txBody>
      </p:sp>
      <p:sp>
        <p:nvSpPr>
          <p:cNvPr id="685059" name="Rectangle 3"/>
          <p:cNvSpPr>
            <a:spLocks noGrp="1" noChangeArrowheads="1"/>
          </p:cNvSpPr>
          <p:nvPr>
            <p:ph type="body" idx="1"/>
          </p:nvPr>
        </p:nvSpPr>
        <p:spPr>
          <a:xfrm>
            <a:off x="-76200" y="838200"/>
            <a:ext cx="9525000" cy="2819400"/>
          </a:xfrm>
        </p:spPr>
        <p:txBody>
          <a:bodyPr/>
          <a:lstStyle/>
          <a:p>
            <a:pPr eaLnBrk="1" hangingPunct="1">
              <a:buFont typeface="Arial" charset="0"/>
              <a:buNone/>
            </a:pPr>
            <a:endParaRPr kumimoji="0" lang="en-US" altLang="ja-JP" sz="4000" b="1" dirty="0">
              <a:latin typeface="Gill Sans" charset="0"/>
              <a:ea typeface="ＭＳ Ｐゴシック" charset="0"/>
              <a:cs typeface="Gill Sans" charset="0"/>
            </a:endParaRPr>
          </a:p>
          <a:p>
            <a:pPr eaLnBrk="1" hangingPunct="1">
              <a:buFont typeface="Arial" charset="0"/>
              <a:buNone/>
            </a:pPr>
            <a:r>
              <a:rPr kumimoji="0" lang="en-US" altLang="ja-JP" sz="4000" b="1" dirty="0">
                <a:latin typeface="Gill Sans" charset="0"/>
                <a:ea typeface="ＭＳ Ｐゴシック" charset="0"/>
                <a:cs typeface="Gill Sans" charset="0"/>
              </a:rPr>
              <a:t>In teaching, the difference between</a:t>
            </a:r>
          </a:p>
          <a:p>
            <a:pPr eaLnBrk="1" hangingPunct="1">
              <a:buFont typeface="Arial" charset="0"/>
              <a:buNone/>
            </a:pPr>
            <a:r>
              <a:rPr kumimoji="0" lang="en-US" altLang="ja-JP" sz="4000" b="1" dirty="0">
                <a:latin typeface="Calibri" charset="0"/>
                <a:ea typeface="ＭＳ Ｐゴシック" charset="0"/>
                <a:cs typeface="ＭＳ Ｐゴシック" charset="0"/>
              </a:rPr>
              <a:t>				</a:t>
            </a:r>
            <a:endParaRPr kumimoji="0" lang="en-US" altLang="ja-JP" dirty="0">
              <a:latin typeface="Calibri" charset="0"/>
              <a:ea typeface="ＭＳ Ｐゴシック" charset="0"/>
              <a:cs typeface="ＭＳ Ｐゴシック"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79650"/>
            <a:ext cx="417195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57800" y="2239963"/>
            <a:ext cx="38862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19200" y="5105400"/>
            <a:ext cx="1295400" cy="13636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Calibri" charset="0"/>
              <a:ea typeface="ＭＳ Ｐゴシック" charset="0"/>
              <a:cs typeface="ＭＳ Ｐゴシック" charset="0"/>
            </a:endParaRPr>
          </a:p>
        </p:txBody>
      </p:sp>
      <p:sp>
        <p:nvSpPr>
          <p:cNvPr id="13" name="Rectangle 12"/>
          <p:cNvSpPr/>
          <p:nvPr/>
        </p:nvSpPr>
        <p:spPr>
          <a:xfrm>
            <a:off x="6248400" y="5105400"/>
            <a:ext cx="1295400" cy="136366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Calibri" charset="0"/>
              <a:ea typeface="ＭＳ Ｐゴシック" charset="0"/>
              <a:cs typeface="ＭＳ Ｐゴシック" charset="0"/>
            </a:endParaRPr>
          </a:p>
        </p:txBody>
      </p:sp>
      <p:sp>
        <p:nvSpPr>
          <p:cNvPr id="14" name="TextBox 13"/>
          <p:cNvSpPr txBox="1">
            <a:spLocks noChangeArrowheads="1"/>
          </p:cNvSpPr>
          <p:nvPr/>
        </p:nvSpPr>
        <p:spPr bwMode="auto">
          <a:xfrm>
            <a:off x="990600" y="4724400"/>
            <a:ext cx="1676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5400" dirty="0">
                <a:solidFill>
                  <a:srgbClr val="0000FF"/>
                </a:solidFill>
                <a:latin typeface="Apple Casual" charset="0"/>
                <a:cs typeface="Apple Casual" charset="0"/>
              </a:rPr>
              <a:t>99%</a:t>
            </a:r>
          </a:p>
          <a:p>
            <a:pPr algn="ctr" eaLnBrk="1" hangingPunct="1"/>
            <a:r>
              <a:rPr lang="en-US" altLang="ja-JP" sz="7200" b="1" dirty="0">
                <a:solidFill>
                  <a:srgbClr val="0000FF"/>
                </a:solidFill>
                <a:latin typeface="Apple Casual" charset="0"/>
                <a:cs typeface="Apple Casual" charset="0"/>
              </a:rPr>
              <a:t>A</a:t>
            </a:r>
          </a:p>
        </p:txBody>
      </p:sp>
      <p:sp>
        <p:nvSpPr>
          <p:cNvPr id="15" name="TextBox 14"/>
          <p:cNvSpPr txBox="1">
            <a:spLocks noChangeArrowheads="1"/>
          </p:cNvSpPr>
          <p:nvPr/>
        </p:nvSpPr>
        <p:spPr bwMode="auto">
          <a:xfrm>
            <a:off x="6019800" y="4876800"/>
            <a:ext cx="1676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5400" dirty="0">
                <a:solidFill>
                  <a:srgbClr val="FF0000"/>
                </a:solidFill>
                <a:latin typeface="Apple Casual" charset="0"/>
                <a:cs typeface="Apple Casual" charset="0"/>
              </a:rPr>
              <a:t>59%</a:t>
            </a:r>
          </a:p>
          <a:p>
            <a:pPr algn="ctr" eaLnBrk="1" hangingPunct="1"/>
            <a:r>
              <a:rPr lang="en-US" altLang="ja-JP" sz="7200" b="1" dirty="0">
                <a:solidFill>
                  <a:srgbClr val="FF0000"/>
                </a:solidFill>
                <a:latin typeface="Apple Casual" charset="0"/>
                <a:cs typeface="Apple Casual" charset="0"/>
              </a:rPr>
              <a:t>F</a:t>
            </a:r>
          </a:p>
        </p:txBody>
      </p:sp>
    </p:spTree>
    <p:extLst>
      <p:ext uri="{BB962C8B-B14F-4D97-AF65-F5344CB8AC3E}">
        <p14:creationId xmlns:p14="http://schemas.microsoft.com/office/powerpoint/2010/main" val="3353158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50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50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build="p"/>
      <p:bldP spid="11" grpId="0" animBg="1"/>
      <p:bldP spid="13"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endParaRPr kumimoji="0" lang="ja-JP" altLang="en-US">
              <a:latin typeface="Calibri" charset="0"/>
              <a:ea typeface="ＭＳ Ｐゴシック" charset="0"/>
              <a:cs typeface="ＭＳ Ｐゴシック" charset="0"/>
            </a:endParaRPr>
          </a:p>
        </p:txBody>
      </p:sp>
      <p:sp>
        <p:nvSpPr>
          <p:cNvPr id="4" name="Rectangle 3"/>
          <p:cNvSpPr/>
          <p:nvPr/>
        </p:nvSpPr>
        <p:spPr bwMode="auto">
          <a:xfrm>
            <a:off x="0" y="0"/>
            <a:ext cx="9144000" cy="685800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r>
              <a:rPr lang="en-US" altLang="ja-JP" sz="1800" dirty="0"/>
              <a:t>S</a:t>
            </a:r>
            <a:endParaRPr lang="en-US" altLang="ja-JP" sz="1800" dirty="0">
              <a:solidFill>
                <a:schemeClr val="bg1"/>
              </a:solidFill>
            </a:endParaRPr>
          </a:p>
        </p:txBody>
      </p:sp>
      <p:sp>
        <p:nvSpPr>
          <p:cNvPr id="41987" name="Rectangle 6"/>
          <p:cNvSpPr>
            <a:spLocks noChangeArrowheads="1"/>
          </p:cNvSpPr>
          <p:nvPr/>
        </p:nvSpPr>
        <p:spPr bwMode="auto">
          <a:xfrm>
            <a:off x="3200400" y="1752600"/>
            <a:ext cx="381000" cy="685800"/>
          </a:xfrm>
          <a:prstGeom prst="rect">
            <a:avLst/>
          </a:prstGeom>
          <a:solidFill>
            <a:srgbClr val="0D0D0D"/>
          </a:solidFill>
          <a:ln w="9525">
            <a:solidFill>
              <a:schemeClr val="tx1"/>
            </a:solidFill>
            <a:round/>
            <a:headEnd/>
            <a:tailEnd/>
          </a:ln>
        </p:spPr>
        <p:txBody>
          <a:bodyPr/>
          <a:lstStyle/>
          <a:p>
            <a:endParaRPr lang="ja-JP" altLang="en-US" sz="1800"/>
          </a:p>
        </p:txBody>
      </p:sp>
      <p:sp>
        <p:nvSpPr>
          <p:cNvPr id="41988" name="Rectangle 8"/>
          <p:cNvSpPr>
            <a:spLocks noChangeArrowheads="1"/>
          </p:cNvSpPr>
          <p:nvPr/>
        </p:nvSpPr>
        <p:spPr bwMode="auto">
          <a:xfrm>
            <a:off x="609600" y="1752600"/>
            <a:ext cx="304800" cy="685800"/>
          </a:xfrm>
          <a:prstGeom prst="rect">
            <a:avLst/>
          </a:prstGeom>
          <a:solidFill>
            <a:srgbClr val="0D0D0D"/>
          </a:solidFill>
          <a:ln w="9525">
            <a:solidFill>
              <a:schemeClr val="tx1"/>
            </a:solidFill>
            <a:round/>
            <a:headEnd/>
            <a:tailEnd/>
          </a:ln>
        </p:spPr>
        <p:txBody>
          <a:bodyPr/>
          <a:lstStyle/>
          <a:p>
            <a:endParaRPr lang="ja-JP" altLang="en-US" sz="1800"/>
          </a:p>
        </p:txBody>
      </p:sp>
      <p:pic>
        <p:nvPicPr>
          <p:cNvPr id="41989"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77963"/>
            <a:ext cx="412432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2"/>
          <p:cNvSpPr txBox="1">
            <a:spLocks noChangeArrowheads="1"/>
          </p:cNvSpPr>
          <p:nvPr/>
        </p:nvSpPr>
        <p:spPr bwMode="auto">
          <a:xfrm>
            <a:off x="-317533338" y="0"/>
            <a:ext cx="3266773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4000" b="1" dirty="0">
                <a:solidFill>
                  <a:srgbClr val="FFFF00"/>
                </a:solidFill>
                <a:latin typeface="Gill Sans" charset="0"/>
                <a:cs typeface="Gill Sans" charset="0"/>
              </a:rPr>
              <a:t>What is </a:t>
            </a:r>
            <a:r>
              <a:rPr lang="en-US" altLang="ja-JP" sz="7200" b="1" dirty="0">
                <a:solidFill>
                  <a:srgbClr val="FFFF00"/>
                </a:solidFill>
                <a:latin typeface="Gill Sans" charset="0"/>
                <a:cs typeface="Gill Sans" charset="0"/>
              </a:rPr>
              <a:t>Positive </a:t>
            </a:r>
          </a:p>
          <a:p>
            <a:pPr algn="r" eaLnBrk="1" hangingPunct="1"/>
            <a:r>
              <a:rPr lang="en-US" altLang="ja-JP" sz="7200" b="1" dirty="0">
                <a:solidFill>
                  <a:srgbClr val="FFFF00"/>
                </a:solidFill>
                <a:latin typeface="Gill Sans" charset="0"/>
                <a:cs typeface="Gill Sans" charset="0"/>
              </a:rPr>
              <a:t>Psychology</a:t>
            </a:r>
            <a:r>
              <a:rPr lang="en-US" altLang="ja-JP" sz="4000" b="1" dirty="0">
                <a:solidFill>
                  <a:srgbClr val="FFFF00"/>
                </a:solidFill>
                <a:latin typeface="Gill Sans" charset="0"/>
                <a:cs typeface="Gill Sans" charset="0"/>
              </a:rPr>
              <a:t>?</a:t>
            </a:r>
            <a:endParaRPr lang="en-US" altLang="ja-JP" sz="7200" b="1" dirty="0">
              <a:solidFill>
                <a:srgbClr val="FFFF00"/>
              </a:solidFill>
              <a:latin typeface="Gill Sans" charset="0"/>
              <a:cs typeface="Gill Sans" charset="0"/>
            </a:endParaRP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0"/>
            <a:ext cx="38750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5325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endParaRPr kumimoji="0" lang="ja-JP" altLang="en-US">
              <a:latin typeface="Calibri" charset="0"/>
              <a:ea typeface="ＭＳ Ｐゴシック" charset="0"/>
              <a:cs typeface="ＭＳ Ｐゴシック" charset="0"/>
            </a:endParaRPr>
          </a:p>
        </p:txBody>
      </p:sp>
      <p:sp>
        <p:nvSpPr>
          <p:cNvPr id="4" name="Rectangle 3"/>
          <p:cNvSpPr/>
          <p:nvPr/>
        </p:nvSpPr>
        <p:spPr bwMode="auto">
          <a:xfrm>
            <a:off x="0" y="0"/>
            <a:ext cx="9144000" cy="685800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r>
              <a:rPr lang="en-US" altLang="ja-JP" sz="1800" dirty="0"/>
              <a:t>S</a:t>
            </a:r>
            <a:endParaRPr lang="en-US" altLang="ja-JP" sz="1800" dirty="0">
              <a:solidFill>
                <a:schemeClr val="bg1"/>
              </a:solidFill>
            </a:endParaRPr>
          </a:p>
        </p:txBody>
      </p:sp>
      <p:sp>
        <p:nvSpPr>
          <p:cNvPr id="44035" name="Rectangle 6"/>
          <p:cNvSpPr>
            <a:spLocks noChangeArrowheads="1"/>
          </p:cNvSpPr>
          <p:nvPr/>
        </p:nvSpPr>
        <p:spPr bwMode="auto">
          <a:xfrm>
            <a:off x="3200400" y="1752600"/>
            <a:ext cx="381000" cy="685800"/>
          </a:xfrm>
          <a:prstGeom prst="rect">
            <a:avLst/>
          </a:prstGeom>
          <a:solidFill>
            <a:srgbClr val="0D0D0D"/>
          </a:solidFill>
          <a:ln w="9525">
            <a:solidFill>
              <a:schemeClr val="tx1"/>
            </a:solidFill>
            <a:round/>
            <a:headEnd/>
            <a:tailEnd/>
          </a:ln>
        </p:spPr>
        <p:txBody>
          <a:bodyPr/>
          <a:lstStyle/>
          <a:p>
            <a:endParaRPr lang="ja-JP" altLang="en-US" sz="1800"/>
          </a:p>
        </p:txBody>
      </p:sp>
      <p:sp>
        <p:nvSpPr>
          <p:cNvPr id="44036" name="Rectangle 8"/>
          <p:cNvSpPr>
            <a:spLocks noChangeArrowheads="1"/>
          </p:cNvSpPr>
          <p:nvPr/>
        </p:nvSpPr>
        <p:spPr bwMode="auto">
          <a:xfrm>
            <a:off x="609600" y="1752600"/>
            <a:ext cx="304800" cy="685800"/>
          </a:xfrm>
          <a:prstGeom prst="rect">
            <a:avLst/>
          </a:prstGeom>
          <a:solidFill>
            <a:srgbClr val="0D0D0D"/>
          </a:solidFill>
          <a:ln w="9525">
            <a:solidFill>
              <a:schemeClr val="tx1"/>
            </a:solidFill>
            <a:round/>
            <a:headEnd/>
            <a:tailEnd/>
          </a:ln>
        </p:spPr>
        <p:txBody>
          <a:bodyPr/>
          <a:lstStyle/>
          <a:p>
            <a:endParaRPr lang="ja-JP" altLang="en-US" sz="1800"/>
          </a:p>
        </p:txBody>
      </p:sp>
      <p:pic>
        <p:nvPicPr>
          <p:cNvPr id="44037"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1138" y="0"/>
            <a:ext cx="10358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9"/>
          <p:cNvSpPr txBox="1">
            <a:spLocks noChangeArrowheads="1"/>
          </p:cNvSpPr>
          <p:nvPr/>
        </p:nvSpPr>
        <p:spPr bwMode="auto">
          <a:xfrm>
            <a:off x="0" y="-152400"/>
            <a:ext cx="89344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7200" b="1" dirty="0">
                <a:solidFill>
                  <a:srgbClr val="FFFF00"/>
                </a:solidFill>
                <a:latin typeface="Gill Sans" charset="0"/>
                <a:cs typeface="Gill Sans" charset="0"/>
              </a:rPr>
              <a:t>Traditional psychology</a:t>
            </a:r>
          </a:p>
          <a:p>
            <a:pPr eaLnBrk="1" hangingPunct="1"/>
            <a:endParaRPr lang="ja-JP" altLang="en-US" sz="1800"/>
          </a:p>
        </p:txBody>
      </p:sp>
      <p:sp>
        <p:nvSpPr>
          <p:cNvPr id="44039" name="TextBox 10"/>
          <p:cNvSpPr txBox="1">
            <a:spLocks noChangeArrowheads="1"/>
          </p:cNvSpPr>
          <p:nvPr/>
        </p:nvSpPr>
        <p:spPr bwMode="auto">
          <a:xfrm>
            <a:off x="6019800" y="3895725"/>
            <a:ext cx="31781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600" b="1" dirty="0">
                <a:solidFill>
                  <a:schemeClr val="bg1"/>
                </a:solidFill>
                <a:latin typeface="Gill Sans" charset="0"/>
                <a:cs typeface="Gill Sans" charset="0"/>
              </a:rPr>
              <a:t>Mental </a:t>
            </a:r>
          </a:p>
          <a:p>
            <a:pPr eaLnBrk="1" hangingPunct="1"/>
            <a:r>
              <a:rPr lang="en-US" altLang="ja-JP" sz="6600" b="1" dirty="0">
                <a:solidFill>
                  <a:schemeClr val="bg1"/>
                </a:solidFill>
                <a:latin typeface="Gill Sans" charset="0"/>
                <a:cs typeface="Gill Sans" charset="0"/>
              </a:rPr>
              <a:t>illness</a:t>
            </a:r>
            <a:endParaRPr lang="en-US" altLang="ja-JP" sz="6600" dirty="0">
              <a:solidFill>
                <a:schemeClr val="bg1"/>
              </a:solidFill>
            </a:endParaRPr>
          </a:p>
        </p:txBody>
      </p:sp>
    </p:spTree>
    <p:extLst>
      <p:ext uri="{BB962C8B-B14F-4D97-AF65-F5344CB8AC3E}">
        <p14:creationId xmlns:p14="http://schemas.microsoft.com/office/powerpoint/2010/main" val="13602364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endParaRPr kumimoji="0" lang="ja-JP" altLang="en-US">
              <a:latin typeface="Calibri" charset="0"/>
              <a:ea typeface="ＭＳ Ｐゴシック" charset="0"/>
              <a:cs typeface="ＭＳ Ｐゴシック" charset="0"/>
            </a:endParaRPr>
          </a:p>
        </p:txBody>
      </p:sp>
      <p:sp>
        <p:nvSpPr>
          <p:cNvPr id="4" name="Rectangle 3"/>
          <p:cNvSpPr/>
          <p:nvPr/>
        </p:nvSpPr>
        <p:spPr bwMode="auto">
          <a:xfrm>
            <a:off x="-36513" y="0"/>
            <a:ext cx="9180513" cy="685800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r>
              <a:rPr lang="en-US" altLang="ja-JP" sz="1800" dirty="0"/>
              <a:t>S</a:t>
            </a:r>
            <a:endParaRPr lang="en-US" altLang="ja-JP" sz="1800" dirty="0">
              <a:solidFill>
                <a:schemeClr val="bg1"/>
              </a:solidFill>
            </a:endParaRPr>
          </a:p>
        </p:txBody>
      </p:sp>
      <p:sp>
        <p:nvSpPr>
          <p:cNvPr id="46083" name="Rectangle 6"/>
          <p:cNvSpPr>
            <a:spLocks noChangeArrowheads="1"/>
          </p:cNvSpPr>
          <p:nvPr/>
        </p:nvSpPr>
        <p:spPr bwMode="auto">
          <a:xfrm>
            <a:off x="3200400" y="1752600"/>
            <a:ext cx="381000" cy="685800"/>
          </a:xfrm>
          <a:prstGeom prst="rect">
            <a:avLst/>
          </a:prstGeom>
          <a:solidFill>
            <a:srgbClr val="0D0D0D"/>
          </a:solidFill>
          <a:ln w="9525">
            <a:solidFill>
              <a:schemeClr val="tx1"/>
            </a:solidFill>
            <a:round/>
            <a:headEnd/>
            <a:tailEnd/>
          </a:ln>
        </p:spPr>
        <p:txBody>
          <a:bodyPr/>
          <a:lstStyle/>
          <a:p>
            <a:endParaRPr lang="ja-JP" altLang="en-US" sz="1800"/>
          </a:p>
        </p:txBody>
      </p:sp>
      <p:sp>
        <p:nvSpPr>
          <p:cNvPr id="46084" name="Rectangle 8"/>
          <p:cNvSpPr>
            <a:spLocks noChangeArrowheads="1"/>
          </p:cNvSpPr>
          <p:nvPr/>
        </p:nvSpPr>
        <p:spPr bwMode="auto">
          <a:xfrm>
            <a:off x="609600" y="1752600"/>
            <a:ext cx="304800" cy="685800"/>
          </a:xfrm>
          <a:prstGeom prst="rect">
            <a:avLst/>
          </a:prstGeom>
          <a:solidFill>
            <a:srgbClr val="0D0D0D"/>
          </a:solidFill>
          <a:ln w="9525">
            <a:solidFill>
              <a:schemeClr val="tx1"/>
            </a:solidFill>
            <a:round/>
            <a:headEnd/>
            <a:tailEnd/>
          </a:ln>
        </p:spPr>
        <p:txBody>
          <a:bodyPr/>
          <a:lstStyle/>
          <a:p>
            <a:endParaRPr lang="ja-JP" altLang="en-US" sz="1800"/>
          </a:p>
        </p:txBody>
      </p:sp>
      <p:sp>
        <p:nvSpPr>
          <p:cNvPr id="46085" name="TextBox 9"/>
          <p:cNvSpPr txBox="1">
            <a:spLocks noChangeArrowheads="1"/>
          </p:cNvSpPr>
          <p:nvPr/>
        </p:nvSpPr>
        <p:spPr bwMode="auto">
          <a:xfrm>
            <a:off x="0" y="-152400"/>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6600" b="1" dirty="0">
                <a:solidFill>
                  <a:srgbClr val="FFFF00"/>
                </a:solidFill>
                <a:latin typeface="Gill Sans" charset="0"/>
                <a:cs typeface="Gill Sans" charset="0"/>
              </a:rPr>
              <a:t>Positive psychology</a:t>
            </a:r>
          </a:p>
          <a:p>
            <a:pPr eaLnBrk="1" hangingPunct="1"/>
            <a:endParaRPr lang="ja-JP" altLang="en-US" sz="1800"/>
          </a:p>
        </p:txBody>
      </p:sp>
      <p:sp>
        <p:nvSpPr>
          <p:cNvPr id="46086" name="TextBox 10"/>
          <p:cNvSpPr txBox="1">
            <a:spLocks noChangeArrowheads="1"/>
          </p:cNvSpPr>
          <p:nvPr/>
        </p:nvSpPr>
        <p:spPr bwMode="auto">
          <a:xfrm>
            <a:off x="6019800" y="3895725"/>
            <a:ext cx="31781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600" b="1" dirty="0">
                <a:latin typeface="Gill Sans" charset="0"/>
                <a:cs typeface="Gill Sans" charset="0"/>
              </a:rPr>
              <a:t>Mental </a:t>
            </a:r>
          </a:p>
          <a:p>
            <a:pPr eaLnBrk="1" hangingPunct="1"/>
            <a:r>
              <a:rPr lang="en-US" altLang="ja-JP" sz="6600" b="1" dirty="0">
                <a:latin typeface="Gill Sans" charset="0"/>
                <a:cs typeface="Gill Sans" charset="0"/>
              </a:rPr>
              <a:t>illness</a:t>
            </a:r>
            <a:endParaRPr lang="en-US" altLang="ja-JP" sz="6600" dirty="0"/>
          </a:p>
        </p:txBody>
      </p:sp>
      <p:sp>
        <p:nvSpPr>
          <p:cNvPr id="46087" name="TextBox 12"/>
          <p:cNvSpPr txBox="1">
            <a:spLocks noChangeArrowheads="1"/>
          </p:cNvSpPr>
          <p:nvPr/>
        </p:nvSpPr>
        <p:spPr bwMode="auto">
          <a:xfrm>
            <a:off x="5965825" y="4567238"/>
            <a:ext cx="31781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600" b="1" dirty="0">
                <a:solidFill>
                  <a:srgbClr val="FFFF00"/>
                </a:solidFill>
                <a:latin typeface="Gill Sans" charset="0"/>
                <a:cs typeface="Gill Sans" charset="0"/>
              </a:rPr>
              <a:t>Mental </a:t>
            </a:r>
          </a:p>
          <a:p>
            <a:pPr eaLnBrk="1" hangingPunct="1"/>
            <a:r>
              <a:rPr lang="en-US" altLang="ja-JP" sz="6600" b="1" dirty="0">
                <a:solidFill>
                  <a:srgbClr val="FFFF00"/>
                </a:solidFill>
                <a:latin typeface="Gill Sans" charset="0"/>
                <a:cs typeface="Gill Sans" charset="0"/>
              </a:rPr>
              <a:t>health</a:t>
            </a:r>
            <a:endParaRPr lang="en-US" altLang="ja-JP" sz="6600" dirty="0">
              <a:solidFill>
                <a:srgbClr val="FFFF00"/>
              </a:solidFill>
              <a:latin typeface="Gill Sans" charset="0"/>
              <a:cs typeface="Gill Sans" charset="0"/>
            </a:endParaRPr>
          </a:p>
          <a:p>
            <a:pPr eaLnBrk="1" hangingPunct="1"/>
            <a:endParaRPr lang="ja-JP" altLang="en-US" sz="1800"/>
          </a:p>
        </p:txBody>
      </p:sp>
      <p:pic>
        <p:nvPicPr>
          <p:cNvPr id="4608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5675"/>
            <a:ext cx="4024313"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1"/>
          <p:cNvSpPr/>
          <p:nvPr/>
        </p:nvSpPr>
        <p:spPr>
          <a:xfrm>
            <a:off x="-36513" y="3790950"/>
            <a:ext cx="3236913" cy="1700213"/>
          </a:xfrm>
          <a:custGeom>
            <a:avLst/>
            <a:gdLst>
              <a:gd name="connsiteX0" fmla="*/ 0 w 3253779"/>
              <a:gd name="connsiteY0" fmla="*/ 1135382 h 1700480"/>
              <a:gd name="connsiteX1" fmla="*/ 1212146 w 3253779"/>
              <a:gd name="connsiteY1" fmla="*/ 1693452 h 1700480"/>
              <a:gd name="connsiteX2" fmla="*/ 3078464 w 3253779"/>
              <a:gd name="connsiteY2" fmla="*/ 788994 h 1700480"/>
              <a:gd name="connsiteX3" fmla="*/ 3174666 w 3253779"/>
              <a:gd name="connsiteY3" fmla="*/ 57731 h 1700480"/>
              <a:gd name="connsiteX4" fmla="*/ 3174666 w 3253779"/>
              <a:gd name="connsiteY4" fmla="*/ 57731 h 1700480"/>
              <a:gd name="connsiteX5" fmla="*/ 3174666 w 3253779"/>
              <a:gd name="connsiteY5" fmla="*/ 0 h 17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779" h="1700480">
                <a:moveTo>
                  <a:pt x="0" y="1135382"/>
                </a:moveTo>
                <a:cubicBezTo>
                  <a:pt x="349534" y="1443282"/>
                  <a:pt x="699069" y="1751183"/>
                  <a:pt x="1212146" y="1693452"/>
                </a:cubicBezTo>
                <a:cubicBezTo>
                  <a:pt x="1725223" y="1635721"/>
                  <a:pt x="2751377" y="1061614"/>
                  <a:pt x="3078464" y="788994"/>
                </a:cubicBezTo>
                <a:cubicBezTo>
                  <a:pt x="3405551" y="516374"/>
                  <a:pt x="3174666" y="57731"/>
                  <a:pt x="3174666" y="57731"/>
                </a:cubicBezTo>
                <a:lnTo>
                  <a:pt x="3174666" y="57731"/>
                </a:lnTo>
                <a:lnTo>
                  <a:pt x="3174666" y="0"/>
                </a:lnTo>
              </a:path>
            </a:pathLst>
          </a:custGeom>
          <a:ln w="127000" cmpd="sng">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Calibri" charset="0"/>
              <a:ea typeface="ＭＳ Ｐゴシック" charset="0"/>
              <a:cs typeface="ＭＳ Ｐゴシック" charset="0"/>
            </a:endParaRPr>
          </a:p>
        </p:txBody>
      </p:sp>
      <p:sp>
        <p:nvSpPr>
          <p:cNvPr id="13" name="Oval 12"/>
          <p:cNvSpPr/>
          <p:nvPr/>
        </p:nvSpPr>
        <p:spPr>
          <a:xfrm>
            <a:off x="2411413" y="2438400"/>
            <a:ext cx="431800" cy="7747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18413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kumimoji="0" lang="en-US" altLang="ja-JP" sz="6600" b="1" dirty="0">
                <a:latin typeface="Gill Sans" charset="0"/>
                <a:ea typeface="ＭＳ Ｐゴシック" charset="0"/>
                <a:cs typeface="Gill Sans" charset="0"/>
              </a:rPr>
              <a:t>Why part of ELT?</a:t>
            </a:r>
            <a:endParaRPr kumimoji="0" lang="en-US" altLang="ja-JP" sz="5400" b="1" dirty="0">
              <a:latin typeface="Gill Sans" charset="0"/>
              <a:ea typeface="ＭＳ Ｐゴシック" charset="0"/>
              <a:cs typeface="Gill Sans" charset="0"/>
            </a:endParaRPr>
          </a:p>
        </p:txBody>
      </p:sp>
      <p:sp>
        <p:nvSpPr>
          <p:cNvPr id="48130" name="Rectangle 3"/>
          <p:cNvSpPr>
            <a:spLocks noGrp="1" noChangeArrowheads="1"/>
          </p:cNvSpPr>
          <p:nvPr>
            <p:ph type="body" idx="1"/>
          </p:nvPr>
        </p:nvSpPr>
        <p:spPr>
          <a:xfrm>
            <a:off x="457200" y="1600200"/>
            <a:ext cx="8686800" cy="4525963"/>
          </a:xfrm>
        </p:spPr>
        <p:txBody>
          <a:bodyPr>
            <a:normAutofit fontScale="92500" lnSpcReduction="20000"/>
          </a:bodyPr>
          <a:lstStyle/>
          <a:p>
            <a:pPr eaLnBrk="1" hangingPunct="1">
              <a:buFont typeface="Arial" charset="0"/>
              <a:buNone/>
            </a:pPr>
            <a:r>
              <a:rPr kumimoji="0" lang="en-US" altLang="ja-JP" sz="5400" dirty="0">
                <a:latin typeface="Gill Sans" charset="0"/>
                <a:ea typeface="ＭＳ Ｐゴシック" charset="0"/>
                <a:cs typeface="Gill Sans" charset="0"/>
              </a:rPr>
              <a:t>Doesn’t have to be. </a:t>
            </a:r>
          </a:p>
          <a:p>
            <a:pPr eaLnBrk="1" hangingPunct="1">
              <a:buFont typeface="Arial" charset="0"/>
              <a:buNone/>
            </a:pPr>
            <a:endParaRPr kumimoji="0" lang="en-US" altLang="ja-JP" sz="4800" dirty="0">
              <a:latin typeface="Gill Sans" charset="0"/>
              <a:ea typeface="ＭＳ Ｐゴシック" charset="0"/>
              <a:cs typeface="Gill Sans" charset="0"/>
            </a:endParaRPr>
          </a:p>
          <a:p>
            <a:pPr algn="r" eaLnBrk="1" hangingPunct="1">
              <a:buFont typeface="Arial" charset="0"/>
              <a:buNone/>
            </a:pPr>
            <a:r>
              <a:rPr kumimoji="0" lang="en-US" altLang="ja-JP" sz="5400" dirty="0">
                <a:latin typeface="Gill Sans" charset="0"/>
                <a:ea typeface="ＭＳ Ｐゴシック" charset="0"/>
                <a:cs typeface="Gill Sans" charset="0"/>
              </a:rPr>
              <a:t>Not like vocabulary / grammar/ functions/ </a:t>
            </a:r>
          </a:p>
          <a:p>
            <a:pPr algn="r" eaLnBrk="1" hangingPunct="1">
              <a:buFont typeface="Arial" charset="0"/>
              <a:buNone/>
            </a:pPr>
            <a:r>
              <a:rPr kumimoji="0" lang="en-US" altLang="ja-JP" sz="5400" dirty="0">
                <a:latin typeface="Gill Sans" charset="0"/>
                <a:ea typeface="ＭＳ Ｐゴシック" charset="0"/>
                <a:cs typeface="Gill Sans" charset="0"/>
              </a:rPr>
              <a:t>reading/ speaking/ etc.</a:t>
            </a:r>
          </a:p>
          <a:p>
            <a:pPr eaLnBrk="1" hangingPunct="1">
              <a:buFontTx/>
              <a:buNone/>
            </a:pPr>
            <a:endParaRPr kumimoji="0" lang="en-US" altLang="ja-JP" dirty="0">
              <a:latin typeface="Calibri" charset="0"/>
              <a:ea typeface="ＭＳ Ｐゴシック" charset="0"/>
              <a:cs typeface="ＭＳ Ｐゴシック" charset="0"/>
            </a:endParaRPr>
          </a:p>
          <a:p>
            <a:pPr eaLnBrk="1" hangingPunct="1">
              <a:buFontTx/>
              <a:buNone/>
            </a:pPr>
            <a:r>
              <a:rPr kumimoji="0" lang="en-US" altLang="ja-JP" dirty="0">
                <a:latin typeface="Calibri" charset="0"/>
                <a:ea typeface="ＭＳ Ｐゴシック" charset="0"/>
                <a:cs typeface="ＭＳ Ｐゴシック" charset="0"/>
              </a:rPr>
              <a:t> </a:t>
            </a:r>
          </a:p>
        </p:txBody>
      </p:sp>
      <p:sp>
        <p:nvSpPr>
          <p:cNvPr id="48131" name="Rectangle 4"/>
          <p:cNvSpPr>
            <a:spLocks noChangeArrowheads="1"/>
          </p:cNvSpPr>
          <p:nvPr/>
        </p:nvSpPr>
        <p:spPr bwMode="auto">
          <a:xfrm>
            <a:off x="1143000" y="449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1800">
              <a:latin typeface="Palatino" charset="0"/>
            </a:endParaRPr>
          </a:p>
        </p:txBody>
      </p:sp>
    </p:spTree>
    <p:extLst>
      <p:ext uri="{BB962C8B-B14F-4D97-AF65-F5344CB8AC3E}">
        <p14:creationId xmlns:p14="http://schemas.microsoft.com/office/powerpoint/2010/main" val="22776532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endParaRPr kumimoji="0" lang="ja-JP" altLang="en-US">
              <a:latin typeface="Calibri" charset="0"/>
              <a:ea typeface="ＭＳ Ｐゴシック" charset="0"/>
              <a:cs typeface="ＭＳ Ｐゴシック" charset="0"/>
            </a:endParaRPr>
          </a:p>
        </p:txBody>
      </p:sp>
      <p:sp>
        <p:nvSpPr>
          <p:cNvPr id="50178" name="Content Placeholder 2"/>
          <p:cNvSpPr>
            <a:spLocks noGrp="1"/>
          </p:cNvSpPr>
          <p:nvPr>
            <p:ph idx="1"/>
          </p:nvPr>
        </p:nvSpPr>
        <p:spPr/>
        <p:txBody>
          <a:bodyPr/>
          <a:lstStyle/>
          <a:p>
            <a:pPr eaLnBrk="1" hangingPunct="1"/>
            <a:endParaRPr kumimoji="0" lang="ja-JP" altLang="en-US">
              <a:latin typeface="Calibri" charset="0"/>
              <a:ea typeface="ＭＳ Ｐゴシック" charset="0"/>
              <a:cs typeface="ＭＳ Ｐゴシック" charset="0"/>
            </a:endParaRPr>
          </a:p>
        </p:txBody>
      </p:sp>
      <p:pic>
        <p:nvPicPr>
          <p:cNvPr id="5017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 y="0"/>
            <a:ext cx="96012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p:cNvSpPr txBox="1">
            <a:spLocks noChangeArrowheads="1"/>
          </p:cNvSpPr>
          <p:nvPr/>
        </p:nvSpPr>
        <p:spPr bwMode="auto">
          <a:xfrm>
            <a:off x="736600" y="1600200"/>
            <a:ext cx="4292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400" b="1" dirty="0">
                <a:solidFill>
                  <a:srgbClr val="FFFFFF"/>
                </a:solidFill>
                <a:latin typeface="Gill Sans" charset="0"/>
                <a:cs typeface="Gill Sans" charset="0"/>
              </a:rPr>
              <a:t> Any teaching </a:t>
            </a:r>
          </a:p>
          <a:p>
            <a:pPr eaLnBrk="1" hangingPunct="1"/>
            <a:r>
              <a:rPr lang="en-US" altLang="ja-JP" sz="4400" b="1" dirty="0">
                <a:solidFill>
                  <a:srgbClr val="FFFFFF"/>
                </a:solidFill>
                <a:latin typeface="Gill Sans" charset="0"/>
                <a:cs typeface="Gill Sans" charset="0"/>
              </a:rPr>
              <a:t> includes</a:t>
            </a:r>
          </a:p>
          <a:p>
            <a:pPr eaLnBrk="1" hangingPunct="1"/>
            <a:r>
              <a:rPr lang="en-US" altLang="ja-JP" sz="5400" b="1" dirty="0">
                <a:solidFill>
                  <a:srgbClr val="FFFFFF"/>
                </a:solidFill>
                <a:latin typeface="Gill Sans" charset="0"/>
                <a:cs typeface="Gill Sans" charset="0"/>
              </a:rPr>
              <a:t>educational</a:t>
            </a:r>
          </a:p>
          <a:p>
            <a:pPr eaLnBrk="1" hangingPunct="1"/>
            <a:r>
              <a:rPr lang="en-US" altLang="ja-JP" sz="5400" b="1" dirty="0">
                <a:solidFill>
                  <a:srgbClr val="FFFFFF"/>
                </a:solidFill>
                <a:latin typeface="Gill Sans" charset="0"/>
                <a:cs typeface="Gill Sans" charset="0"/>
              </a:rPr>
              <a:t> psychology</a:t>
            </a:r>
          </a:p>
        </p:txBody>
      </p:sp>
      <p:sp>
        <p:nvSpPr>
          <p:cNvPr id="7" name="Rounded Rectangle 6"/>
          <p:cNvSpPr/>
          <p:nvPr/>
        </p:nvSpPr>
        <p:spPr>
          <a:xfrm>
            <a:off x="-12700" y="0"/>
            <a:ext cx="9144000" cy="1417638"/>
          </a:xfrm>
          <a:prstGeom prst="roundRect">
            <a:avLst/>
          </a:prstGeom>
          <a:solidFill>
            <a:schemeClr val="bg1">
              <a:alpha val="63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Calibri" charset="0"/>
              <a:ea typeface="ＭＳ Ｐゴシック" charset="0"/>
              <a:cs typeface="ＭＳ Ｐゴシック" charset="0"/>
            </a:endParaRPr>
          </a:p>
        </p:txBody>
      </p:sp>
      <p:sp>
        <p:nvSpPr>
          <p:cNvPr id="50182" name="TextBox 7"/>
          <p:cNvSpPr txBox="1">
            <a:spLocks noChangeArrowheads="1"/>
          </p:cNvSpPr>
          <p:nvPr/>
        </p:nvSpPr>
        <p:spPr bwMode="auto">
          <a:xfrm>
            <a:off x="736600" y="263525"/>
            <a:ext cx="76438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600" b="1" dirty="0">
                <a:latin typeface="Gill Sans" charset="0"/>
                <a:cs typeface="Gill Sans" charset="0"/>
              </a:rPr>
              <a:t>Why part of ELT?</a:t>
            </a:r>
            <a:endParaRPr lang="en-US" altLang="ja-JP" sz="6600" dirty="0"/>
          </a:p>
        </p:txBody>
      </p:sp>
    </p:spTree>
    <p:extLst>
      <p:ext uri="{BB962C8B-B14F-4D97-AF65-F5344CB8AC3E}">
        <p14:creationId xmlns:p14="http://schemas.microsoft.com/office/powerpoint/2010/main" val="12344280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kumimoji="0" lang="en-US" altLang="ja-JP" dirty="0" err="1">
                <a:latin typeface="Calibri" charset="0"/>
                <a:ea typeface="ＭＳ Ｐゴシック" charset="0"/>
                <a:cs typeface="ＭＳ Ｐゴシック" charset="0"/>
              </a:rPr>
              <a:t>io</a:t>
            </a:r>
            <a:endParaRPr kumimoji="0" lang="ja-JP" altLang="en-US">
              <a:latin typeface="Calibri" charset="0"/>
              <a:ea typeface="ＭＳ Ｐゴシック" charset="0"/>
              <a:cs typeface="ＭＳ Ｐゴシック" charset="0"/>
            </a:endParaRPr>
          </a:p>
        </p:txBody>
      </p:sp>
      <p:sp>
        <p:nvSpPr>
          <p:cNvPr id="4" name="Rectangle 3"/>
          <p:cNvSpPr/>
          <p:nvPr/>
        </p:nvSpPr>
        <p:spPr bwMode="auto">
          <a:xfrm>
            <a:off x="3175" y="12700"/>
            <a:ext cx="9144000" cy="685800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r>
              <a:rPr lang="en-US" altLang="ja-JP"/>
              <a:t>S</a:t>
            </a:r>
            <a:endParaRPr lang="en-US" altLang="ja-JP">
              <a:solidFill>
                <a:schemeClr val="bg1"/>
              </a:solidFill>
            </a:endParaRPr>
          </a:p>
        </p:txBody>
      </p:sp>
      <p:sp>
        <p:nvSpPr>
          <p:cNvPr id="15363" name="Rectangle 6"/>
          <p:cNvSpPr>
            <a:spLocks noChangeArrowheads="1"/>
          </p:cNvSpPr>
          <p:nvPr/>
        </p:nvSpPr>
        <p:spPr bwMode="auto">
          <a:xfrm>
            <a:off x="3200400" y="1752600"/>
            <a:ext cx="381000" cy="685800"/>
          </a:xfrm>
          <a:prstGeom prst="rect">
            <a:avLst/>
          </a:prstGeom>
          <a:solidFill>
            <a:srgbClr val="0D0D0D"/>
          </a:solidFill>
          <a:ln w="9525">
            <a:solidFill>
              <a:schemeClr val="tx1"/>
            </a:solidFill>
            <a:round/>
            <a:headEnd/>
            <a:tailEnd/>
          </a:ln>
        </p:spPr>
        <p:txBody>
          <a:bodyPr/>
          <a:lstStyle/>
          <a:p>
            <a:endParaRPr lang="ja-JP" altLang="en-US"/>
          </a:p>
        </p:txBody>
      </p:sp>
      <p:sp>
        <p:nvSpPr>
          <p:cNvPr id="15364" name="Rectangle 8"/>
          <p:cNvSpPr>
            <a:spLocks noChangeArrowheads="1"/>
          </p:cNvSpPr>
          <p:nvPr/>
        </p:nvSpPr>
        <p:spPr bwMode="auto">
          <a:xfrm>
            <a:off x="609600" y="1752600"/>
            <a:ext cx="304800" cy="685800"/>
          </a:xfrm>
          <a:prstGeom prst="rect">
            <a:avLst/>
          </a:prstGeom>
          <a:solidFill>
            <a:srgbClr val="0D0D0D"/>
          </a:solidFill>
          <a:ln w="9525">
            <a:solidFill>
              <a:schemeClr val="tx1"/>
            </a:solidFill>
            <a:round/>
            <a:headEnd/>
            <a:tailEnd/>
          </a:ln>
        </p:spPr>
        <p:txBody>
          <a:bodyPr/>
          <a:lstStyle/>
          <a:p>
            <a:endParaRPr lang="ja-JP" altLang="en-US"/>
          </a:p>
        </p:txBody>
      </p:sp>
      <p:pic>
        <p:nvPicPr>
          <p:cNvPr id="15365" name="Picture 10"/>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477963"/>
            <a:ext cx="412432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4"/>
          <p:cNvSpPr txBox="1">
            <a:spLocks noChangeArrowheads="1"/>
          </p:cNvSpPr>
          <p:nvPr/>
        </p:nvSpPr>
        <p:spPr bwMode="auto">
          <a:xfrm>
            <a:off x="304800" y="400050"/>
            <a:ext cx="8743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7200" b="1" dirty="0">
                <a:solidFill>
                  <a:schemeClr val="bg1"/>
                </a:solidFill>
                <a:latin typeface="Gill Sans" charset="0"/>
                <a:cs typeface="Gill Sans" charset="0"/>
              </a:rPr>
              <a:t>ELT </a:t>
            </a:r>
            <a:r>
              <a:rPr lang="en-US" altLang="ja-JP" sz="7200" dirty="0">
                <a:solidFill>
                  <a:schemeClr val="bg1"/>
                </a:solidFill>
                <a:latin typeface="Gill Sans" charset="0"/>
                <a:cs typeface="Calibri" charset="0"/>
              </a:rPr>
              <a:t> &amp; </a:t>
            </a:r>
            <a:r>
              <a:rPr lang="en-US" altLang="ja-JP" sz="6600" dirty="0">
                <a:solidFill>
                  <a:schemeClr val="bg1"/>
                </a:solidFill>
                <a:latin typeface="Gill Sans" charset="0"/>
                <a:cs typeface="Calibri" charset="0"/>
              </a:rPr>
              <a:t>the science of</a:t>
            </a:r>
          </a:p>
        </p:txBody>
      </p:sp>
      <p:sp>
        <p:nvSpPr>
          <p:cNvPr id="15367" name="TextBox 10"/>
          <p:cNvSpPr txBox="1">
            <a:spLocks noChangeArrowheads="1"/>
          </p:cNvSpPr>
          <p:nvPr/>
        </p:nvSpPr>
        <p:spPr bwMode="auto">
          <a:xfrm>
            <a:off x="3598821" y="4365625"/>
            <a:ext cx="544992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4800" dirty="0">
                <a:solidFill>
                  <a:schemeClr val="bg1"/>
                </a:solidFill>
                <a:latin typeface="Gill Sans" charset="0"/>
                <a:cs typeface="Gill Sans" charset="0"/>
              </a:rPr>
              <a:t>Marc Helgesen</a:t>
            </a:r>
          </a:p>
          <a:p>
            <a:pPr algn="r" eaLnBrk="1" hangingPunct="1"/>
            <a:endParaRPr lang="en-US" altLang="ja-JP" sz="4800" dirty="0">
              <a:solidFill>
                <a:schemeClr val="bg1"/>
              </a:solidFill>
              <a:latin typeface="Gill Sans" charset="0"/>
              <a:cs typeface="Gill Sans" charset="0"/>
            </a:endParaRPr>
          </a:p>
          <a:p>
            <a:pPr algn="r" eaLnBrk="1" hangingPunct="1"/>
            <a:r>
              <a:rPr lang="en-US" altLang="ja-JP" sz="4800" smtClean="0">
                <a:solidFill>
                  <a:schemeClr val="bg1"/>
                </a:solidFill>
                <a:latin typeface="Gill Sans" charset="0"/>
                <a:cs typeface="Gill Sans" charset="0"/>
              </a:rPr>
              <a:t>November 2016</a:t>
            </a:r>
            <a:endParaRPr lang="en-US" altLang="ja-JP" sz="4000" dirty="0">
              <a:solidFill>
                <a:schemeClr val="bg1"/>
              </a:solidFill>
              <a:latin typeface="Gill Sans" charset="0"/>
              <a:cs typeface="Gill Sans" charset="0"/>
            </a:endParaRPr>
          </a:p>
        </p:txBody>
      </p:sp>
      <p:sp>
        <p:nvSpPr>
          <p:cNvPr id="15368" name="TextBox 9"/>
          <p:cNvSpPr txBox="1">
            <a:spLocks noChangeArrowheads="1"/>
          </p:cNvSpPr>
          <p:nvPr/>
        </p:nvSpPr>
        <p:spPr bwMode="auto">
          <a:xfrm>
            <a:off x="8861425" y="2438400"/>
            <a:ext cx="18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altLang="ja-JP" sz="4000">
              <a:solidFill>
                <a:srgbClr val="FFFF00"/>
              </a:solidFill>
              <a:latin typeface="Apple Casual" charset="0"/>
              <a:cs typeface="Apple Casual" charset="0"/>
            </a:endParaRPr>
          </a:p>
        </p:txBody>
      </p:sp>
      <p:pic>
        <p:nvPicPr>
          <p:cNvPr id="5" name="05 Glad You're Here.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261937" y="6283424"/>
            <a:ext cx="390525" cy="390525"/>
          </a:xfrm>
        </p:spPr>
      </p:pic>
    </p:spTree>
    <p:extLst>
      <p:ext uri="{BB962C8B-B14F-4D97-AF65-F5344CB8AC3E}">
        <p14:creationId xmlns:p14="http://schemas.microsoft.com/office/powerpoint/2010/main" val="3281683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5176" fill="hold"/>
                                        <p:tgtEl>
                                          <p:spTgt spid="5"/>
                                        </p:tgtEl>
                                      </p:cBhvr>
                                    </p:cmd>
                                  </p:childTnLst>
                                </p:cTn>
                              </p:par>
                            </p:childTnLst>
                          </p:cTn>
                        </p:par>
                      </p:childTnLst>
                    </p:cTn>
                  </p:par>
                </p:childTnLst>
              </p:cTn>
              <p:nextCondLst>
                <p:cond evt="onClick" delay="0">
                  <p:tgtEl>
                    <p:spTgt spid="5"/>
                  </p:tgtEl>
                </p:cond>
              </p:nextCondLst>
            </p:seq>
            <p:audio>
              <p:cMediaNode vol="80000">
                <p:cTn id="12" repeatCount="5000"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990600" y="228600"/>
            <a:ext cx="8991600" cy="1143000"/>
          </a:xfrm>
        </p:spPr>
        <p:txBody>
          <a:bodyPr/>
          <a:lstStyle/>
          <a:p>
            <a:pPr eaLnBrk="1" hangingPunct="1"/>
            <a:endParaRPr kumimoji="0" lang="ja-JP" altLang="en-US">
              <a:latin typeface="Calibri" charset="0"/>
              <a:ea typeface="ＭＳ Ｐゴシック" charset="0"/>
              <a:cs typeface="ＭＳ Ｐゴシック" charset="0"/>
            </a:endParaRPr>
          </a:p>
        </p:txBody>
      </p:sp>
      <p:sp>
        <p:nvSpPr>
          <p:cNvPr id="51202" name="Rectangle 4"/>
          <p:cNvSpPr>
            <a:spLocks noChangeArrowheads="1"/>
          </p:cNvSpPr>
          <p:nvPr/>
        </p:nvSpPr>
        <p:spPr bwMode="auto">
          <a:xfrm>
            <a:off x="-2890838" y="6446838"/>
            <a:ext cx="57816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000" dirty="0">
                <a:solidFill>
                  <a:schemeClr val="tx2"/>
                </a:solidFill>
                <a:hlinkClick r:id="rId3"/>
              </a:rPr>
              <a:t>http://www.centreforconfidence</a:t>
            </a:r>
            <a:r>
              <a:rPr lang="en-US" altLang="ja-JP" sz="1000" dirty="0">
                <a:solidFill>
                  <a:schemeClr val="hlink"/>
                </a:solidFill>
                <a:hlinkClick r:id="rId3"/>
              </a:rPr>
              <a:t>.co.uk</a:t>
            </a:r>
            <a:r>
              <a:rPr lang="en-US" altLang="ja-JP" sz="1000">
                <a:solidFill>
                  <a:schemeClr val="hlink"/>
                </a:solidFill>
                <a:hlinkClick r:id="rId3"/>
              </a:rPr>
              <a:t>/pp/overview.php?p=c2lkPTImdGlkPTAmaWQ9NA</a:t>
            </a:r>
            <a:r>
              <a:rPr lang="en-US" altLang="ja-JP" sz="1000">
                <a:solidFill>
                  <a:schemeClr val="hlink"/>
                </a:solidFill>
              </a:rPr>
              <a:t>==</a:t>
            </a:r>
          </a:p>
          <a:p>
            <a:r>
              <a:rPr lang="en-US" altLang="ja-JP" sz="1000" dirty="0">
                <a:solidFill>
                  <a:schemeClr val="hlink"/>
                </a:solidFill>
                <a:hlinkClick r:id="rId3"/>
              </a:rPr>
              <a:t>http://www.theage.com.au</a:t>
            </a:r>
            <a:r>
              <a:rPr lang="en-US" altLang="ja-JP" sz="1000">
                <a:solidFill>
                  <a:schemeClr val="hlink"/>
                </a:solidFill>
                <a:hlinkClick r:id="rId3"/>
              </a:rPr>
              <a:t>/</a:t>
            </a:r>
            <a:r>
              <a:rPr lang="en-US" altLang="ja-JP" sz="1000">
                <a:solidFill>
                  <a:schemeClr val="hlink"/>
                </a:solidFill>
              </a:rPr>
              <a:t>  Don</a:t>
            </a:r>
            <a:r>
              <a:rPr lang="ja-JP" altLang="en-US" sz="1000">
                <a:solidFill>
                  <a:schemeClr val="hlink"/>
                </a:solidFill>
              </a:rPr>
              <a:t>’</a:t>
            </a:r>
            <a:r>
              <a:rPr lang="en-US" altLang="ja-JP" sz="1000" dirty="0">
                <a:solidFill>
                  <a:schemeClr val="hlink"/>
                </a:solidFill>
              </a:rPr>
              <a:t>t worry, be happy. May 8, 2006</a:t>
            </a:r>
            <a:endParaRPr lang="en-US" altLang="ja-JP" sz="1800" dirty="0"/>
          </a:p>
        </p:txBody>
      </p:sp>
      <p:pic>
        <p:nvPicPr>
          <p:cNvPr id="5120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38" y="-14288"/>
            <a:ext cx="103457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8"/>
          <p:cNvSpPr txBox="1">
            <a:spLocks noChangeArrowheads="1"/>
          </p:cNvSpPr>
          <p:nvPr/>
        </p:nvSpPr>
        <p:spPr bwMode="auto">
          <a:xfrm>
            <a:off x="0" y="228600"/>
            <a:ext cx="69611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600" b="1" dirty="0">
                <a:solidFill>
                  <a:srgbClr val="FFFF00"/>
                </a:solidFill>
                <a:latin typeface="Gill Sans" charset="0"/>
                <a:cs typeface="Gill Sans" charset="0"/>
              </a:rPr>
              <a:t>Happy students</a:t>
            </a:r>
          </a:p>
        </p:txBody>
      </p:sp>
      <p:sp>
        <p:nvSpPr>
          <p:cNvPr id="10" name="Rounded Rectangle 9"/>
          <p:cNvSpPr/>
          <p:nvPr/>
        </p:nvSpPr>
        <p:spPr>
          <a:xfrm>
            <a:off x="169863" y="3505200"/>
            <a:ext cx="4249737" cy="990600"/>
          </a:xfrm>
          <a:prstGeom prst="round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Gill Sans" charset="0"/>
              <a:ea typeface="ＭＳ Ｐゴシック" charset="0"/>
              <a:cs typeface="Gill Sans" charset="0"/>
            </a:endParaRPr>
          </a:p>
        </p:txBody>
      </p:sp>
      <p:sp>
        <p:nvSpPr>
          <p:cNvPr id="51206" name="TextBox 10"/>
          <p:cNvSpPr txBox="1">
            <a:spLocks noChangeArrowheads="1"/>
          </p:cNvSpPr>
          <p:nvPr/>
        </p:nvSpPr>
        <p:spPr bwMode="auto">
          <a:xfrm>
            <a:off x="169863" y="3505200"/>
            <a:ext cx="5310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5400" b="1" dirty="0">
                <a:latin typeface="Gill Sans" charset="0"/>
                <a:cs typeface="Gill Sans" charset="0"/>
              </a:rPr>
              <a:t>Learn more</a:t>
            </a:r>
            <a:endParaRPr lang="en-US" altLang="ja-JP" sz="5400" dirty="0"/>
          </a:p>
        </p:txBody>
      </p:sp>
      <p:sp>
        <p:nvSpPr>
          <p:cNvPr id="13" name="Rounded Rectangle 12"/>
          <p:cNvSpPr/>
          <p:nvPr/>
        </p:nvSpPr>
        <p:spPr>
          <a:xfrm>
            <a:off x="1914525" y="4724400"/>
            <a:ext cx="5046663" cy="990600"/>
          </a:xfrm>
          <a:prstGeom prst="round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Gill Sans" charset="0"/>
              <a:ea typeface="ＭＳ Ｐゴシック" charset="0"/>
              <a:cs typeface="Gill Sans" charset="0"/>
            </a:endParaRPr>
          </a:p>
        </p:txBody>
      </p:sp>
      <p:sp>
        <p:nvSpPr>
          <p:cNvPr id="15" name="Rounded Rectangle 14"/>
          <p:cNvSpPr/>
          <p:nvPr/>
        </p:nvSpPr>
        <p:spPr>
          <a:xfrm>
            <a:off x="2890838" y="5853113"/>
            <a:ext cx="6305550" cy="990600"/>
          </a:xfrm>
          <a:prstGeom prst="round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Gill Sans" charset="0"/>
              <a:ea typeface="ＭＳ Ｐゴシック" charset="0"/>
              <a:cs typeface="Gill Sans" charset="0"/>
            </a:endParaRPr>
          </a:p>
        </p:txBody>
      </p:sp>
      <p:sp>
        <p:nvSpPr>
          <p:cNvPr id="51209" name="TextBox 15"/>
          <p:cNvSpPr txBox="1">
            <a:spLocks noChangeArrowheads="1"/>
          </p:cNvSpPr>
          <p:nvPr/>
        </p:nvSpPr>
        <p:spPr bwMode="auto">
          <a:xfrm>
            <a:off x="1914525" y="4791075"/>
            <a:ext cx="5310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5400" b="1" dirty="0">
                <a:latin typeface="Gill Sans" charset="0"/>
                <a:cs typeface="Gill Sans" charset="0"/>
              </a:rPr>
              <a:t>Work longer</a:t>
            </a:r>
            <a:endParaRPr lang="en-US" altLang="ja-JP" sz="5400" dirty="0"/>
          </a:p>
        </p:txBody>
      </p:sp>
      <p:sp>
        <p:nvSpPr>
          <p:cNvPr id="51210" name="TextBox 16"/>
          <p:cNvSpPr txBox="1">
            <a:spLocks noChangeArrowheads="1"/>
          </p:cNvSpPr>
          <p:nvPr/>
        </p:nvSpPr>
        <p:spPr bwMode="auto">
          <a:xfrm>
            <a:off x="2990850" y="5943600"/>
            <a:ext cx="6610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5400" b="1" dirty="0">
                <a:latin typeface="Gill Sans" charset="0"/>
                <a:cs typeface="Gill Sans" charset="0"/>
              </a:rPr>
              <a:t>More enthusiasm</a:t>
            </a:r>
            <a:endParaRPr lang="en-US" altLang="ja-JP" sz="5400" dirty="0"/>
          </a:p>
        </p:txBody>
      </p:sp>
    </p:spTree>
    <p:extLst>
      <p:ext uri="{BB962C8B-B14F-4D97-AF65-F5344CB8AC3E}">
        <p14:creationId xmlns:p14="http://schemas.microsoft.com/office/powerpoint/2010/main" val="5467591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kumimoji="0" lang="en-US" altLang="ja-JP" sz="6600" b="1" dirty="0">
                <a:latin typeface="Gill Sans" charset="0"/>
                <a:ea typeface="ＭＳ Ｐゴシック" charset="0"/>
                <a:cs typeface="Gill Sans" charset="0"/>
              </a:rPr>
              <a:t>Why part of ELT?</a:t>
            </a:r>
            <a:endParaRPr kumimoji="0" lang="en-US" altLang="ja-JP" sz="5400" b="1" dirty="0">
              <a:latin typeface="Gill Sans" charset="0"/>
              <a:ea typeface="ＭＳ Ｐゴシック" charset="0"/>
              <a:cs typeface="Gill Sans" charset="0"/>
            </a:endParaRPr>
          </a:p>
        </p:txBody>
      </p:sp>
      <p:sp>
        <p:nvSpPr>
          <p:cNvPr id="53250" name="Rectangle 4"/>
          <p:cNvSpPr>
            <a:spLocks noChangeArrowheads="1"/>
          </p:cNvSpPr>
          <p:nvPr/>
        </p:nvSpPr>
        <p:spPr bwMode="auto">
          <a:xfrm>
            <a:off x="1143000" y="449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1800">
              <a:latin typeface="Palatino" charset="0"/>
            </a:endParaRPr>
          </a:p>
        </p:txBody>
      </p:sp>
      <p:pic>
        <p:nvPicPr>
          <p:cNvPr id="53251"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5006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429000" y="1828800"/>
            <a:ext cx="571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endParaRPr lang="en-US" altLang="ja-JP" sz="4000" dirty="0">
              <a:latin typeface="Gill Sans" charset="0"/>
              <a:cs typeface="Gill Sans" charset="0"/>
            </a:endParaRPr>
          </a:p>
          <a:p>
            <a:pPr eaLnBrk="1" hangingPunct="1">
              <a:spcBef>
                <a:spcPct val="20000"/>
              </a:spcBef>
            </a:pPr>
            <a:endParaRPr lang="en-US" altLang="ja-JP" sz="4000" dirty="0">
              <a:latin typeface="Gill Sans" charset="0"/>
              <a:cs typeface="Gill Sans" charset="0"/>
            </a:endParaRPr>
          </a:p>
          <a:p>
            <a:pPr algn="r" eaLnBrk="1" hangingPunct="1">
              <a:spcBef>
                <a:spcPct val="20000"/>
              </a:spcBef>
            </a:pPr>
            <a:r>
              <a:rPr lang="en-US" altLang="ja-JP" sz="4800" b="1" dirty="0">
                <a:solidFill>
                  <a:srgbClr val="800000"/>
                </a:solidFill>
                <a:latin typeface="Gill Sans" charset="0"/>
                <a:cs typeface="Gill Sans" charset="0"/>
              </a:rPr>
              <a:t>Engaging, personalized, </a:t>
            </a:r>
          </a:p>
          <a:p>
            <a:pPr algn="r" eaLnBrk="1" hangingPunct="1">
              <a:spcBef>
                <a:spcPct val="20000"/>
              </a:spcBef>
            </a:pPr>
            <a:r>
              <a:rPr lang="en-US" altLang="ja-JP" sz="4800" b="1" dirty="0">
                <a:solidFill>
                  <a:srgbClr val="800000"/>
                </a:solidFill>
                <a:latin typeface="Gill Sans" charset="0"/>
                <a:cs typeface="Gill Sans" charset="0"/>
              </a:rPr>
              <a:t>multi-sensory </a:t>
            </a:r>
          </a:p>
          <a:p>
            <a:pPr algn="r" eaLnBrk="1" hangingPunct="1">
              <a:spcBef>
                <a:spcPct val="20000"/>
              </a:spcBef>
            </a:pPr>
            <a:r>
              <a:rPr lang="en-US" altLang="ja-JP" sz="4800" b="1" dirty="0">
                <a:solidFill>
                  <a:srgbClr val="800000"/>
                </a:solidFill>
                <a:latin typeface="Gill Sans" charset="0"/>
                <a:cs typeface="Gill Sans" charset="0"/>
              </a:rPr>
              <a:t>activities</a:t>
            </a:r>
          </a:p>
          <a:p>
            <a:pPr eaLnBrk="1" hangingPunct="1">
              <a:spcBef>
                <a:spcPct val="20000"/>
              </a:spcBef>
            </a:pPr>
            <a:endParaRPr lang="ja-JP" altLang="en-US" sz="4000">
              <a:latin typeface="Gill Sans" charset="0"/>
              <a:cs typeface="Gill Sans" charset="0"/>
            </a:endParaRPr>
          </a:p>
        </p:txBody>
      </p:sp>
    </p:spTree>
    <p:extLst>
      <p:ext uri="{BB962C8B-B14F-4D97-AF65-F5344CB8AC3E}">
        <p14:creationId xmlns:p14="http://schemas.microsoft.com/office/powerpoint/2010/main" val="2256975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1143000" y="449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latin typeface="Palatino" charset="0"/>
            </a:endParaRPr>
          </a:p>
        </p:txBody>
      </p:sp>
      <p:pic>
        <p:nvPicPr>
          <p:cNvPr id="5529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7638"/>
            <a:ext cx="5006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txBox="1">
            <a:spLocks noChangeArrowheads="1"/>
          </p:cNvSpPr>
          <p:nvPr/>
        </p:nvSpPr>
        <p:spPr bwMode="auto">
          <a:xfrm>
            <a:off x="3200400" y="1981200"/>
            <a:ext cx="571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endParaRPr lang="en-US" altLang="ja-JP" sz="4000" dirty="0">
              <a:latin typeface="Gill Sans" charset="0"/>
              <a:cs typeface="Gill Sans" charset="0"/>
            </a:endParaRPr>
          </a:p>
          <a:p>
            <a:pPr algn="r" eaLnBrk="1" hangingPunct="1">
              <a:spcBef>
                <a:spcPct val="20000"/>
              </a:spcBef>
            </a:pPr>
            <a:endParaRPr lang="en-US" altLang="ja-JP" sz="6000" b="1" dirty="0">
              <a:latin typeface="Gill Sans" charset="0"/>
              <a:cs typeface="Gill Sans" charset="0"/>
            </a:endParaRPr>
          </a:p>
          <a:p>
            <a:pPr eaLnBrk="1" hangingPunct="1">
              <a:spcBef>
                <a:spcPct val="20000"/>
              </a:spcBef>
            </a:pPr>
            <a:endParaRPr lang="ja-JP" altLang="en-US" sz="4000">
              <a:latin typeface="Gill Sans" charset="0"/>
              <a:cs typeface="Gill Sans" charset="0"/>
            </a:endParaRPr>
          </a:p>
        </p:txBody>
      </p:sp>
      <p:sp>
        <p:nvSpPr>
          <p:cNvPr id="55300" name="TextBox 8"/>
          <p:cNvSpPr txBox="1">
            <a:spLocks noChangeArrowheads="1"/>
          </p:cNvSpPr>
          <p:nvPr/>
        </p:nvSpPr>
        <p:spPr bwMode="auto">
          <a:xfrm>
            <a:off x="457200" y="6477000"/>
            <a:ext cx="3303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200" dirty="0"/>
              <a:t>Storm &amp; Tecott  2005) in Willis in Sousa, 2010</a:t>
            </a:r>
          </a:p>
          <a:p>
            <a:pPr eaLnBrk="1" hangingPunct="1"/>
            <a:endParaRPr lang="ja-JP" altLang="en-US" dirty="0"/>
          </a:p>
        </p:txBody>
      </p:sp>
      <p:sp>
        <p:nvSpPr>
          <p:cNvPr id="55301" name="Rectangle 2"/>
          <p:cNvSpPr txBox="1">
            <a:spLocks noChangeArrowheads="1"/>
          </p:cNvSpPr>
          <p:nvPr/>
        </p:nvSpPr>
        <p:spPr bwMode="auto">
          <a:xfrm>
            <a:off x="838200" y="-106363"/>
            <a:ext cx="82296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4400" b="1" dirty="0">
                <a:latin typeface="Gill Sans" charset="0"/>
                <a:cs typeface="Gill Sans" charset="0"/>
              </a:rPr>
              <a:t> </a:t>
            </a:r>
            <a:endParaRPr lang="en-US" altLang="ja-JP" sz="5400" b="1" dirty="0">
              <a:latin typeface="Gill Sans" charset="0"/>
              <a:cs typeface="Gill Sans" charset="0"/>
            </a:endParaRPr>
          </a:p>
        </p:txBody>
      </p:sp>
      <p:sp>
        <p:nvSpPr>
          <p:cNvPr id="55302" name="Title 7"/>
          <p:cNvSpPr>
            <a:spLocks noGrp="1"/>
          </p:cNvSpPr>
          <p:nvPr>
            <p:ph type="title"/>
          </p:nvPr>
        </p:nvSpPr>
        <p:spPr>
          <a:xfrm>
            <a:off x="457200" y="762000"/>
            <a:ext cx="8229600" cy="1143000"/>
          </a:xfrm>
        </p:spPr>
        <p:txBody>
          <a:bodyPr>
            <a:normAutofit fontScale="90000"/>
          </a:bodyPr>
          <a:lstStyle/>
          <a:p>
            <a:pPr algn="r"/>
            <a:r>
              <a:rPr kumimoji="0" lang="en-US" altLang="ja-JP" sz="4800" b="1" dirty="0">
                <a:solidFill>
                  <a:srgbClr val="800000"/>
                </a:solidFill>
                <a:latin typeface="Gill Sans" charset="0"/>
                <a:ea typeface="ＭＳ Ｐゴシック" charset="0"/>
                <a:cs typeface="Gill Sans" charset="0"/>
              </a:rPr>
              <a:t>Engaging, personalized, </a:t>
            </a:r>
            <a:br>
              <a:rPr kumimoji="0" lang="en-US" altLang="ja-JP" sz="4800" b="1" dirty="0">
                <a:solidFill>
                  <a:srgbClr val="800000"/>
                </a:solidFill>
                <a:latin typeface="Gill Sans" charset="0"/>
                <a:ea typeface="ＭＳ Ｐゴシック" charset="0"/>
                <a:cs typeface="Gill Sans" charset="0"/>
              </a:rPr>
            </a:br>
            <a:r>
              <a:rPr kumimoji="0" lang="en-US" altLang="ja-JP" sz="4800" b="1" dirty="0">
                <a:solidFill>
                  <a:srgbClr val="800000"/>
                </a:solidFill>
                <a:latin typeface="Gill Sans" charset="0"/>
                <a:ea typeface="ＭＳ Ｐゴシック" charset="0"/>
                <a:cs typeface="Gill Sans" charset="0"/>
              </a:rPr>
              <a:t>multi-sensory </a:t>
            </a:r>
            <a:br>
              <a:rPr kumimoji="0" lang="en-US" altLang="ja-JP" sz="4800" b="1" dirty="0">
                <a:solidFill>
                  <a:srgbClr val="800000"/>
                </a:solidFill>
                <a:latin typeface="Gill Sans" charset="0"/>
                <a:ea typeface="ＭＳ Ｐゴシック" charset="0"/>
                <a:cs typeface="Gill Sans" charset="0"/>
              </a:rPr>
            </a:br>
            <a:r>
              <a:rPr kumimoji="0" lang="en-US" altLang="ja-JP" sz="4800" b="1" dirty="0">
                <a:solidFill>
                  <a:srgbClr val="800000"/>
                </a:solidFill>
                <a:latin typeface="Gill Sans" charset="0"/>
                <a:ea typeface="ＭＳ Ｐゴシック" charset="0"/>
                <a:cs typeface="Gill Sans" charset="0"/>
              </a:rPr>
              <a:t>activities</a:t>
            </a:r>
            <a:endParaRPr kumimoji="0" lang="en-US" altLang="ja-JP" sz="4800" dirty="0">
              <a:solidFill>
                <a:srgbClr val="800000"/>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074028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457200" y="76200"/>
            <a:ext cx="8229600" cy="1143000"/>
          </a:xfrm>
        </p:spPr>
        <p:txBody>
          <a:bodyPr/>
          <a:lstStyle/>
          <a:p>
            <a:pPr algn="l" eaLnBrk="1" hangingPunct="1"/>
            <a:r>
              <a:rPr kumimoji="0" lang="en-US" altLang="ja-JP" sz="4800" b="1" dirty="0">
                <a:solidFill>
                  <a:srgbClr val="800000"/>
                </a:solidFill>
                <a:latin typeface="Gill Sans" charset="0"/>
                <a:ea typeface="ＭＳ Ｐゴシック" charset="0"/>
                <a:cs typeface="Gill Sans" charset="0"/>
              </a:rPr>
              <a:t>    </a:t>
            </a:r>
            <a:r>
              <a:rPr kumimoji="0" lang="en-US" altLang="ja-JP" sz="1200" b="1" dirty="0">
                <a:solidFill>
                  <a:srgbClr val="800000"/>
                </a:solidFill>
                <a:latin typeface="Gill Sans" charset="0"/>
                <a:ea typeface="ＭＳ Ｐゴシック" charset="0"/>
                <a:cs typeface="Gill Sans" charset="0"/>
              </a:rPr>
              <a:t>   </a:t>
            </a:r>
            <a:r>
              <a:rPr kumimoji="0" lang="en-US" altLang="ja-JP" sz="4800" b="1" dirty="0">
                <a:solidFill>
                  <a:srgbClr val="800000"/>
                </a:solidFill>
                <a:latin typeface="Gill Sans" charset="0"/>
                <a:ea typeface="ＭＳ Ｐゴシック" charset="0"/>
                <a:cs typeface="Gill Sans" charset="0"/>
              </a:rPr>
              <a:t>Engaging activities</a:t>
            </a:r>
          </a:p>
        </p:txBody>
      </p:sp>
      <p:sp>
        <p:nvSpPr>
          <p:cNvPr id="57346" name="Rectangle 4"/>
          <p:cNvSpPr>
            <a:spLocks noChangeArrowheads="1"/>
          </p:cNvSpPr>
          <p:nvPr/>
        </p:nvSpPr>
        <p:spPr bwMode="auto">
          <a:xfrm>
            <a:off x="1143000" y="449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latin typeface="Palatino" charset="0"/>
            </a:endParaRPr>
          </a:p>
        </p:txBody>
      </p:sp>
      <p:pic>
        <p:nvPicPr>
          <p:cNvPr id="57347"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7638"/>
            <a:ext cx="5006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txBox="1">
            <a:spLocks noChangeArrowheads="1"/>
          </p:cNvSpPr>
          <p:nvPr/>
        </p:nvSpPr>
        <p:spPr bwMode="auto">
          <a:xfrm>
            <a:off x="3200400" y="1981200"/>
            <a:ext cx="571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endParaRPr lang="en-US" altLang="ja-JP" sz="4000" dirty="0">
              <a:latin typeface="Gill Sans" charset="0"/>
              <a:cs typeface="Gill Sans" charset="0"/>
            </a:endParaRPr>
          </a:p>
          <a:p>
            <a:pPr eaLnBrk="1" hangingPunct="1">
              <a:spcBef>
                <a:spcPct val="20000"/>
              </a:spcBef>
            </a:pPr>
            <a:endParaRPr lang="en-US" altLang="ja-JP" sz="4000" dirty="0">
              <a:latin typeface="Gill Sans" charset="0"/>
              <a:cs typeface="Gill Sans" charset="0"/>
            </a:endParaRPr>
          </a:p>
          <a:p>
            <a:pPr algn="r" eaLnBrk="1" hangingPunct="1">
              <a:spcBef>
                <a:spcPct val="20000"/>
              </a:spcBef>
            </a:pPr>
            <a:r>
              <a:rPr lang="en-US" altLang="ja-JP" sz="6000" b="1" dirty="0">
                <a:latin typeface="Gill Sans" charset="0"/>
                <a:cs typeface="Gill Sans" charset="0"/>
              </a:rPr>
              <a:t>Focus,</a:t>
            </a:r>
          </a:p>
          <a:p>
            <a:pPr algn="r" eaLnBrk="1" hangingPunct="1">
              <a:spcBef>
                <a:spcPct val="20000"/>
              </a:spcBef>
            </a:pPr>
            <a:r>
              <a:rPr lang="en-US" altLang="ja-JP" sz="6000" b="1" dirty="0">
                <a:latin typeface="Gill Sans" charset="0"/>
                <a:cs typeface="Gill Sans" charset="0"/>
              </a:rPr>
              <a:t>memory, </a:t>
            </a:r>
          </a:p>
          <a:p>
            <a:pPr algn="r" eaLnBrk="1" hangingPunct="1">
              <a:spcBef>
                <a:spcPct val="20000"/>
              </a:spcBef>
            </a:pPr>
            <a:r>
              <a:rPr lang="en-US" altLang="ja-JP" sz="6000" b="1" dirty="0">
                <a:latin typeface="Gill Sans" charset="0"/>
                <a:cs typeface="Gill Sans" charset="0"/>
              </a:rPr>
              <a:t>motivation</a:t>
            </a:r>
          </a:p>
          <a:p>
            <a:pPr eaLnBrk="1" hangingPunct="1">
              <a:spcBef>
                <a:spcPct val="20000"/>
              </a:spcBef>
            </a:pPr>
            <a:endParaRPr lang="ja-JP" altLang="en-US" sz="4000">
              <a:latin typeface="Gill Sans" charset="0"/>
              <a:cs typeface="Gill Sans" charset="0"/>
            </a:endParaRPr>
          </a:p>
        </p:txBody>
      </p:sp>
      <p:sp>
        <p:nvSpPr>
          <p:cNvPr id="57349" name="TextBox 8"/>
          <p:cNvSpPr txBox="1">
            <a:spLocks noChangeArrowheads="1"/>
          </p:cNvSpPr>
          <p:nvPr/>
        </p:nvSpPr>
        <p:spPr bwMode="auto">
          <a:xfrm>
            <a:off x="457200" y="6477000"/>
            <a:ext cx="3303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200" dirty="0"/>
              <a:t>Storm &amp; Tecott  2005) in Willis in Sousa, 2010</a:t>
            </a:r>
          </a:p>
          <a:p>
            <a:pPr eaLnBrk="1" hangingPunct="1"/>
            <a:endParaRPr lang="ja-JP" altLang="en-US" dirty="0"/>
          </a:p>
        </p:txBody>
      </p:sp>
    </p:spTree>
    <p:extLst>
      <p:ext uri="{BB962C8B-B14F-4D97-AF65-F5344CB8AC3E}">
        <p14:creationId xmlns:p14="http://schemas.microsoft.com/office/powerpoint/2010/main" val="27837302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kumimoji="0" lang="en-US" altLang="ja-JP" sz="6600" b="1" dirty="0">
                <a:latin typeface="Gill Sans" charset="0"/>
                <a:ea typeface="ＭＳ Ｐゴシック" charset="0"/>
                <a:cs typeface="Gill Sans" charset="0"/>
              </a:rPr>
              <a:t>Why part of ELT?</a:t>
            </a:r>
            <a:endParaRPr kumimoji="0" lang="en-US" altLang="ja-JP" sz="5400" b="1" dirty="0">
              <a:latin typeface="Gill Sans" charset="0"/>
              <a:ea typeface="ＭＳ Ｐゴシック" charset="0"/>
              <a:cs typeface="Gill Sans" charset="0"/>
            </a:endParaRPr>
          </a:p>
        </p:txBody>
      </p:sp>
      <p:sp>
        <p:nvSpPr>
          <p:cNvPr id="59394" name="Rectangle 3"/>
          <p:cNvSpPr>
            <a:spLocks noGrp="1" noChangeArrowheads="1"/>
          </p:cNvSpPr>
          <p:nvPr>
            <p:ph type="body" idx="1"/>
          </p:nvPr>
        </p:nvSpPr>
        <p:spPr>
          <a:xfrm>
            <a:off x="4953000" y="579438"/>
            <a:ext cx="3886200" cy="4525962"/>
          </a:xfrm>
        </p:spPr>
        <p:txBody>
          <a:bodyPr>
            <a:normAutofit fontScale="92500" lnSpcReduction="10000"/>
          </a:bodyPr>
          <a:lstStyle/>
          <a:p>
            <a:pPr eaLnBrk="1" hangingPunct="1">
              <a:buFont typeface="Arial" charset="0"/>
              <a:buNone/>
            </a:pPr>
            <a:endParaRPr kumimoji="0" lang="en-US" altLang="ja-JP" sz="4000" dirty="0">
              <a:latin typeface="Gill Sans" charset="0"/>
              <a:ea typeface="ＭＳ Ｐゴシック" charset="0"/>
              <a:cs typeface="Gill Sans" charset="0"/>
            </a:endParaRPr>
          </a:p>
          <a:p>
            <a:pPr eaLnBrk="1" hangingPunct="1">
              <a:buFontTx/>
              <a:buNone/>
            </a:pPr>
            <a:endParaRPr kumimoji="0" lang="en-US" altLang="ja-JP" sz="4000" dirty="0">
              <a:latin typeface="Gill Sans" charset="0"/>
              <a:ea typeface="ＭＳ Ｐゴシック" charset="0"/>
              <a:cs typeface="Gill Sans" charset="0"/>
            </a:endParaRPr>
          </a:p>
          <a:p>
            <a:pPr algn="r" eaLnBrk="1" hangingPunct="1">
              <a:buFontTx/>
              <a:buNone/>
            </a:pPr>
            <a:r>
              <a:rPr kumimoji="0" lang="en-US" altLang="ja-JP" sz="4000" dirty="0">
                <a:latin typeface="Gill Sans" charset="0"/>
                <a:ea typeface="ＭＳ Ｐゴシック" charset="0"/>
                <a:cs typeface="Gill Sans" charset="0"/>
              </a:rPr>
              <a:t> </a:t>
            </a:r>
            <a:r>
              <a:rPr kumimoji="0" lang="en-US" altLang="ja-JP" sz="5400" dirty="0">
                <a:latin typeface="Gill Sans" charset="0"/>
                <a:ea typeface="ＭＳ Ｐゴシック" charset="0"/>
                <a:cs typeface="Gill Sans" charset="0"/>
              </a:rPr>
              <a:t>The </a:t>
            </a:r>
            <a:r>
              <a:rPr kumimoji="0" lang="ja-JP" altLang="en-US" sz="5400">
                <a:latin typeface="Gill Sans" charset="0"/>
                <a:ea typeface="ＭＳ Ｐゴシック" charset="0"/>
                <a:cs typeface="Gill Sans" charset="0"/>
              </a:rPr>
              <a:t>“</a:t>
            </a:r>
            <a:r>
              <a:rPr kumimoji="0" lang="en-US" altLang="ja-JP" sz="5400" dirty="0">
                <a:latin typeface="Gill Sans" charset="0"/>
                <a:ea typeface="ＭＳ Ｐゴシック" charset="0"/>
                <a:cs typeface="Gill Sans" charset="0"/>
              </a:rPr>
              <a:t>education</a:t>
            </a:r>
          </a:p>
          <a:p>
            <a:pPr algn="r" eaLnBrk="1" hangingPunct="1">
              <a:buFontTx/>
              <a:buNone/>
            </a:pPr>
            <a:r>
              <a:rPr kumimoji="0" lang="en-US" altLang="ja-JP" sz="5400" dirty="0">
                <a:latin typeface="Gill Sans" charset="0"/>
                <a:ea typeface="ＭＳ Ｐゴシック" charset="0"/>
                <a:cs typeface="Gill Sans" charset="0"/>
              </a:rPr>
              <a:t>pressure cooker</a:t>
            </a:r>
            <a:r>
              <a:rPr kumimoji="0" lang="ja-JP" altLang="en-US" sz="5400">
                <a:latin typeface="Gill Sans" charset="0"/>
                <a:ea typeface="ＭＳ Ｐゴシック" charset="0"/>
                <a:cs typeface="Gill Sans" charset="0"/>
              </a:rPr>
              <a:t>”</a:t>
            </a:r>
            <a:endParaRPr kumimoji="0" lang="en-US" altLang="ja-JP" sz="5400" dirty="0">
              <a:latin typeface="Gill Sans" charset="0"/>
              <a:ea typeface="ＭＳ Ｐゴシック" charset="0"/>
              <a:cs typeface="Gill Sans" charset="0"/>
            </a:endParaRPr>
          </a:p>
          <a:p>
            <a:pPr eaLnBrk="1" hangingPunct="1">
              <a:buFontTx/>
              <a:buNone/>
            </a:pPr>
            <a:endParaRPr kumimoji="0" lang="ja-JP" altLang="en-US" sz="4000">
              <a:latin typeface="Gill Sans" charset="0"/>
              <a:ea typeface="ＭＳ Ｐゴシック" charset="0"/>
              <a:cs typeface="Gill Sans" charset="0"/>
            </a:endParaRPr>
          </a:p>
        </p:txBody>
      </p:sp>
      <p:sp>
        <p:nvSpPr>
          <p:cNvPr id="59395" name="Rectangle 4"/>
          <p:cNvSpPr>
            <a:spLocks noChangeArrowheads="1"/>
          </p:cNvSpPr>
          <p:nvPr/>
        </p:nvSpPr>
        <p:spPr bwMode="auto">
          <a:xfrm>
            <a:off x="1143000" y="449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1800">
              <a:latin typeface="Palatino" charset="0"/>
            </a:endParaRPr>
          </a:p>
        </p:txBody>
      </p:sp>
      <p:pic>
        <p:nvPicPr>
          <p:cNvPr id="5939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7638"/>
            <a:ext cx="5449888"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5974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kumimoji="0" lang="en-US" altLang="ja-JP" sz="6600" b="1" dirty="0">
                <a:latin typeface="Gill Sans" charset="0"/>
                <a:ea typeface="ＭＳ Ｐゴシック" charset="0"/>
                <a:cs typeface="Gill Sans" charset="0"/>
              </a:rPr>
              <a:t>Why part of ELT?</a:t>
            </a:r>
            <a:endParaRPr kumimoji="0" lang="en-US" altLang="ja-JP" sz="5400" b="1" dirty="0">
              <a:latin typeface="Gill Sans" charset="0"/>
              <a:ea typeface="ＭＳ Ｐゴシック" charset="0"/>
              <a:cs typeface="Gill Sans" charset="0"/>
            </a:endParaRPr>
          </a:p>
        </p:txBody>
      </p:sp>
      <p:sp>
        <p:nvSpPr>
          <p:cNvPr id="61442" name="Rectangle 3"/>
          <p:cNvSpPr>
            <a:spLocks noGrp="1" noChangeArrowheads="1"/>
          </p:cNvSpPr>
          <p:nvPr>
            <p:ph type="body" idx="1"/>
          </p:nvPr>
        </p:nvSpPr>
        <p:spPr>
          <a:xfrm>
            <a:off x="1143000" y="1417638"/>
            <a:ext cx="7543800" cy="792162"/>
          </a:xfrm>
        </p:spPr>
        <p:txBody>
          <a:bodyPr/>
          <a:lstStyle/>
          <a:p>
            <a:pPr eaLnBrk="1" hangingPunct="1">
              <a:buFontTx/>
              <a:buNone/>
            </a:pPr>
            <a:r>
              <a:rPr kumimoji="0" lang="en-US" altLang="ja-JP" sz="4000" b="1" dirty="0">
                <a:solidFill>
                  <a:srgbClr val="0000FF"/>
                </a:solidFill>
                <a:latin typeface="Gill Sans" charset="0"/>
                <a:ea typeface="ＭＳ Ｐゴシック" charset="0"/>
                <a:cs typeface="Gill Sans" charset="0"/>
              </a:rPr>
              <a:t>We don</a:t>
            </a:r>
            <a:r>
              <a:rPr kumimoji="0" lang="ja-JP" altLang="en-US" sz="4000" b="1">
                <a:solidFill>
                  <a:srgbClr val="0000FF"/>
                </a:solidFill>
                <a:latin typeface="Gill Sans" charset="0"/>
                <a:ea typeface="ＭＳ Ｐゴシック" charset="0"/>
                <a:cs typeface="Gill Sans" charset="0"/>
              </a:rPr>
              <a:t>’</a:t>
            </a:r>
            <a:r>
              <a:rPr kumimoji="0" lang="en-US" altLang="ja-JP" sz="4000" b="1" dirty="0">
                <a:solidFill>
                  <a:srgbClr val="0000FF"/>
                </a:solidFill>
                <a:latin typeface="Gill Sans" charset="0"/>
                <a:ea typeface="ＭＳ Ｐゴシック" charset="0"/>
                <a:cs typeface="Gill Sans" charset="0"/>
              </a:rPr>
              <a:t>t just teach English. </a:t>
            </a:r>
          </a:p>
          <a:p>
            <a:pPr eaLnBrk="1" hangingPunct="1">
              <a:buFontTx/>
              <a:buNone/>
            </a:pPr>
            <a:endParaRPr kumimoji="0" lang="ja-JP" altLang="en-US" sz="4000">
              <a:latin typeface="Gill Sans" charset="0"/>
              <a:ea typeface="ＭＳ Ｐゴシック" charset="0"/>
              <a:cs typeface="Gill Sans" charset="0"/>
            </a:endParaRPr>
          </a:p>
        </p:txBody>
      </p:sp>
      <p:sp>
        <p:nvSpPr>
          <p:cNvPr id="61443" name="Rectangle 4"/>
          <p:cNvSpPr>
            <a:spLocks noChangeArrowheads="1"/>
          </p:cNvSpPr>
          <p:nvPr/>
        </p:nvSpPr>
        <p:spPr bwMode="auto">
          <a:xfrm>
            <a:off x="1143000" y="449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1800">
              <a:latin typeface="Palatino" charset="0"/>
            </a:endParaRPr>
          </a:p>
        </p:txBody>
      </p:sp>
      <p:sp>
        <p:nvSpPr>
          <p:cNvPr id="8" name="Rectangle 3"/>
          <p:cNvSpPr txBox="1">
            <a:spLocks noChangeArrowheads="1"/>
          </p:cNvSpPr>
          <p:nvPr/>
        </p:nvSpPr>
        <p:spPr bwMode="auto">
          <a:xfrm>
            <a:off x="685800" y="5943600"/>
            <a:ext cx="83058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altLang="ja-JP" sz="4000" b="1" dirty="0">
                <a:solidFill>
                  <a:srgbClr val="800000"/>
                </a:solidFill>
                <a:latin typeface="Gill Sans" charset="0"/>
                <a:cs typeface="Gill Sans" charset="0"/>
              </a:rPr>
              <a:t>Humanistic Language Teaching</a:t>
            </a:r>
            <a:r>
              <a:rPr lang="en-US" altLang="ja-JP" sz="4000" dirty="0">
                <a:solidFill>
                  <a:srgbClr val="800000"/>
                </a:solidFill>
                <a:latin typeface="Gill Sans" charset="0"/>
                <a:cs typeface="Gill Sans" charset="0"/>
              </a:rPr>
              <a:t> </a:t>
            </a:r>
          </a:p>
          <a:p>
            <a:pPr eaLnBrk="1" hangingPunct="1">
              <a:spcBef>
                <a:spcPct val="20000"/>
              </a:spcBef>
            </a:pPr>
            <a:endParaRPr lang="ja-JP" altLang="en-US" sz="4000">
              <a:latin typeface="Gill Sans" charset="0"/>
              <a:cs typeface="Gill Sans" charset="0"/>
            </a:endParaRPr>
          </a:p>
        </p:txBody>
      </p:sp>
      <p:pic>
        <p:nvPicPr>
          <p:cNvPr id="9" name="Picture 8"/>
          <p:cNvPicPr>
            <a:picLocks noChangeAspect="1"/>
          </p:cNvPicPr>
          <p:nvPr/>
        </p:nvPicPr>
        <p:blipFill>
          <a:blip r:embed="rId3"/>
          <a:stretch>
            <a:fillRect/>
          </a:stretch>
        </p:blipFill>
        <p:spPr>
          <a:xfrm>
            <a:off x="838200" y="2152650"/>
            <a:ext cx="7543800" cy="3790950"/>
          </a:xfrm>
          <a:prstGeom prst="rect">
            <a:avLst/>
          </a:prstGeom>
          <a:ln>
            <a:noFill/>
          </a:ln>
          <a:effectLst>
            <a:softEdge rad="112500"/>
          </a:effectLst>
        </p:spPr>
      </p:pic>
      <p:sp>
        <p:nvSpPr>
          <p:cNvPr id="11" name="Rounded Rectangle 10"/>
          <p:cNvSpPr/>
          <p:nvPr/>
        </p:nvSpPr>
        <p:spPr>
          <a:xfrm>
            <a:off x="1981200" y="4953000"/>
            <a:ext cx="4953000" cy="838200"/>
          </a:xfrm>
          <a:prstGeom prst="round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Gill Sans" charset="0"/>
              <a:ea typeface="ＭＳ Ｐゴシック" charset="0"/>
              <a:cs typeface="Gill Sans" charset="0"/>
            </a:endParaRPr>
          </a:p>
        </p:txBody>
      </p:sp>
      <p:sp>
        <p:nvSpPr>
          <p:cNvPr id="12" name="Rectangle 3"/>
          <p:cNvSpPr txBox="1">
            <a:spLocks noChangeArrowheads="1"/>
          </p:cNvSpPr>
          <p:nvPr/>
        </p:nvSpPr>
        <p:spPr bwMode="auto">
          <a:xfrm>
            <a:off x="2133600" y="4953000"/>
            <a:ext cx="4953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altLang="ja-JP" sz="4000" b="1" dirty="0">
                <a:latin typeface="Gill Sans" charset="0"/>
                <a:cs typeface="Gill Sans" charset="0"/>
              </a:rPr>
              <a:t>We teach people</a:t>
            </a:r>
            <a:r>
              <a:rPr lang="en-US" altLang="ja-JP" sz="4000" dirty="0">
                <a:latin typeface="Gill Sans" charset="0"/>
                <a:cs typeface="Gill Sans" charset="0"/>
              </a:rPr>
              <a:t>. </a:t>
            </a:r>
          </a:p>
          <a:p>
            <a:pPr eaLnBrk="1" hangingPunct="1">
              <a:spcBef>
                <a:spcPct val="20000"/>
              </a:spcBef>
            </a:pPr>
            <a:endParaRPr lang="ja-JP" altLang="en-US" sz="4000">
              <a:latin typeface="Gill Sans" charset="0"/>
              <a:cs typeface="Gill Sans" charset="0"/>
            </a:endParaRPr>
          </a:p>
        </p:txBody>
      </p:sp>
    </p:spTree>
    <p:extLst>
      <p:ext uri="{BB962C8B-B14F-4D97-AF65-F5344CB8AC3E}">
        <p14:creationId xmlns:p14="http://schemas.microsoft.com/office/powerpoint/2010/main" val="2461030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animBg="1"/>
      <p:bldP spid="1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kumimoji="0" lang="en-US" altLang="ja-JP" sz="6600" b="1" dirty="0">
                <a:latin typeface="Gill Sans" charset="0"/>
                <a:ea typeface="ＭＳ Ｐゴシック" charset="0"/>
                <a:cs typeface="Gill Sans" charset="0"/>
              </a:rPr>
              <a:t>Why part of ELT?</a:t>
            </a:r>
            <a:endParaRPr kumimoji="0" lang="en-US" altLang="ja-JP" sz="6600" dirty="0">
              <a:latin typeface="Calibri" charset="0"/>
              <a:ea typeface="ＭＳ Ｐゴシック" charset="0"/>
              <a:cs typeface="ＭＳ Ｐゴシック" charset="0"/>
            </a:endParaRPr>
          </a:p>
        </p:txBody>
      </p:sp>
      <p:sp>
        <p:nvSpPr>
          <p:cNvPr id="63490" name="Rectangle 3"/>
          <p:cNvSpPr>
            <a:spLocks noGrp="1" noChangeArrowheads="1"/>
          </p:cNvSpPr>
          <p:nvPr>
            <p:ph type="body" idx="1"/>
          </p:nvPr>
        </p:nvSpPr>
        <p:spPr>
          <a:xfrm>
            <a:off x="2012950" y="1485900"/>
            <a:ext cx="7162800" cy="838200"/>
          </a:xfrm>
        </p:spPr>
        <p:txBody>
          <a:bodyPr/>
          <a:lstStyle/>
          <a:p>
            <a:pPr eaLnBrk="1" hangingPunct="1">
              <a:buFont typeface="Arial" charset="0"/>
              <a:buNone/>
            </a:pPr>
            <a:r>
              <a:rPr kumimoji="0" lang="en-US" altLang="ja-JP" sz="4800" dirty="0">
                <a:latin typeface="Gill Sans" charset="0"/>
                <a:ea typeface="ＭＳ Ｐゴシック" charset="0"/>
                <a:cs typeface="Gill Sans" charset="0"/>
              </a:rPr>
              <a:t>Not magic answer</a:t>
            </a:r>
          </a:p>
        </p:txBody>
      </p:sp>
      <p:sp>
        <p:nvSpPr>
          <p:cNvPr id="63491" name="Rectangle 4"/>
          <p:cNvSpPr>
            <a:spLocks noChangeArrowheads="1"/>
          </p:cNvSpPr>
          <p:nvPr/>
        </p:nvSpPr>
        <p:spPr bwMode="auto">
          <a:xfrm>
            <a:off x="1066800" y="3962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1800">
              <a:latin typeface="Palatino" charset="0"/>
            </a:endParaRPr>
          </a:p>
        </p:txBody>
      </p:sp>
      <p:sp>
        <p:nvSpPr>
          <p:cNvPr id="63492" name="Rectangle 6"/>
          <p:cNvSpPr>
            <a:spLocks noChangeArrowheads="1"/>
          </p:cNvSpPr>
          <p:nvPr/>
        </p:nvSpPr>
        <p:spPr bwMode="auto">
          <a:xfrm>
            <a:off x="381000" y="4364038"/>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1800">
              <a:latin typeface="Palatino" charset="0"/>
            </a:endParaRPr>
          </a:p>
        </p:txBody>
      </p:sp>
      <p:sp>
        <p:nvSpPr>
          <p:cNvPr id="63493" name="Rectangle 7"/>
          <p:cNvSpPr>
            <a:spLocks noChangeArrowheads="1"/>
          </p:cNvSpPr>
          <p:nvPr/>
        </p:nvSpPr>
        <p:spPr bwMode="auto">
          <a:xfrm>
            <a:off x="2012950" y="3200400"/>
            <a:ext cx="323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ja-JP" sz="4400" dirty="0">
                <a:latin typeface="Palatino" charset="0"/>
              </a:rPr>
              <a:t> </a:t>
            </a:r>
          </a:p>
        </p:txBody>
      </p:sp>
      <p:pic>
        <p:nvPicPr>
          <p:cNvPr id="60724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2743200"/>
            <a:ext cx="4495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7241"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2743200"/>
            <a:ext cx="24384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07245" name="Picture 1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4038600"/>
            <a:ext cx="2921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07246" name="Rectangle 14"/>
          <p:cNvSpPr>
            <a:spLocks noChangeArrowheads="1"/>
          </p:cNvSpPr>
          <p:nvPr/>
        </p:nvSpPr>
        <p:spPr bwMode="auto">
          <a:xfrm>
            <a:off x="2627313" y="4292600"/>
            <a:ext cx="50895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5400" b="1" dirty="0">
                <a:solidFill>
                  <a:srgbClr val="FF0D2E"/>
                </a:solidFill>
                <a:latin typeface="Curlz MT" charset="0"/>
                <a:cs typeface="Curlz MT" charset="0"/>
              </a:rPr>
              <a:t>&amp; the keys </a:t>
            </a:r>
          </a:p>
          <a:p>
            <a:r>
              <a:rPr lang="en-US" altLang="ja-JP" sz="5400" b="1" dirty="0">
                <a:solidFill>
                  <a:srgbClr val="FF0D2E"/>
                </a:solidFill>
                <a:latin typeface="Curlz MT" charset="0"/>
                <a:cs typeface="Curlz MT" charset="0"/>
              </a:rPr>
              <a:t>       to English</a:t>
            </a:r>
            <a:endParaRPr lang="en-US" altLang="ja-JP" sz="4800" b="1" dirty="0">
              <a:solidFill>
                <a:srgbClr val="FF0D2E"/>
              </a:solidFill>
              <a:latin typeface="Curlz MT" charset="0"/>
              <a:cs typeface="Curlz MT" charset="0"/>
            </a:endParaRPr>
          </a:p>
        </p:txBody>
      </p:sp>
      <p:sp>
        <p:nvSpPr>
          <p:cNvPr id="607247" name="Line 15"/>
          <p:cNvSpPr>
            <a:spLocks noChangeShapeType="1"/>
          </p:cNvSpPr>
          <p:nvPr/>
        </p:nvSpPr>
        <p:spPr bwMode="auto">
          <a:xfrm>
            <a:off x="1295400" y="2743200"/>
            <a:ext cx="6477000" cy="3810000"/>
          </a:xfrm>
          <a:prstGeom prst="line">
            <a:avLst/>
          </a:prstGeom>
          <a:noFill/>
          <a:ln w="152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07249" name="Line 17"/>
          <p:cNvSpPr>
            <a:spLocks noChangeShapeType="1"/>
          </p:cNvSpPr>
          <p:nvPr/>
        </p:nvSpPr>
        <p:spPr bwMode="auto">
          <a:xfrm flipH="1">
            <a:off x="1295400" y="2743200"/>
            <a:ext cx="6705600" cy="3886200"/>
          </a:xfrm>
          <a:prstGeom prst="line">
            <a:avLst/>
          </a:prstGeom>
          <a:noFill/>
          <a:ln w="152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1659809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07240"/>
                                        </p:tgtEl>
                                        <p:attrNameLst>
                                          <p:attrName>style.visibility</p:attrName>
                                        </p:attrNameLst>
                                      </p:cBhvr>
                                      <p:to>
                                        <p:strVal val="visible"/>
                                      </p:to>
                                    </p:set>
                                    <p:anim calcmode="lin" valueType="num">
                                      <p:cBhvr>
                                        <p:cTn id="7" dur="1000" fill="hold"/>
                                        <p:tgtEl>
                                          <p:spTgt spid="607240"/>
                                        </p:tgtEl>
                                        <p:attrNameLst>
                                          <p:attrName>ppt_w</p:attrName>
                                        </p:attrNameLst>
                                      </p:cBhvr>
                                      <p:tavLst>
                                        <p:tav tm="0">
                                          <p:val>
                                            <p:fltVal val="0"/>
                                          </p:val>
                                        </p:tav>
                                        <p:tav tm="100000">
                                          <p:val>
                                            <p:strVal val="#ppt_w"/>
                                          </p:val>
                                        </p:tav>
                                      </p:tavLst>
                                    </p:anim>
                                    <p:anim calcmode="lin" valueType="num">
                                      <p:cBhvr>
                                        <p:cTn id="8" dur="1000" fill="hold"/>
                                        <p:tgtEl>
                                          <p:spTgt spid="607240"/>
                                        </p:tgtEl>
                                        <p:attrNameLst>
                                          <p:attrName>ppt_h</p:attrName>
                                        </p:attrNameLst>
                                      </p:cBhvr>
                                      <p:tavLst>
                                        <p:tav tm="0">
                                          <p:val>
                                            <p:fltVal val="0"/>
                                          </p:val>
                                        </p:tav>
                                        <p:tav tm="100000">
                                          <p:val>
                                            <p:strVal val="#ppt_h"/>
                                          </p:val>
                                        </p:tav>
                                      </p:tavLst>
                                    </p:anim>
                                    <p:anim calcmode="lin" valueType="num">
                                      <p:cBhvr>
                                        <p:cTn id="9" dur="1000" fill="hold"/>
                                        <p:tgtEl>
                                          <p:spTgt spid="6072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07240"/>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0"/>
                                  </p:stCondLst>
                                  <p:childTnLst>
                                    <p:set>
                                      <p:cBhvr>
                                        <p:cTn id="12" dur="1" fill="hold">
                                          <p:stCondLst>
                                            <p:cond delay="0"/>
                                          </p:stCondLst>
                                        </p:cTn>
                                        <p:tgtEl>
                                          <p:spTgt spid="607241"/>
                                        </p:tgtEl>
                                        <p:attrNameLst>
                                          <p:attrName>style.visibility</p:attrName>
                                        </p:attrNameLst>
                                      </p:cBhvr>
                                      <p:to>
                                        <p:strVal val="visible"/>
                                      </p:to>
                                    </p:set>
                                    <p:animEffect transition="in" filter="fade">
                                      <p:cBhvr>
                                        <p:cTn id="13" dur="2000"/>
                                        <p:tgtEl>
                                          <p:spTgt spid="607241"/>
                                        </p:tgtEl>
                                      </p:cBhvr>
                                    </p:animEffect>
                                  </p:childTnLst>
                                </p:cTn>
                              </p:par>
                              <p:par>
                                <p:cTn id="14" presetID="25" presetClass="entr" presetSubtype="0" fill="hold" nodeType="withEffect">
                                  <p:stCondLst>
                                    <p:cond delay="0"/>
                                  </p:stCondLst>
                                  <p:childTnLst>
                                    <p:set>
                                      <p:cBhvr>
                                        <p:cTn id="15" dur="1" fill="hold">
                                          <p:stCondLst>
                                            <p:cond delay="0"/>
                                          </p:stCondLst>
                                        </p:cTn>
                                        <p:tgtEl>
                                          <p:spTgt spid="607245"/>
                                        </p:tgtEl>
                                        <p:attrNameLst>
                                          <p:attrName>style.visibility</p:attrName>
                                        </p:attrNameLst>
                                      </p:cBhvr>
                                      <p:to>
                                        <p:strVal val="visible"/>
                                      </p:to>
                                    </p:set>
                                    <p:anim calcmode="lin" valueType="num">
                                      <p:cBhvr>
                                        <p:cTn id="16" dur="500" decel="50000" fill="hold">
                                          <p:stCondLst>
                                            <p:cond delay="0"/>
                                          </p:stCondLst>
                                        </p:cTn>
                                        <p:tgtEl>
                                          <p:spTgt spid="60724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60724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607245"/>
                                        </p:tgtEl>
                                        <p:attrNameLst>
                                          <p:attrName>ppt_w</p:attrName>
                                        </p:attrNameLst>
                                      </p:cBhvr>
                                      <p:tavLst>
                                        <p:tav tm="0">
                                          <p:val>
                                            <p:strVal val="#ppt_w*.05"/>
                                          </p:val>
                                        </p:tav>
                                        <p:tav tm="100000">
                                          <p:val>
                                            <p:strVal val="#ppt_w"/>
                                          </p:val>
                                        </p:tav>
                                      </p:tavLst>
                                    </p:anim>
                                    <p:anim calcmode="lin" valueType="num">
                                      <p:cBhvr>
                                        <p:cTn id="19" dur="1000" fill="hold"/>
                                        <p:tgtEl>
                                          <p:spTgt spid="60724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60724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60724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60724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607245"/>
                                        </p:tgtEl>
                                      </p:cBhvr>
                                    </p:animEffect>
                                  </p:childTnLst>
                                </p:cTn>
                              </p:par>
                            </p:childTnLst>
                          </p:cTn>
                        </p:par>
                        <p:par>
                          <p:cTn id="24" fill="hold" nodeType="afterGroup">
                            <p:stCondLst>
                              <p:cond delay="2000"/>
                            </p:stCondLst>
                            <p:childTnLst>
                              <p:par>
                                <p:cTn id="25" presetID="15" presetClass="entr" presetSubtype="0" fill="hold" grpId="0" nodeType="afterEffect">
                                  <p:stCondLst>
                                    <p:cond delay="0"/>
                                  </p:stCondLst>
                                  <p:iterate type="lt">
                                    <p:tmPct val="0"/>
                                  </p:iterate>
                                  <p:childTnLst>
                                    <p:set>
                                      <p:cBhvr>
                                        <p:cTn id="26" dur="1" fill="hold">
                                          <p:stCondLst>
                                            <p:cond delay="0"/>
                                          </p:stCondLst>
                                        </p:cTn>
                                        <p:tgtEl>
                                          <p:spTgt spid="607246"/>
                                        </p:tgtEl>
                                        <p:attrNameLst>
                                          <p:attrName>style.visibility</p:attrName>
                                        </p:attrNameLst>
                                      </p:cBhvr>
                                      <p:to>
                                        <p:strVal val="visible"/>
                                      </p:to>
                                    </p:set>
                                    <p:anim calcmode="lin" valueType="num">
                                      <p:cBhvr>
                                        <p:cTn id="27" dur="1000" fill="hold"/>
                                        <p:tgtEl>
                                          <p:spTgt spid="607246"/>
                                        </p:tgtEl>
                                        <p:attrNameLst>
                                          <p:attrName>ppt_w</p:attrName>
                                        </p:attrNameLst>
                                      </p:cBhvr>
                                      <p:tavLst>
                                        <p:tav tm="0">
                                          <p:val>
                                            <p:fltVal val="0"/>
                                          </p:val>
                                        </p:tav>
                                        <p:tav tm="100000">
                                          <p:val>
                                            <p:strVal val="#ppt_w"/>
                                          </p:val>
                                        </p:tav>
                                      </p:tavLst>
                                    </p:anim>
                                    <p:anim calcmode="lin" valueType="num">
                                      <p:cBhvr>
                                        <p:cTn id="28" dur="1000" fill="hold"/>
                                        <p:tgtEl>
                                          <p:spTgt spid="607246"/>
                                        </p:tgtEl>
                                        <p:attrNameLst>
                                          <p:attrName>ppt_h</p:attrName>
                                        </p:attrNameLst>
                                      </p:cBhvr>
                                      <p:tavLst>
                                        <p:tav tm="0">
                                          <p:val>
                                            <p:fltVal val="0"/>
                                          </p:val>
                                        </p:tav>
                                        <p:tav tm="100000">
                                          <p:val>
                                            <p:strVal val="#ppt_h"/>
                                          </p:val>
                                        </p:tav>
                                      </p:tavLst>
                                    </p:anim>
                                    <p:anim calcmode="lin" valueType="num">
                                      <p:cBhvr>
                                        <p:cTn id="29" dur="1000" fill="hold"/>
                                        <p:tgtEl>
                                          <p:spTgt spid="607246"/>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6072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07247"/>
                                        </p:tgtEl>
                                        <p:attrNameLst>
                                          <p:attrName>style.visibility</p:attrName>
                                        </p:attrNameLst>
                                      </p:cBhvr>
                                      <p:to>
                                        <p:strVal val="visible"/>
                                      </p:to>
                                    </p:set>
                                    <p:animEffect transition="in" filter="wipe(up)">
                                      <p:cBhvr>
                                        <p:cTn id="35" dur="500"/>
                                        <p:tgtEl>
                                          <p:spTgt spid="60724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607249"/>
                                        </p:tgtEl>
                                        <p:attrNameLst>
                                          <p:attrName>style.visibility</p:attrName>
                                        </p:attrNameLst>
                                      </p:cBhvr>
                                      <p:to>
                                        <p:strVal val="visible"/>
                                      </p:to>
                                    </p:set>
                                    <p:animEffect transition="in" filter="wipe(up)">
                                      <p:cBhvr>
                                        <p:cTn id="38" dur="500"/>
                                        <p:tgtEl>
                                          <p:spTgt spid="607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46" grpId="0"/>
      <p:bldP spid="607247" grpId="0" animBg="1"/>
      <p:bldP spid="6072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kumimoji="0" lang="en-US" altLang="ja-JP" sz="6600" b="1" dirty="0">
                <a:latin typeface="Gill Sans" charset="0"/>
                <a:ea typeface="ＭＳ Ｐゴシック" charset="0"/>
                <a:cs typeface="Gill Sans" charset="0"/>
              </a:rPr>
              <a:t>Why part of ELT?</a:t>
            </a:r>
            <a:endParaRPr kumimoji="0" lang="en-US" altLang="ja-JP" sz="6600" dirty="0">
              <a:latin typeface="Calibri" charset="0"/>
              <a:ea typeface="ＭＳ Ｐゴシック" charset="0"/>
              <a:cs typeface="ＭＳ Ｐゴシック" charset="0"/>
            </a:endParaRPr>
          </a:p>
        </p:txBody>
      </p:sp>
      <p:sp>
        <p:nvSpPr>
          <p:cNvPr id="65538" name="Rectangle 4"/>
          <p:cNvSpPr>
            <a:spLocks noChangeArrowheads="1"/>
          </p:cNvSpPr>
          <p:nvPr/>
        </p:nvSpPr>
        <p:spPr bwMode="auto">
          <a:xfrm>
            <a:off x="1143000" y="4495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latin typeface="Palatino" charset="0"/>
            </a:endParaRPr>
          </a:p>
        </p:txBody>
      </p:sp>
      <p:sp>
        <p:nvSpPr>
          <p:cNvPr id="65539" name="Rectangle 5"/>
          <p:cNvSpPr>
            <a:spLocks noChangeArrowheads="1"/>
          </p:cNvSpPr>
          <p:nvPr/>
        </p:nvSpPr>
        <p:spPr bwMode="auto">
          <a:xfrm>
            <a:off x="381000" y="4364038"/>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latin typeface="Palatino" charset="0"/>
            </a:endParaRPr>
          </a:p>
        </p:txBody>
      </p:sp>
      <p:sp>
        <p:nvSpPr>
          <p:cNvPr id="65540" name="Rectangle 6"/>
          <p:cNvSpPr>
            <a:spLocks noChangeArrowheads="1"/>
          </p:cNvSpPr>
          <p:nvPr/>
        </p:nvSpPr>
        <p:spPr bwMode="auto">
          <a:xfrm>
            <a:off x="1408113" y="3117850"/>
            <a:ext cx="6288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a:latin typeface="Palatino" charset="0"/>
            </a:endParaRPr>
          </a:p>
        </p:txBody>
      </p:sp>
      <p:pic>
        <p:nvPicPr>
          <p:cNvPr id="65541"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52800" y="1417638"/>
            <a:ext cx="55022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a:spLocks noChangeArrowheads="1"/>
          </p:cNvSpPr>
          <p:nvPr/>
        </p:nvSpPr>
        <p:spPr bwMode="auto">
          <a:xfrm>
            <a:off x="381000" y="5135563"/>
            <a:ext cx="63785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800" dirty="0">
                <a:latin typeface="Gill Sans" charset="0"/>
                <a:cs typeface="Gill Sans" charset="0"/>
              </a:rPr>
              <a:t>The more tools we have, </a:t>
            </a:r>
          </a:p>
          <a:p>
            <a:r>
              <a:rPr lang="en-US" altLang="ja-JP" sz="4800" dirty="0">
                <a:latin typeface="Gill Sans" charset="0"/>
                <a:cs typeface="Gill Sans" charset="0"/>
              </a:rPr>
              <a:t>the better our work.</a:t>
            </a:r>
            <a:endParaRPr lang="en-US" altLang="ja-JP" sz="3600" dirty="0">
              <a:latin typeface="Gill Sans" charset="0"/>
              <a:cs typeface="Gill Sans" charset="0"/>
            </a:endParaRPr>
          </a:p>
        </p:txBody>
      </p:sp>
      <p:sp>
        <p:nvSpPr>
          <p:cNvPr id="65543" name="Rectangle 3"/>
          <p:cNvSpPr txBox="1">
            <a:spLocks noChangeArrowheads="1"/>
          </p:cNvSpPr>
          <p:nvPr/>
        </p:nvSpPr>
        <p:spPr bwMode="auto">
          <a:xfrm>
            <a:off x="228600" y="189865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70000"/>
              </a:lnSpc>
              <a:spcBef>
                <a:spcPct val="20000"/>
              </a:spcBef>
            </a:pPr>
            <a:r>
              <a:rPr lang="en-US" altLang="ja-JP" sz="4800" b="1" dirty="0">
                <a:latin typeface="Gill Sans" charset="0"/>
                <a:cs typeface="Gill Sans" charset="0"/>
              </a:rPr>
              <a:t>Set of tools</a:t>
            </a:r>
          </a:p>
          <a:p>
            <a:pPr eaLnBrk="1" hangingPunct="1">
              <a:lnSpc>
                <a:spcPct val="70000"/>
              </a:lnSpc>
              <a:spcBef>
                <a:spcPct val="20000"/>
              </a:spcBef>
              <a:buFont typeface="Wingdings" charset="0"/>
              <a:buNone/>
            </a:pPr>
            <a:r>
              <a:rPr lang="en-US" altLang="ja-JP" sz="1500" dirty="0">
                <a:latin typeface="Calibri" charset="0"/>
              </a:rPr>
              <a:t> </a:t>
            </a:r>
          </a:p>
        </p:txBody>
      </p:sp>
    </p:spTree>
    <p:extLst>
      <p:ext uri="{BB962C8B-B14F-4D97-AF65-F5344CB8AC3E}">
        <p14:creationId xmlns:p14="http://schemas.microsoft.com/office/powerpoint/2010/main" val="2428634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endParaRPr kumimoji="0" lang="ja-JP" altLang="en-US" dirty="0">
              <a:latin typeface="Calibri" charset="0"/>
              <a:ea typeface="ＭＳ Ｐゴシック" charset="0"/>
              <a:cs typeface="ＭＳ Ｐゴシック" charset="0"/>
            </a:endParaRPr>
          </a:p>
        </p:txBody>
      </p:sp>
      <p:sp>
        <p:nvSpPr>
          <p:cNvPr id="67587" name="Content Placeholder 2"/>
          <p:cNvSpPr>
            <a:spLocks noGrp="1"/>
          </p:cNvSpPr>
          <p:nvPr>
            <p:ph idx="1"/>
          </p:nvPr>
        </p:nvSpPr>
        <p:spPr/>
        <p:txBody>
          <a:bodyPr/>
          <a:lstStyle/>
          <a:p>
            <a:endParaRPr kumimoji="0" lang="ja-JP" altLang="en-US">
              <a:latin typeface="Calibri" charset="0"/>
              <a:ea typeface="ＭＳ Ｐゴシック" charset="0"/>
              <a:cs typeface="ＭＳ Ｐゴシック" charset="0"/>
            </a:endParaRPr>
          </a:p>
        </p:txBody>
      </p:sp>
      <p:pic>
        <p:nvPicPr>
          <p:cNvPr id="67588" name="Picture 3"/>
          <p:cNvPicPr>
            <a:picLocks noChangeAspect="1"/>
          </p:cNvPicPr>
          <p:nvPr/>
        </p:nvPicPr>
        <p:blipFill>
          <a:blip r:embed="rId3">
            <a:alphaModFix amt="49000"/>
            <a:extLst>
              <a:ext uri="{28A0092B-C50C-407E-A947-70E740481C1C}">
                <a14:useLocalDpi xmlns:a14="http://schemas.microsoft.com/office/drawing/2010/main"/>
              </a:ext>
            </a:extLst>
          </a:blip>
          <a:srcRect/>
          <a:stretch>
            <a:fillRect/>
          </a:stretch>
        </p:blipFill>
        <p:spPr bwMode="auto">
          <a:xfrm>
            <a:off x="0" y="0"/>
            <a:ext cx="9820275" cy="6858000"/>
          </a:xfrm>
          <a:prstGeom prst="rect">
            <a:avLst/>
          </a:prstGeom>
          <a:noFill/>
          <a:ln>
            <a:noFill/>
          </a:ln>
          <a:extLst>
            <a:ext uri="{909E8E84-426E-40dd-AFC4-6F175D3DCCD1}">
              <a14:hiddenFill xmlns:a14="http://schemas.microsoft.com/office/drawing/2010/main">
                <a:solidFill>
                  <a:srgbClr val="FFFFFF">
                    <a:alpha val="49019"/>
                  </a:srgbClr>
                </a:solidFill>
              </a14:hiddenFill>
            </a:ext>
            <a:ext uri="{91240B29-F687-4f45-9708-019B960494DF}">
              <a14:hiddenLine xmlns:a14="http://schemas.microsoft.com/office/drawing/2010/main" w="38100" cap="sq">
                <a:solidFill>
                  <a:srgbClr val="000000"/>
                </a:solidFill>
                <a:miter lim="800000"/>
                <a:headEnd/>
                <a:tailEnd/>
              </a14:hiddenLine>
            </a:ext>
          </a:extLst>
        </p:spPr>
      </p:pic>
      <p:sp>
        <p:nvSpPr>
          <p:cNvPr id="2" name="Rounded Rectangle 1"/>
          <p:cNvSpPr/>
          <p:nvPr/>
        </p:nvSpPr>
        <p:spPr>
          <a:xfrm>
            <a:off x="0" y="44450"/>
            <a:ext cx="9820275" cy="2060575"/>
          </a:xfrm>
          <a:prstGeom prst="roundRect">
            <a:avLst/>
          </a:prstGeom>
          <a:solidFill>
            <a:srgbClr val="FFFFFF">
              <a:alpha val="5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Calibri" charset="0"/>
              <a:ea typeface="ＭＳ Ｐゴシック" charset="0"/>
              <a:cs typeface="ＭＳ Ｐゴシック" charset="0"/>
            </a:endParaRPr>
          </a:p>
        </p:txBody>
      </p:sp>
      <p:sp>
        <p:nvSpPr>
          <p:cNvPr id="67590" name="Rectangle 4"/>
          <p:cNvSpPr>
            <a:spLocks noChangeArrowheads="1"/>
          </p:cNvSpPr>
          <p:nvPr/>
        </p:nvSpPr>
        <p:spPr bwMode="auto">
          <a:xfrm>
            <a:off x="179388" y="-174625"/>
            <a:ext cx="9448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4800" dirty="0">
                <a:latin typeface="Gill Sans" charset="0"/>
                <a:cs typeface="Gill Sans" charset="0"/>
              </a:rPr>
              <a:t>Positive psychology </a:t>
            </a:r>
            <a:br>
              <a:rPr lang="en-US" altLang="ja-JP" sz="4800" dirty="0">
                <a:latin typeface="Gill Sans" charset="0"/>
                <a:cs typeface="Gill Sans" charset="0"/>
              </a:rPr>
            </a:br>
            <a:r>
              <a:rPr lang="en-US" altLang="ja-JP" sz="4800" dirty="0">
                <a:latin typeface="Gill Sans" charset="0"/>
                <a:cs typeface="Gill Sans" charset="0"/>
              </a:rPr>
              <a:t>is about finding out what </a:t>
            </a:r>
            <a:r>
              <a:rPr lang="en-US" altLang="ja-JP" sz="4800" b="1" dirty="0">
                <a:latin typeface="Gill Sans" charset="0"/>
                <a:cs typeface="Gill Sans" charset="0"/>
              </a:rPr>
              <a:t>happy, mentally healthy people do.</a:t>
            </a:r>
            <a:endParaRPr lang="en-US" altLang="ja-JP" sz="4800" dirty="0"/>
          </a:p>
        </p:txBody>
      </p:sp>
    </p:spTree>
    <p:extLst>
      <p:ext uri="{BB962C8B-B14F-4D97-AF65-F5344CB8AC3E}">
        <p14:creationId xmlns:p14="http://schemas.microsoft.com/office/powerpoint/2010/main" val="37761174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914400" y="4876800"/>
            <a:ext cx="8229600" cy="1143000"/>
          </a:xfrm>
        </p:spPr>
        <p:txBody>
          <a:bodyPr>
            <a:normAutofit fontScale="90000"/>
          </a:bodyPr>
          <a:lstStyle/>
          <a:p>
            <a:pPr algn="r" eaLnBrk="1" hangingPunct="1"/>
            <a:r>
              <a:rPr kumimoji="0" lang="en-US" altLang="ja-JP" dirty="0">
                <a:latin typeface="Gill Sans" charset="0"/>
                <a:ea typeface="ＭＳ Ｐゴシック" charset="0"/>
                <a:cs typeface="Gill Sans" charset="0"/>
              </a:rPr>
              <a:t>How to we</a:t>
            </a:r>
            <a:br>
              <a:rPr kumimoji="0" lang="en-US" altLang="ja-JP" dirty="0">
                <a:latin typeface="Gill Sans" charset="0"/>
                <a:ea typeface="ＭＳ Ｐゴシック" charset="0"/>
                <a:cs typeface="Gill Sans" charset="0"/>
              </a:rPr>
            </a:br>
            <a:r>
              <a:rPr kumimoji="0" lang="en-US" altLang="ja-JP" dirty="0">
                <a:latin typeface="Gill Sans" charset="0"/>
                <a:ea typeface="ＭＳ Ｐゴシック" charset="0"/>
                <a:cs typeface="Gill Sans" charset="0"/>
              </a:rPr>
              <a:t>get the </a:t>
            </a:r>
            <a:br>
              <a:rPr kumimoji="0" lang="en-US" altLang="ja-JP" dirty="0">
                <a:latin typeface="Gill Sans" charset="0"/>
                <a:ea typeface="ＭＳ Ｐゴシック" charset="0"/>
                <a:cs typeface="Gill Sans" charset="0"/>
              </a:rPr>
            </a:br>
            <a:r>
              <a:rPr kumimoji="0" lang="en-US" altLang="ja-JP" dirty="0">
                <a:latin typeface="Gill Sans" charset="0"/>
                <a:ea typeface="ＭＳ Ｐゴシック" charset="0"/>
                <a:cs typeface="Gill Sans" charset="0"/>
              </a:rPr>
              <a:t>information to</a:t>
            </a:r>
            <a:br>
              <a:rPr kumimoji="0" lang="en-US" altLang="ja-JP" dirty="0">
                <a:latin typeface="Gill Sans" charset="0"/>
                <a:ea typeface="ＭＳ Ｐゴシック" charset="0"/>
                <a:cs typeface="Gill Sans" charset="0"/>
              </a:rPr>
            </a:br>
            <a:r>
              <a:rPr kumimoji="0" lang="en-US" altLang="ja-JP" dirty="0">
                <a:latin typeface="Gill Sans" charset="0"/>
                <a:ea typeface="ＭＳ Ｐゴシック" charset="0"/>
                <a:cs typeface="Gill Sans" charset="0"/>
              </a:rPr>
              <a:t>our students? </a:t>
            </a:r>
          </a:p>
        </p:txBody>
      </p:sp>
      <p:pic>
        <p:nvPicPr>
          <p:cNvPr id="6861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59450" cy="802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txBox="1">
            <a:spLocks noChangeArrowheads="1"/>
          </p:cNvSpPr>
          <p:nvPr/>
        </p:nvSpPr>
        <p:spPr bwMode="auto">
          <a:xfrm>
            <a:off x="457200" y="2286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altLang="ja-JP" sz="4400" b="1" dirty="0">
                <a:latin typeface="Gill Sans" charset="0"/>
                <a:cs typeface="Gill Sans" charset="0"/>
              </a:rPr>
              <a:t>Scientists know.</a:t>
            </a:r>
          </a:p>
        </p:txBody>
      </p:sp>
      <p:sp>
        <p:nvSpPr>
          <p:cNvPr id="68612" name="TextBox 9"/>
          <p:cNvSpPr txBox="1">
            <a:spLocks noChangeArrowheads="1"/>
          </p:cNvSpPr>
          <p:nvPr/>
        </p:nvSpPr>
        <p:spPr bwMode="auto">
          <a:xfrm>
            <a:off x="1905000" y="2209800"/>
            <a:ext cx="990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3600" dirty="0">
                <a:latin typeface="Monotype Sorts" charset="0"/>
                <a:cs typeface="Monotype Sorts" charset="0"/>
              </a:rPr>
              <a:t> </a:t>
            </a:r>
            <a:r>
              <a:rPr lang="en-US" altLang="ja-JP" sz="8800" dirty="0">
                <a:solidFill>
                  <a:srgbClr val="FFFF00"/>
                </a:solidFill>
                <a:latin typeface="Monotype Sorts" charset="0"/>
                <a:cs typeface="Monotype Sorts" charset="0"/>
              </a:rPr>
              <a:t>l</a:t>
            </a:r>
            <a:r>
              <a:rPr lang="en-US" altLang="ja-JP" sz="6600" dirty="0">
                <a:latin typeface="Monotype Sorts" charset="0"/>
                <a:cs typeface="Monotype Sorts" charset="0"/>
              </a:rPr>
              <a:t> </a:t>
            </a:r>
            <a:endParaRPr lang="en-US" altLang="ja-JP" sz="5400" dirty="0"/>
          </a:p>
        </p:txBody>
      </p:sp>
      <p:sp>
        <p:nvSpPr>
          <p:cNvPr id="68613" name="TextBox 10"/>
          <p:cNvSpPr txBox="1">
            <a:spLocks noChangeArrowheads="1"/>
          </p:cNvSpPr>
          <p:nvPr/>
        </p:nvSpPr>
        <p:spPr bwMode="auto">
          <a:xfrm>
            <a:off x="1905000" y="2514600"/>
            <a:ext cx="9906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dirty="0">
                <a:latin typeface="Monotype Sorts" charset="0"/>
                <a:cs typeface="Monotype Sorts" charset="0"/>
              </a:rPr>
              <a:t> </a:t>
            </a:r>
            <a:r>
              <a:rPr lang="en-US" altLang="ja-JP" sz="8000" dirty="0">
                <a:latin typeface="Times New Roman" charset="0"/>
                <a:cs typeface="Times New Roman" charset="0"/>
                <a:sym typeface="Wingdings" charset="0"/>
              </a:rPr>
              <a:t></a:t>
            </a:r>
            <a:endParaRPr lang="en-US" altLang="ja-JP" sz="1800" dirty="0"/>
          </a:p>
        </p:txBody>
      </p:sp>
    </p:spTree>
    <p:extLst>
      <p:ext uri="{BB962C8B-B14F-4D97-AF65-F5344CB8AC3E}">
        <p14:creationId xmlns:p14="http://schemas.microsoft.com/office/powerpoint/2010/main" val="2973143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endParaRPr kumimoji="0" lang="ja-JP" altLang="en-US" dirty="0">
              <a:latin typeface="Calibri" charset="0"/>
              <a:ea typeface="ＭＳ Ｐゴシック" charset="0"/>
              <a:cs typeface="ＭＳ Ｐゴシック" charset="0"/>
            </a:endParaRPr>
          </a:p>
        </p:txBody>
      </p:sp>
      <p:sp>
        <p:nvSpPr>
          <p:cNvPr id="4" name="Rectangle 3"/>
          <p:cNvSpPr/>
          <p:nvPr/>
        </p:nvSpPr>
        <p:spPr bwMode="auto">
          <a:xfrm>
            <a:off x="0" y="0"/>
            <a:ext cx="9144000" cy="685800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r>
              <a:rPr lang="en-US" altLang="ja-JP" sz="1800"/>
              <a:t>S</a:t>
            </a:r>
            <a:endParaRPr lang="en-US" altLang="ja-JP" sz="1800">
              <a:solidFill>
                <a:schemeClr val="bg1"/>
              </a:solidFill>
            </a:endParaRPr>
          </a:p>
        </p:txBody>
      </p:sp>
      <p:sp>
        <p:nvSpPr>
          <p:cNvPr id="17411" name="Rectangle 6"/>
          <p:cNvSpPr>
            <a:spLocks noChangeArrowheads="1"/>
          </p:cNvSpPr>
          <p:nvPr/>
        </p:nvSpPr>
        <p:spPr bwMode="auto">
          <a:xfrm>
            <a:off x="3200400" y="1752600"/>
            <a:ext cx="381000" cy="685800"/>
          </a:xfrm>
          <a:prstGeom prst="rect">
            <a:avLst/>
          </a:prstGeom>
          <a:solidFill>
            <a:srgbClr val="0D0D0D"/>
          </a:solidFill>
          <a:ln w="9525">
            <a:solidFill>
              <a:schemeClr val="tx1"/>
            </a:solidFill>
            <a:round/>
            <a:headEnd/>
            <a:tailEnd/>
          </a:ln>
        </p:spPr>
        <p:txBody>
          <a:bodyPr/>
          <a:lstStyle/>
          <a:p>
            <a:endParaRPr lang="ja-JP" altLang="en-US" sz="1800"/>
          </a:p>
        </p:txBody>
      </p:sp>
      <p:sp>
        <p:nvSpPr>
          <p:cNvPr id="17412" name="Rectangle 8"/>
          <p:cNvSpPr>
            <a:spLocks noChangeArrowheads="1"/>
          </p:cNvSpPr>
          <p:nvPr/>
        </p:nvSpPr>
        <p:spPr bwMode="auto">
          <a:xfrm>
            <a:off x="609600" y="1752600"/>
            <a:ext cx="304800" cy="685800"/>
          </a:xfrm>
          <a:prstGeom prst="rect">
            <a:avLst/>
          </a:prstGeom>
          <a:solidFill>
            <a:srgbClr val="0D0D0D"/>
          </a:solidFill>
          <a:ln w="9525">
            <a:solidFill>
              <a:schemeClr val="tx1"/>
            </a:solidFill>
            <a:round/>
            <a:headEnd/>
            <a:tailEnd/>
          </a:ln>
        </p:spPr>
        <p:txBody>
          <a:bodyPr/>
          <a:lstStyle/>
          <a:p>
            <a:endParaRPr lang="ja-JP" altLang="en-US" sz="1800"/>
          </a:p>
        </p:txBody>
      </p:sp>
      <p:pic>
        <p:nvPicPr>
          <p:cNvPr id="1741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77963"/>
            <a:ext cx="412432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2"/>
          <p:cNvSpPr txBox="1">
            <a:spLocks noChangeArrowheads="1"/>
          </p:cNvSpPr>
          <p:nvPr/>
        </p:nvSpPr>
        <p:spPr bwMode="auto">
          <a:xfrm>
            <a:off x="-317628588" y="2690813"/>
            <a:ext cx="3266773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6000">
                <a:solidFill>
                  <a:srgbClr val="FFFF00"/>
                </a:solidFill>
                <a:latin typeface="Gill Sans" charset="0"/>
                <a:cs typeface="Gill Sans" charset="0"/>
              </a:rPr>
              <a:t>Positive </a:t>
            </a:r>
          </a:p>
          <a:p>
            <a:pPr algn="r" eaLnBrk="1" hangingPunct="1"/>
            <a:r>
              <a:rPr lang="en-US" altLang="ja-JP" sz="6000">
                <a:solidFill>
                  <a:srgbClr val="FFFF00"/>
                </a:solidFill>
                <a:latin typeface="Gill Sans" charset="0"/>
                <a:cs typeface="Gill Sans" charset="0"/>
              </a:rPr>
              <a:t>psychology</a:t>
            </a:r>
          </a:p>
          <a:p>
            <a:pPr algn="r" eaLnBrk="1" hangingPunct="1"/>
            <a:r>
              <a:rPr lang="en-US" altLang="ja-JP" sz="6000">
                <a:solidFill>
                  <a:srgbClr val="FFFF00"/>
                </a:solidFill>
                <a:latin typeface="Gill Sans" charset="0"/>
                <a:cs typeface="Gill Sans" charset="0"/>
              </a:rPr>
              <a:t>in the </a:t>
            </a:r>
          </a:p>
          <a:p>
            <a:pPr algn="r" eaLnBrk="1" hangingPunct="1"/>
            <a:r>
              <a:rPr lang="en-US" altLang="ja-JP" sz="6000">
                <a:solidFill>
                  <a:srgbClr val="FFFF00"/>
                </a:solidFill>
                <a:latin typeface="Gill Sans" charset="0"/>
                <a:cs typeface="Gill Sans" charset="0"/>
              </a:rPr>
              <a:t>language classroom</a:t>
            </a:r>
          </a:p>
        </p:txBody>
      </p:sp>
      <p:sp>
        <p:nvSpPr>
          <p:cNvPr id="17415" name="TextBox 14"/>
          <p:cNvSpPr txBox="1">
            <a:spLocks noChangeArrowheads="1"/>
          </p:cNvSpPr>
          <p:nvPr/>
        </p:nvSpPr>
        <p:spPr bwMode="auto">
          <a:xfrm>
            <a:off x="304800" y="400050"/>
            <a:ext cx="8743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7200" b="1" dirty="0">
                <a:solidFill>
                  <a:schemeClr val="bg1"/>
                </a:solidFill>
                <a:latin typeface="Gill Sans" charset="0"/>
                <a:cs typeface="Gill Sans" charset="0"/>
              </a:rPr>
              <a:t>ELT </a:t>
            </a:r>
            <a:r>
              <a:rPr lang="en-US" altLang="ja-JP" sz="7200" dirty="0">
                <a:solidFill>
                  <a:schemeClr val="bg1"/>
                </a:solidFill>
                <a:latin typeface="Gill Sans" charset="0"/>
                <a:cs typeface="Calibri" charset="0"/>
              </a:rPr>
              <a:t> &amp; </a:t>
            </a:r>
            <a:r>
              <a:rPr lang="en-US" altLang="ja-JP" sz="6600" dirty="0">
                <a:solidFill>
                  <a:schemeClr val="bg1"/>
                </a:solidFill>
                <a:latin typeface="Gill Sans" charset="0"/>
                <a:cs typeface="Calibri" charset="0"/>
              </a:rPr>
              <a:t>the science of</a:t>
            </a:r>
          </a:p>
        </p:txBody>
      </p:sp>
    </p:spTree>
    <p:extLst>
      <p:ext uri="{BB962C8B-B14F-4D97-AF65-F5344CB8AC3E}">
        <p14:creationId xmlns:p14="http://schemas.microsoft.com/office/powerpoint/2010/main" val="10521882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kumimoji="0" lang="en-US" altLang="ja-JP" sz="6600" b="1" dirty="0">
                <a:solidFill>
                  <a:srgbClr val="800000"/>
                </a:solidFill>
                <a:latin typeface="Gill Sans" charset="0"/>
                <a:ea typeface="ＭＳ Ｐゴシック" charset="0"/>
                <a:cs typeface="Gill Sans" charset="0"/>
              </a:rPr>
              <a:t>Dictation</a:t>
            </a:r>
          </a:p>
        </p:txBody>
      </p:sp>
      <p:sp>
        <p:nvSpPr>
          <p:cNvPr id="70658" name="Rectangle 3"/>
          <p:cNvSpPr>
            <a:spLocks noGrp="1" noChangeArrowheads="1"/>
          </p:cNvSpPr>
          <p:nvPr>
            <p:ph type="body" sz="half" idx="1"/>
          </p:nvPr>
        </p:nvSpPr>
        <p:spPr>
          <a:xfrm>
            <a:off x="685800" y="2120900"/>
            <a:ext cx="3886200" cy="1395413"/>
          </a:xfrm>
        </p:spPr>
        <p:txBody>
          <a:bodyPr/>
          <a:lstStyle/>
          <a:p>
            <a:pPr eaLnBrk="1" hangingPunct="1">
              <a:buFontTx/>
              <a:buNone/>
            </a:pPr>
            <a:endParaRPr kumimoji="0" lang="en-US" altLang="ja-JP" sz="2000" dirty="0">
              <a:latin typeface="Calibri" charset="0"/>
              <a:ea typeface="ＭＳ Ｐゴシック" charset="0"/>
              <a:cs typeface="ＭＳ Ｐゴシック" charset="0"/>
            </a:endParaRPr>
          </a:p>
          <a:p>
            <a:pPr eaLnBrk="1" hangingPunct="1"/>
            <a:endParaRPr kumimoji="0" lang="en-US" altLang="ja-JP" sz="2000" dirty="0">
              <a:latin typeface="Calibri" charset="0"/>
              <a:ea typeface="ＭＳ Ｐゴシック" charset="0"/>
              <a:cs typeface="ＭＳ Ｐゴシック" charset="0"/>
            </a:endParaRPr>
          </a:p>
          <a:p>
            <a:pPr eaLnBrk="1" hangingPunct="1">
              <a:buFontTx/>
              <a:buNone/>
            </a:pPr>
            <a:endParaRPr kumimoji="0" lang="ja-JP" altLang="en-US" sz="2000">
              <a:latin typeface="Calibri" charset="0"/>
              <a:ea typeface="ＭＳ Ｐゴシック" charset="0"/>
              <a:cs typeface="ＭＳ Ｐゴシック" charset="0"/>
            </a:endParaRPr>
          </a:p>
        </p:txBody>
      </p:sp>
      <p:sp>
        <p:nvSpPr>
          <p:cNvPr id="81925" name="Rectangle 5"/>
          <p:cNvSpPr>
            <a:spLocks noChangeArrowheads="1"/>
          </p:cNvSpPr>
          <p:nvPr/>
        </p:nvSpPr>
        <p:spPr bwMode="auto">
          <a:xfrm>
            <a:off x="5529263" y="1771650"/>
            <a:ext cx="34766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ja-JP" sz="6600" dirty="0">
                <a:solidFill>
                  <a:srgbClr val="1E16EB"/>
                </a:solidFill>
                <a:latin typeface="Gill Sans" charset="0"/>
                <a:cs typeface="Gill Sans" charset="0"/>
              </a:rPr>
              <a:t>If you use </a:t>
            </a:r>
          </a:p>
          <a:p>
            <a:pPr algn="r"/>
            <a:r>
              <a:rPr lang="en-US" altLang="ja-JP" sz="6600" dirty="0">
                <a:solidFill>
                  <a:srgbClr val="1E16EB"/>
                </a:solidFill>
                <a:latin typeface="Gill Sans" charset="0"/>
                <a:cs typeface="Gill Sans" charset="0"/>
              </a:rPr>
              <a:t>dictation</a:t>
            </a:r>
            <a:r>
              <a:rPr lang="en-US" altLang="ja-JP" sz="4800" dirty="0">
                <a:solidFill>
                  <a:srgbClr val="1E16EB"/>
                </a:solidFill>
                <a:latin typeface="Gill Sans" charset="0"/>
                <a:cs typeface="Gill Sans" charset="0"/>
              </a:rPr>
              <a:t>,</a:t>
            </a:r>
          </a:p>
        </p:txBody>
      </p:sp>
      <p:sp>
        <p:nvSpPr>
          <p:cNvPr id="70660" name="Rectangle 7"/>
          <p:cNvSpPr>
            <a:spLocks noChangeArrowheads="1"/>
          </p:cNvSpPr>
          <p:nvPr/>
        </p:nvSpPr>
        <p:spPr bwMode="auto">
          <a:xfrm flipH="1" flipV="1">
            <a:off x="4676775" y="35972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p>
            <a:endParaRPr lang="ja-JP" altLang="en-US" sz="3200">
              <a:latin typeface="Palatino" charset="0"/>
            </a:endParaRPr>
          </a:p>
        </p:txBody>
      </p:sp>
      <p:sp>
        <p:nvSpPr>
          <p:cNvPr id="70661" name="Rectangle 8"/>
          <p:cNvSpPr>
            <a:spLocks noChangeArrowheads="1"/>
          </p:cNvSpPr>
          <p:nvPr/>
        </p:nvSpPr>
        <p:spPr bwMode="auto">
          <a:xfrm>
            <a:off x="7267575" y="2254250"/>
            <a:ext cx="2000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3200">
              <a:latin typeface="Palatino" charset="0"/>
            </a:endParaRPr>
          </a:p>
        </p:txBody>
      </p:sp>
      <p:sp>
        <p:nvSpPr>
          <p:cNvPr id="81929" name="Rectangle 9"/>
          <p:cNvSpPr>
            <a:spLocks noChangeArrowheads="1"/>
          </p:cNvSpPr>
          <p:nvPr/>
        </p:nvSpPr>
        <p:spPr bwMode="auto">
          <a:xfrm>
            <a:off x="3708400" y="3800475"/>
            <a:ext cx="54356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ja-JP" sz="6600" dirty="0">
                <a:solidFill>
                  <a:srgbClr val="1E16EB"/>
                </a:solidFill>
                <a:latin typeface="Gill Sans" charset="0"/>
                <a:cs typeface="Gill Sans" charset="0"/>
              </a:rPr>
              <a:t>does that make </a:t>
            </a:r>
          </a:p>
          <a:p>
            <a:pPr algn="r"/>
            <a:r>
              <a:rPr lang="en-US" altLang="ja-JP" sz="6600" dirty="0">
                <a:solidFill>
                  <a:srgbClr val="1E16EB"/>
                </a:solidFill>
                <a:latin typeface="Gill Sans" charset="0"/>
                <a:cs typeface="Gill Sans" charset="0"/>
              </a:rPr>
              <a:t>you a dictator?</a:t>
            </a:r>
          </a:p>
        </p:txBody>
      </p:sp>
      <p:pic>
        <p:nvPicPr>
          <p:cNvPr id="942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76400"/>
            <a:ext cx="3473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823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1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p:bldP spid="819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eaLnBrk="1" hangingPunct="1"/>
            <a:r>
              <a:rPr kumimoji="0" lang="en-US" altLang="ja-JP" sz="6600" b="1" dirty="0">
                <a:solidFill>
                  <a:srgbClr val="800000"/>
                </a:solidFill>
                <a:latin typeface="Gill Sans" charset="0"/>
                <a:ea typeface="ＭＳ Ｐゴシック" charset="0"/>
                <a:cs typeface="Gill Sans" charset="0"/>
              </a:rPr>
              <a:t>Dictation</a:t>
            </a:r>
            <a:endParaRPr kumimoji="0" lang="en-US" altLang="ja-JP" sz="6600" b="1" dirty="0">
              <a:latin typeface="Calibri" charset="0"/>
              <a:ea typeface="ＭＳ Ｐゴシック" charset="0"/>
              <a:cs typeface="ＭＳ Ｐゴシック" charset="0"/>
            </a:endParaRPr>
          </a:p>
        </p:txBody>
      </p:sp>
      <p:sp>
        <p:nvSpPr>
          <p:cNvPr id="645123" name="Rectangle 3"/>
          <p:cNvSpPr>
            <a:spLocks noGrp="1" noChangeArrowheads="1"/>
          </p:cNvSpPr>
          <p:nvPr>
            <p:ph type="body" sz="half" idx="1"/>
          </p:nvPr>
        </p:nvSpPr>
        <p:spPr>
          <a:xfrm>
            <a:off x="762000" y="2286000"/>
            <a:ext cx="7924800" cy="4114800"/>
          </a:xfrm>
        </p:spPr>
        <p:txBody>
          <a:bodyPr/>
          <a:lstStyle/>
          <a:p>
            <a:pPr eaLnBrk="1" hangingPunct="1"/>
            <a:r>
              <a:rPr kumimoji="0" lang="en-US" altLang="ja-JP" sz="4800" b="1" i="1" dirty="0">
                <a:latin typeface="Gill Sans" charset="0"/>
                <a:ea typeface="ＭＳ Ｐゴシック" charset="0"/>
                <a:cs typeface="Gill Sans" charset="0"/>
              </a:rPr>
              <a:t>What number?</a:t>
            </a:r>
          </a:p>
          <a:p>
            <a:pPr eaLnBrk="1" hangingPunct="1"/>
            <a:r>
              <a:rPr kumimoji="0" lang="en-US" altLang="ja-JP" sz="4800" b="1" i="1" dirty="0">
                <a:latin typeface="Gill Sans" charset="0"/>
                <a:ea typeface="ＭＳ Ｐゴシック" charset="0"/>
                <a:cs typeface="Gill Sans" charset="0"/>
              </a:rPr>
              <a:t>What</a:t>
            </a:r>
            <a:r>
              <a:rPr kumimoji="0" lang="ja-JP" altLang="en-US" sz="4800" b="1" i="1">
                <a:latin typeface="Gill Sans" charset="0"/>
                <a:ea typeface="ＭＳ Ｐゴシック" charset="0"/>
                <a:cs typeface="Gill Sans" charset="0"/>
              </a:rPr>
              <a:t>’</a:t>
            </a:r>
            <a:r>
              <a:rPr kumimoji="0" lang="en-US" altLang="ja-JP" sz="4800" b="1" i="1" dirty="0">
                <a:latin typeface="Gill Sans" charset="0"/>
                <a:ea typeface="ＭＳ Ｐゴシック" charset="0"/>
                <a:cs typeface="Gill Sans" charset="0"/>
              </a:rPr>
              <a:t>s your sentence?</a:t>
            </a:r>
            <a:endParaRPr kumimoji="0" lang="en-US" altLang="ja-JP" sz="4800" dirty="0">
              <a:latin typeface="Gill Sans" charset="0"/>
              <a:ea typeface="ＭＳ Ｐゴシック" charset="0"/>
              <a:cs typeface="Gill Sans" charset="0"/>
            </a:endParaRPr>
          </a:p>
          <a:p>
            <a:pPr eaLnBrk="1" hangingPunct="1"/>
            <a:r>
              <a:rPr kumimoji="0" lang="en-US" altLang="ja-JP" sz="4800" dirty="0">
                <a:latin typeface="Gill Sans" charset="0"/>
                <a:ea typeface="ＭＳ Ｐゴシック" charset="0"/>
                <a:cs typeface="Gill Sans" charset="0"/>
              </a:rPr>
              <a:t> </a:t>
            </a:r>
            <a:r>
              <a:rPr kumimoji="0" lang="en-US" altLang="ja-JP" sz="4800" b="1" dirty="0">
                <a:latin typeface="Gill Sans" charset="0"/>
                <a:ea typeface="ＭＳ Ｐゴシック" charset="0"/>
                <a:cs typeface="Gill Sans" charset="0"/>
              </a:rPr>
              <a:t>Write it.</a:t>
            </a:r>
          </a:p>
        </p:txBody>
      </p:sp>
      <p:sp>
        <p:nvSpPr>
          <p:cNvPr id="72707" name="Rectangle 4"/>
          <p:cNvSpPr>
            <a:spLocks noGrp="1" noChangeArrowheads="1"/>
          </p:cNvSpPr>
          <p:nvPr>
            <p:ph type="body" sz="half" idx="2"/>
          </p:nvPr>
        </p:nvSpPr>
        <p:spPr/>
        <p:txBody>
          <a:bodyPr/>
          <a:lstStyle/>
          <a:p>
            <a:pPr eaLnBrk="1" hangingPunct="1"/>
            <a:endParaRPr kumimoji="0" lang="ja-JP" alt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48608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7605"/>
            <a:ext cx="10210800" cy="689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6"/>
          <p:cNvSpPr>
            <a:spLocks noGrp="1" noChangeArrowheads="1"/>
          </p:cNvSpPr>
          <p:nvPr>
            <p:ph type="subTitle" idx="1"/>
          </p:nvPr>
        </p:nvSpPr>
        <p:spPr>
          <a:xfrm>
            <a:off x="-1143000" y="4267200"/>
            <a:ext cx="6400800" cy="1752600"/>
          </a:xfrm>
        </p:spPr>
        <p:txBody>
          <a:bodyPr/>
          <a:lstStyle/>
          <a:p>
            <a:pPr eaLnBrk="1" hangingPunct="1">
              <a:lnSpc>
                <a:spcPct val="80000"/>
              </a:lnSpc>
            </a:pPr>
            <a:r>
              <a:rPr kumimoji="0" lang="en-US" altLang="ja-JP" sz="5600" b="1" dirty="0">
                <a:solidFill>
                  <a:schemeClr val="tx1"/>
                </a:solidFill>
                <a:latin typeface="Gill Sans" charset="0"/>
                <a:ea typeface="ＭＳ Ｐゴシック" charset="0"/>
                <a:cs typeface="ＭＳ Ｐゴシック" charset="0"/>
              </a:rPr>
              <a:t>Remember</a:t>
            </a:r>
          </a:p>
          <a:p>
            <a:pPr eaLnBrk="1" hangingPunct="1">
              <a:lnSpc>
                <a:spcPct val="80000"/>
              </a:lnSpc>
            </a:pPr>
            <a:r>
              <a:rPr kumimoji="0" lang="en-US" altLang="ja-JP" sz="5600" b="1" dirty="0">
                <a:solidFill>
                  <a:schemeClr val="tx1"/>
                </a:solidFill>
                <a:latin typeface="Gill Sans" charset="0"/>
                <a:ea typeface="ＭＳ Ｐゴシック" charset="0"/>
                <a:cs typeface="ＭＳ Ｐゴシック" charset="0"/>
              </a:rPr>
              <a:t>good things</a:t>
            </a:r>
            <a:endParaRPr kumimoji="0" lang="en-US" altLang="ja-JP" sz="2700" dirty="0">
              <a:solidFill>
                <a:schemeClr val="tx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6500789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ctrTitle"/>
          </p:nvPr>
        </p:nvSpPr>
        <p:spPr>
          <a:xfrm>
            <a:off x="6858000" y="1219200"/>
            <a:ext cx="7772400" cy="1143000"/>
          </a:xfrm>
        </p:spPr>
        <p:txBody>
          <a:bodyPr/>
          <a:lstStyle/>
          <a:p>
            <a:pPr eaLnBrk="1" hangingPunct="1"/>
            <a:endParaRPr kumimoji="0" lang="ja-JP" altLang="en-US">
              <a:latin typeface="Calibri" charset="0"/>
              <a:ea typeface="ＭＳ Ｐゴシック" charset="0"/>
              <a:cs typeface="ＭＳ Ｐゴシック" charset="0"/>
            </a:endParaRPr>
          </a:p>
        </p:txBody>
      </p:sp>
      <p:pic>
        <p:nvPicPr>
          <p:cNvPr id="7680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60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5"/>
          <p:cNvSpPr>
            <a:spLocks noChangeArrowheads="1"/>
          </p:cNvSpPr>
          <p:nvPr/>
        </p:nvSpPr>
        <p:spPr bwMode="auto">
          <a:xfrm>
            <a:off x="4267200" y="0"/>
            <a:ext cx="48768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800">
              <a:latin typeface="Calibri" charset="0"/>
            </a:endParaRPr>
          </a:p>
        </p:txBody>
      </p:sp>
      <p:sp>
        <p:nvSpPr>
          <p:cNvPr id="76804" name="Rectangle 7"/>
          <p:cNvSpPr>
            <a:spLocks noGrp="1" noChangeArrowheads="1"/>
          </p:cNvSpPr>
          <p:nvPr>
            <p:ph type="subTitle" idx="1"/>
          </p:nvPr>
        </p:nvSpPr>
        <p:spPr>
          <a:xfrm>
            <a:off x="2895600" y="4114800"/>
            <a:ext cx="6400800" cy="1752600"/>
          </a:xfrm>
        </p:spPr>
        <p:txBody>
          <a:bodyPr>
            <a:normAutofit fontScale="92500" lnSpcReduction="20000"/>
          </a:bodyPr>
          <a:lstStyle/>
          <a:p>
            <a:pPr algn="r" eaLnBrk="1" hangingPunct="1"/>
            <a:r>
              <a:rPr kumimoji="0" lang="en-US" altLang="ja-JP" sz="6000" b="1" dirty="0">
                <a:solidFill>
                  <a:srgbClr val="FFFF00"/>
                </a:solidFill>
                <a:latin typeface="Gill Sans" charset="0"/>
                <a:ea typeface="ＭＳ Ｐゴシック" charset="0"/>
                <a:cs typeface="ＭＳ Ｐゴシック" charset="0"/>
              </a:rPr>
              <a:t>Say, </a:t>
            </a:r>
          </a:p>
          <a:p>
            <a:pPr algn="r" eaLnBrk="1" hangingPunct="1"/>
            <a:r>
              <a:rPr kumimoji="0" lang="ja-JP" altLang="en-US" sz="6000" b="1">
                <a:solidFill>
                  <a:srgbClr val="FFFF00"/>
                </a:solidFill>
                <a:latin typeface="Gill Sans" charset="0"/>
                <a:ea typeface="ＭＳ Ｐゴシック" charset="0"/>
                <a:cs typeface="ＭＳ Ｐゴシック" charset="0"/>
              </a:rPr>
              <a:t>“</a:t>
            </a:r>
            <a:r>
              <a:rPr kumimoji="0" lang="en-US" altLang="ja-JP" sz="6000" b="1" dirty="0">
                <a:solidFill>
                  <a:srgbClr val="FFFF00"/>
                </a:solidFill>
                <a:latin typeface="Gill Sans" charset="0"/>
                <a:ea typeface="ＭＳ Ｐゴシック" charset="0"/>
                <a:cs typeface="ＭＳ Ｐゴシック" charset="0"/>
              </a:rPr>
              <a:t>thank you.</a:t>
            </a:r>
            <a:r>
              <a:rPr kumimoji="0" lang="ja-JP" altLang="en-US" sz="6000" b="1">
                <a:solidFill>
                  <a:srgbClr val="FFFF00"/>
                </a:solidFill>
                <a:latin typeface="Gill Sans" charset="0"/>
                <a:ea typeface="ＭＳ Ｐゴシック" charset="0"/>
                <a:cs typeface="ＭＳ Ｐゴシック" charset="0"/>
              </a:rPr>
              <a:t>”</a:t>
            </a:r>
            <a:endParaRPr kumimoji="0" lang="ja-JP" altLang="en-US" sz="6000">
              <a:solidFill>
                <a:srgbClr val="FFFF00"/>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9005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ctrTitle"/>
          </p:nvPr>
        </p:nvSpPr>
        <p:spPr>
          <a:xfrm>
            <a:off x="3733800" y="1143000"/>
            <a:ext cx="7772400" cy="1143000"/>
          </a:xfrm>
        </p:spPr>
        <p:txBody>
          <a:bodyPr/>
          <a:lstStyle/>
          <a:p>
            <a:pPr algn="r" eaLnBrk="1" hangingPunct="1"/>
            <a:endParaRPr kumimoji="0" lang="ja-JP" altLang="en-US" dirty="0">
              <a:latin typeface="Calibri" charset="0"/>
              <a:ea typeface="ＭＳ Ｐゴシック" charset="0"/>
              <a:cs typeface="ＭＳ Ｐゴシック" charset="0"/>
            </a:endParaRPr>
          </a:p>
        </p:txBody>
      </p:sp>
      <p:sp>
        <p:nvSpPr>
          <p:cNvPr id="78850" name="Rectangle 3"/>
          <p:cNvSpPr>
            <a:spLocks noGrp="1" noChangeArrowheads="1"/>
          </p:cNvSpPr>
          <p:nvPr>
            <p:ph type="subTitle" idx="1"/>
          </p:nvPr>
        </p:nvSpPr>
        <p:spPr/>
        <p:txBody>
          <a:bodyPr/>
          <a:lstStyle/>
          <a:p>
            <a:pPr eaLnBrk="1" hangingPunct="1"/>
            <a:endParaRPr kumimoji="0" lang="ja-JP" altLang="en-US">
              <a:solidFill>
                <a:srgbClr val="898989"/>
              </a:solidFill>
              <a:latin typeface="Calibri" charset="0"/>
              <a:ea typeface="ＭＳ Ｐゴシック" charset="0"/>
              <a:cs typeface="ＭＳ Ｐゴシック" charset="0"/>
            </a:endParaRPr>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5"/>
          <p:cNvSpPr>
            <a:spLocks noChangeArrowheads="1"/>
          </p:cNvSpPr>
          <p:nvPr/>
        </p:nvSpPr>
        <p:spPr bwMode="auto">
          <a:xfrm>
            <a:off x="4495800" y="0"/>
            <a:ext cx="46482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800" dirty="0">
              <a:latin typeface="Calibri" charset="0"/>
            </a:endParaRPr>
          </a:p>
        </p:txBody>
      </p:sp>
      <p:sp>
        <p:nvSpPr>
          <p:cNvPr id="78853" name="Rectangle 6"/>
          <p:cNvSpPr>
            <a:spLocks noChangeArrowheads="1"/>
          </p:cNvSpPr>
          <p:nvPr/>
        </p:nvSpPr>
        <p:spPr bwMode="auto">
          <a:xfrm>
            <a:off x="1143000" y="426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altLang="ja-JP" sz="6000" b="1" dirty="0">
                <a:solidFill>
                  <a:srgbClr val="FFFF00"/>
                </a:solidFill>
                <a:latin typeface="Gill Sans" charset="0"/>
              </a:rPr>
              <a:t>Do kind </a:t>
            </a:r>
            <a:br>
              <a:rPr lang="en-US" altLang="ja-JP" sz="6000" b="1" dirty="0">
                <a:solidFill>
                  <a:srgbClr val="FFFF00"/>
                </a:solidFill>
                <a:latin typeface="Gill Sans" charset="0"/>
              </a:rPr>
            </a:br>
            <a:r>
              <a:rPr lang="en-US" altLang="ja-JP" sz="6000" b="1" dirty="0">
                <a:solidFill>
                  <a:srgbClr val="FFFF00"/>
                </a:solidFill>
                <a:latin typeface="Gill Sans" charset="0"/>
              </a:rPr>
              <a:t>things</a:t>
            </a:r>
            <a:endParaRPr lang="en-US" altLang="ja-JP" sz="6000" dirty="0">
              <a:solidFill>
                <a:srgbClr val="FFFF00"/>
              </a:solidFill>
              <a:latin typeface="Calibri" charset="0"/>
            </a:endParaRPr>
          </a:p>
        </p:txBody>
      </p:sp>
      <p:sp>
        <p:nvSpPr>
          <p:cNvPr id="7" name="Oval 6"/>
          <p:cNvSpPr/>
          <p:nvPr/>
        </p:nvSpPr>
        <p:spPr>
          <a:xfrm>
            <a:off x="2819400" y="3505200"/>
            <a:ext cx="609600" cy="685800"/>
          </a:xfrm>
          <a:prstGeom prst="ellips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Calibri" charset="0"/>
              <a:ea typeface="ＭＳ Ｐゴシック" charset="0"/>
              <a:cs typeface="ＭＳ Ｐゴシック" charset="0"/>
            </a:endParaRPr>
          </a:p>
        </p:txBody>
      </p:sp>
      <p:sp>
        <p:nvSpPr>
          <p:cNvPr id="10" name="Freeform 9"/>
          <p:cNvSpPr/>
          <p:nvPr/>
        </p:nvSpPr>
        <p:spPr>
          <a:xfrm>
            <a:off x="-19050" y="1173163"/>
            <a:ext cx="1000125" cy="812800"/>
          </a:xfrm>
          <a:custGeom>
            <a:avLst/>
            <a:gdLst>
              <a:gd name="connsiteX0" fmla="*/ 0 w 1000500"/>
              <a:gd name="connsiteY0" fmla="*/ 288657 h 812209"/>
              <a:gd name="connsiteX1" fmla="*/ 307846 w 1000500"/>
              <a:gd name="connsiteY1" fmla="*/ 0 h 812209"/>
              <a:gd name="connsiteX2" fmla="*/ 538731 w 1000500"/>
              <a:gd name="connsiteY2" fmla="*/ 19244 h 812209"/>
              <a:gd name="connsiteX3" fmla="*/ 1000500 w 1000500"/>
              <a:gd name="connsiteY3" fmla="*/ 519582 h 812209"/>
              <a:gd name="connsiteX4" fmla="*/ 769616 w 1000500"/>
              <a:gd name="connsiteY4" fmla="*/ 692776 h 812209"/>
              <a:gd name="connsiteX5" fmla="*/ 384808 w 1000500"/>
              <a:gd name="connsiteY5" fmla="*/ 654289 h 812209"/>
              <a:gd name="connsiteX6" fmla="*/ 269365 w 1000500"/>
              <a:gd name="connsiteY6" fmla="*/ 808239 h 812209"/>
              <a:gd name="connsiteX7" fmla="*/ 0 w 1000500"/>
              <a:gd name="connsiteY7" fmla="*/ 288657 h 8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500" h="812209">
                <a:moveTo>
                  <a:pt x="0" y="288657"/>
                </a:moveTo>
                <a:lnTo>
                  <a:pt x="307846" y="0"/>
                </a:lnTo>
                <a:lnTo>
                  <a:pt x="538731" y="19244"/>
                </a:lnTo>
                <a:lnTo>
                  <a:pt x="1000500" y="519582"/>
                </a:lnTo>
                <a:cubicBezTo>
                  <a:pt x="764688" y="716127"/>
                  <a:pt x="769616" y="812209"/>
                  <a:pt x="769616" y="692776"/>
                </a:cubicBezTo>
                <a:lnTo>
                  <a:pt x="384808" y="654289"/>
                </a:lnTo>
                <a:lnTo>
                  <a:pt x="269365" y="808239"/>
                </a:lnTo>
                <a:lnTo>
                  <a:pt x="0" y="288657"/>
                </a:lnTo>
                <a:close/>
              </a:path>
            </a:pathLst>
          </a:cu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Calibri" charset="0"/>
              <a:ea typeface="ＭＳ Ｐゴシック" charset="0"/>
              <a:cs typeface="ＭＳ Ｐゴシック" charset="0"/>
            </a:endParaRPr>
          </a:p>
        </p:txBody>
      </p:sp>
      <p:sp>
        <p:nvSpPr>
          <p:cNvPr id="11" name="Freeform 10"/>
          <p:cNvSpPr/>
          <p:nvPr/>
        </p:nvSpPr>
        <p:spPr>
          <a:xfrm>
            <a:off x="1231900" y="2078038"/>
            <a:ext cx="673100" cy="327025"/>
          </a:xfrm>
          <a:custGeom>
            <a:avLst/>
            <a:gdLst>
              <a:gd name="connsiteX0" fmla="*/ 0 w 673414"/>
              <a:gd name="connsiteY0" fmla="*/ 327144 h 327144"/>
              <a:gd name="connsiteX1" fmla="*/ 269365 w 673414"/>
              <a:gd name="connsiteY1" fmla="*/ 0 h 327144"/>
              <a:gd name="connsiteX2" fmla="*/ 673414 w 673414"/>
              <a:gd name="connsiteY2" fmla="*/ 327144 h 327144"/>
              <a:gd name="connsiteX3" fmla="*/ 0 w 673414"/>
              <a:gd name="connsiteY3" fmla="*/ 327144 h 327144"/>
            </a:gdLst>
            <a:ahLst/>
            <a:cxnLst>
              <a:cxn ang="0">
                <a:pos x="connsiteX0" y="connsiteY0"/>
              </a:cxn>
              <a:cxn ang="0">
                <a:pos x="connsiteX1" y="connsiteY1"/>
              </a:cxn>
              <a:cxn ang="0">
                <a:pos x="connsiteX2" y="connsiteY2"/>
              </a:cxn>
              <a:cxn ang="0">
                <a:pos x="connsiteX3" y="connsiteY3"/>
              </a:cxn>
            </a:cxnLst>
            <a:rect l="l" t="t" r="r" b="b"/>
            <a:pathLst>
              <a:path w="673414" h="327144">
                <a:moveTo>
                  <a:pt x="0" y="327144"/>
                </a:moveTo>
                <a:lnTo>
                  <a:pt x="269365" y="0"/>
                </a:lnTo>
                <a:lnTo>
                  <a:pt x="673414" y="327144"/>
                </a:lnTo>
                <a:lnTo>
                  <a:pt x="0" y="327144"/>
                </a:lnTo>
                <a:close/>
              </a:path>
            </a:pathLst>
          </a:cu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306704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ctrTitle"/>
          </p:nvPr>
        </p:nvSpPr>
        <p:spPr>
          <a:xfrm>
            <a:off x="-4191000" y="1524000"/>
            <a:ext cx="7772400" cy="1143000"/>
          </a:xfrm>
        </p:spPr>
        <p:txBody>
          <a:bodyPr/>
          <a:lstStyle/>
          <a:p>
            <a:pPr eaLnBrk="1" hangingPunct="1"/>
            <a:endParaRPr kumimoji="0" lang="ja-JP" altLang="en-US" dirty="0">
              <a:latin typeface="Calibri" charset="0"/>
              <a:ea typeface="ＭＳ Ｐゴシック" charset="0"/>
              <a:cs typeface="ＭＳ Ｐゴシック" charset="0"/>
            </a:endParaRPr>
          </a:p>
        </p:txBody>
      </p:sp>
      <p:sp>
        <p:nvSpPr>
          <p:cNvPr id="80898" name="Rectangle 3"/>
          <p:cNvSpPr>
            <a:spLocks noGrp="1" noChangeArrowheads="1"/>
          </p:cNvSpPr>
          <p:nvPr>
            <p:ph type="subTitle" idx="1"/>
          </p:nvPr>
        </p:nvSpPr>
        <p:spPr/>
        <p:txBody>
          <a:bodyPr/>
          <a:lstStyle/>
          <a:p>
            <a:pPr eaLnBrk="1" hangingPunct="1"/>
            <a:endParaRPr kumimoji="0" lang="ja-JP" altLang="en-US">
              <a:solidFill>
                <a:srgbClr val="898989"/>
              </a:solidFill>
              <a:latin typeface="Calibri" charset="0"/>
              <a:ea typeface="ＭＳ Ｐゴシック" charset="0"/>
              <a:cs typeface="ＭＳ Ｐゴシック" charset="0"/>
            </a:endParaRPr>
          </a:p>
        </p:txBody>
      </p:sp>
      <p:pic>
        <p:nvPicPr>
          <p:cNvPr id="8089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61913"/>
            <a:ext cx="103632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5"/>
          <p:cNvSpPr>
            <a:spLocks noChangeArrowheads="1"/>
          </p:cNvSpPr>
          <p:nvPr/>
        </p:nvSpPr>
        <p:spPr bwMode="auto">
          <a:xfrm>
            <a:off x="0" y="4191000"/>
            <a:ext cx="1059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ja-JP" sz="6000" b="1" dirty="0">
                <a:latin typeface="Gill Sans" charset="0"/>
              </a:rPr>
              <a:t>Friends </a:t>
            </a:r>
            <a:br>
              <a:rPr lang="en-US" altLang="ja-JP" sz="6000" b="1" dirty="0">
                <a:latin typeface="Gill Sans" charset="0"/>
              </a:rPr>
            </a:br>
            <a:r>
              <a:rPr lang="en-US" altLang="ja-JP" sz="6000" b="1" dirty="0">
                <a:latin typeface="Gill Sans" charset="0"/>
              </a:rPr>
              <a:t>&amp; family</a:t>
            </a:r>
            <a:endParaRPr lang="en-US" altLang="ja-JP" sz="6000" dirty="0">
              <a:latin typeface="Calibri" charset="0"/>
            </a:endParaRPr>
          </a:p>
        </p:txBody>
      </p:sp>
    </p:spTree>
    <p:extLst>
      <p:ext uri="{BB962C8B-B14F-4D97-AF65-F5344CB8AC3E}">
        <p14:creationId xmlns:p14="http://schemas.microsoft.com/office/powerpoint/2010/main" val="715515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ctrTitle"/>
          </p:nvPr>
        </p:nvSpPr>
        <p:spPr>
          <a:xfrm>
            <a:off x="9144000" y="2057400"/>
            <a:ext cx="7772400" cy="1143000"/>
          </a:xfrm>
        </p:spPr>
        <p:txBody>
          <a:bodyPr/>
          <a:lstStyle/>
          <a:p>
            <a:pPr eaLnBrk="1" hangingPunct="1"/>
            <a:r>
              <a:rPr kumimoji="0" lang="en-US" altLang="ja-JP" sz="6200" b="1" dirty="0">
                <a:latin typeface="Gill Sans" charset="0"/>
                <a:ea typeface="ＭＳ Ｐゴシック" charset="0"/>
                <a:cs typeface="ＭＳ Ｐゴシック" charset="0"/>
              </a:rPr>
              <a:t>Forgive</a:t>
            </a:r>
            <a:endParaRPr kumimoji="0" lang="en-US" altLang="ja-JP" sz="2900" dirty="0">
              <a:latin typeface="Calibri" charset="0"/>
              <a:ea typeface="ＭＳ Ｐゴシック" charset="0"/>
              <a:cs typeface="ＭＳ Ｐゴシック" charset="0"/>
            </a:endParaRPr>
          </a:p>
        </p:txBody>
      </p:sp>
      <p:pic>
        <p:nvPicPr>
          <p:cNvPr id="8294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7"/>
          <p:cNvSpPr>
            <a:spLocks noGrp="1" noChangeArrowheads="1"/>
          </p:cNvSpPr>
          <p:nvPr>
            <p:ph type="subTitle" idx="1"/>
          </p:nvPr>
        </p:nvSpPr>
        <p:spPr>
          <a:xfrm>
            <a:off x="-1066800" y="5410200"/>
            <a:ext cx="6400800" cy="1752600"/>
          </a:xfrm>
        </p:spPr>
        <p:txBody>
          <a:bodyPr/>
          <a:lstStyle/>
          <a:p>
            <a:pPr eaLnBrk="1" hangingPunct="1"/>
            <a:r>
              <a:rPr kumimoji="0" lang="en-US" altLang="ja-JP" sz="6000" b="1" dirty="0">
                <a:solidFill>
                  <a:schemeClr val="bg1"/>
                </a:solidFill>
                <a:latin typeface="Gill Sans" charset="0"/>
                <a:ea typeface="ＭＳ Ｐゴシック" charset="0"/>
                <a:cs typeface="ＭＳ Ｐゴシック" charset="0"/>
              </a:rPr>
              <a:t>Forgive</a:t>
            </a:r>
            <a:endParaRPr kumimoji="0" lang="en-US" altLang="ja-JP" sz="6000" dirty="0">
              <a:solidFill>
                <a:srgbClr val="898989"/>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2510032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endParaRPr kumimoji="0" lang="ja-JP" altLang="en-US">
              <a:latin typeface="Calibri" charset="0"/>
              <a:ea typeface="ＭＳ Ｐゴシック" charset="0"/>
              <a:cs typeface="ＭＳ Ｐゴシック" charset="0"/>
            </a:endParaRPr>
          </a:p>
        </p:txBody>
      </p:sp>
      <p:sp>
        <p:nvSpPr>
          <p:cNvPr id="84994" name="Content Placeholder 2"/>
          <p:cNvSpPr>
            <a:spLocks noGrp="1"/>
          </p:cNvSpPr>
          <p:nvPr>
            <p:ph idx="1"/>
          </p:nvPr>
        </p:nvSpPr>
        <p:spPr/>
        <p:txBody>
          <a:bodyPr/>
          <a:lstStyle/>
          <a:p>
            <a:endParaRPr kumimoji="0" lang="ja-JP" altLang="en-US">
              <a:latin typeface="Calibri" charset="0"/>
              <a:ea typeface="ＭＳ Ｐゴシック" charset="0"/>
              <a:cs typeface="ＭＳ Ｐゴシック" charset="0"/>
            </a:endParaRPr>
          </a:p>
        </p:txBody>
      </p:sp>
      <p:pic>
        <p:nvPicPr>
          <p:cNvPr id="849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4495800" y="0"/>
            <a:ext cx="46482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800">
              <a:latin typeface="Calibri" charset="0"/>
            </a:endParaRPr>
          </a:p>
        </p:txBody>
      </p:sp>
      <p:sp>
        <p:nvSpPr>
          <p:cNvPr id="84997" name="Rectangle 6"/>
          <p:cNvSpPr>
            <a:spLocks noChangeArrowheads="1"/>
          </p:cNvSpPr>
          <p:nvPr/>
        </p:nvSpPr>
        <p:spPr bwMode="auto">
          <a:xfrm>
            <a:off x="1219200" y="426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altLang="ja-JP" sz="6000" b="1" dirty="0">
                <a:solidFill>
                  <a:srgbClr val="FFFF00"/>
                </a:solidFill>
                <a:latin typeface="Gill Sans" charset="0"/>
              </a:rPr>
              <a:t>Stay </a:t>
            </a:r>
            <a:br>
              <a:rPr lang="en-US" altLang="ja-JP" sz="6000" b="1" dirty="0">
                <a:solidFill>
                  <a:srgbClr val="FFFF00"/>
                </a:solidFill>
                <a:latin typeface="Gill Sans" charset="0"/>
              </a:rPr>
            </a:br>
            <a:r>
              <a:rPr lang="en-US" altLang="ja-JP" sz="6000" b="1" dirty="0">
                <a:solidFill>
                  <a:srgbClr val="FFFF00"/>
                </a:solidFill>
                <a:latin typeface="Gill Sans" charset="0"/>
              </a:rPr>
              <a:t>healthy</a:t>
            </a:r>
            <a:endParaRPr lang="en-US" altLang="ja-JP" sz="6000" dirty="0">
              <a:solidFill>
                <a:srgbClr val="FFFF00"/>
              </a:solidFill>
              <a:latin typeface="Calibri" charset="0"/>
            </a:endParaRPr>
          </a:p>
        </p:txBody>
      </p:sp>
    </p:spTree>
    <p:extLst>
      <p:ext uri="{BB962C8B-B14F-4D97-AF65-F5344CB8AC3E}">
        <p14:creationId xmlns:p14="http://schemas.microsoft.com/office/powerpoint/2010/main" val="28348361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6"/>
          <p:cNvSpPr>
            <a:spLocks noGrp="1" noChangeArrowheads="1"/>
          </p:cNvSpPr>
          <p:nvPr>
            <p:ph type="subTitle" idx="1"/>
          </p:nvPr>
        </p:nvSpPr>
        <p:spPr>
          <a:xfrm>
            <a:off x="609600" y="3962400"/>
            <a:ext cx="6400800" cy="1752600"/>
          </a:xfrm>
        </p:spPr>
        <p:txBody>
          <a:bodyPr>
            <a:normAutofit lnSpcReduction="10000"/>
          </a:bodyPr>
          <a:lstStyle/>
          <a:p>
            <a:pPr algn="l" eaLnBrk="1" hangingPunct="1"/>
            <a:r>
              <a:rPr kumimoji="0" lang="en-US" altLang="ja-JP" sz="6000" b="1" dirty="0">
                <a:solidFill>
                  <a:schemeClr val="bg1"/>
                </a:solidFill>
                <a:latin typeface="Gill Sans" charset="0"/>
                <a:ea typeface="ＭＳ Ｐゴシック" charset="0"/>
                <a:cs typeface="ＭＳ Ｐゴシック" charset="0"/>
              </a:rPr>
              <a:t>Notice good things</a:t>
            </a:r>
            <a:endParaRPr kumimoji="0" lang="en-US" altLang="ja-JP" sz="6000" dirty="0">
              <a:solidFill>
                <a:schemeClr val="bg1"/>
              </a:solidFill>
              <a:latin typeface="Calibri" charset="0"/>
              <a:ea typeface="ＭＳ Ｐゴシック" charset="0"/>
              <a:cs typeface="ＭＳ Ｐゴシック" charset="0"/>
            </a:endParaRPr>
          </a:p>
        </p:txBody>
      </p:sp>
      <p:sp>
        <p:nvSpPr>
          <p:cNvPr id="87043" name="Rectangle 7"/>
          <p:cNvSpPr>
            <a:spLocks noGrp="1" noChangeArrowheads="1"/>
          </p:cNvSpPr>
          <p:nvPr>
            <p:ph type="ctrTitle"/>
          </p:nvPr>
        </p:nvSpPr>
        <p:spPr>
          <a:xfrm>
            <a:off x="685800" y="2286000"/>
            <a:ext cx="7772400" cy="1143000"/>
          </a:xfrm>
        </p:spPr>
        <p:txBody>
          <a:bodyPr/>
          <a:lstStyle/>
          <a:p>
            <a:pPr eaLnBrk="1" hangingPunct="1"/>
            <a:endParaRPr kumimoji="0" lang="ja-JP" alt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5018779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solidFill>
              <a:schemeClr val="tx1"/>
            </a:solidFill>
            <a:miter lim="800000"/>
            <a:headEnd/>
            <a:tailEnd/>
          </a:ln>
          <a:effectLst>
            <a:outerShdw blurRad="50800" dist="38100" dir="2700000">
              <a:srgbClr val="000000">
                <a:alpha val="43000"/>
              </a:srgbClr>
            </a:outerShdw>
          </a:effectLst>
        </p:spPr>
      </p:pic>
      <p:sp>
        <p:nvSpPr>
          <p:cNvPr id="89090" name="Rectangle 6"/>
          <p:cNvSpPr>
            <a:spLocks noGrp="1" noChangeArrowheads="1"/>
          </p:cNvSpPr>
          <p:nvPr>
            <p:ph type="subTitle" idx="1"/>
          </p:nvPr>
        </p:nvSpPr>
        <p:spPr>
          <a:xfrm>
            <a:off x="0" y="4114800"/>
            <a:ext cx="9829800" cy="1752600"/>
          </a:xfrm>
        </p:spPr>
        <p:txBody>
          <a:bodyPr>
            <a:normAutofit fontScale="92500" lnSpcReduction="20000"/>
          </a:bodyPr>
          <a:lstStyle/>
          <a:p>
            <a:pPr algn="l" eaLnBrk="1" hangingPunct="1"/>
            <a:r>
              <a:rPr kumimoji="0" lang="en-US" altLang="ja-JP" sz="6000" b="1" dirty="0">
                <a:solidFill>
                  <a:schemeClr val="bg1"/>
                </a:solidFill>
                <a:latin typeface="Gill Sans" charset="0"/>
                <a:ea typeface="ＭＳ Ｐゴシック" charset="0"/>
                <a:cs typeface="ＭＳ Ｐゴシック" charset="0"/>
              </a:rPr>
              <a:t>Deal </a:t>
            </a:r>
          </a:p>
          <a:p>
            <a:pPr algn="l" eaLnBrk="1" hangingPunct="1"/>
            <a:r>
              <a:rPr kumimoji="0" lang="en-US" altLang="ja-JP" sz="6000" b="1" dirty="0">
                <a:solidFill>
                  <a:schemeClr val="bg1"/>
                </a:solidFill>
                <a:latin typeface="Gill Sans" charset="0"/>
                <a:ea typeface="ＭＳ Ｐゴシック" charset="0"/>
                <a:cs typeface="ＭＳ Ｐゴシック" charset="0"/>
              </a:rPr>
              <a:t>with problems</a:t>
            </a:r>
            <a:endParaRPr kumimoji="0" lang="en-US" altLang="ja-JP" sz="6000" dirty="0">
              <a:solidFill>
                <a:srgbClr val="898989"/>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531272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endParaRPr kumimoji="0" lang="ja-JP" altLang="en-US" dirty="0">
              <a:latin typeface="Calibri" charset="0"/>
              <a:ea typeface="ＭＳ Ｐゴシック" charset="0"/>
              <a:cs typeface="ＭＳ Ｐゴシック" charset="0"/>
            </a:endParaRPr>
          </a:p>
        </p:txBody>
      </p:sp>
      <p:sp>
        <p:nvSpPr>
          <p:cNvPr id="19458" name="Content Placeholder 2"/>
          <p:cNvSpPr>
            <a:spLocks noGrp="1"/>
          </p:cNvSpPr>
          <p:nvPr>
            <p:ph idx="1"/>
          </p:nvPr>
        </p:nvSpPr>
        <p:spPr/>
        <p:txBody>
          <a:bodyPr/>
          <a:lstStyle/>
          <a:p>
            <a:pPr eaLnBrk="1" hangingPunct="1"/>
            <a:endParaRPr kumimoji="0" lang="ja-JP" altLang="en-US">
              <a:latin typeface="Calibri" charset="0"/>
              <a:ea typeface="ＭＳ Ｐゴシック" charset="0"/>
              <a:cs typeface="ＭＳ Ｐゴシック" charset="0"/>
            </a:endParaRPr>
          </a:p>
        </p:txBody>
      </p:sp>
      <p:pic>
        <p:nvPicPr>
          <p:cNvPr id="19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96012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736600" y="1828800"/>
            <a:ext cx="4292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5400" b="1">
                <a:solidFill>
                  <a:srgbClr val="FFFFFF"/>
                </a:solidFill>
                <a:latin typeface="Gill Sans" charset="0"/>
                <a:cs typeface="Gill Sans" charset="0"/>
              </a:rPr>
              <a:t>Educational</a:t>
            </a:r>
          </a:p>
          <a:p>
            <a:pPr eaLnBrk="1" hangingPunct="1"/>
            <a:r>
              <a:rPr lang="en-US" altLang="ja-JP" sz="5400" b="1">
                <a:solidFill>
                  <a:srgbClr val="FFFFFF"/>
                </a:solidFill>
                <a:latin typeface="Gill Sans" charset="0"/>
                <a:cs typeface="Gill Sans" charset="0"/>
              </a:rPr>
              <a:t>psychology</a:t>
            </a:r>
          </a:p>
        </p:txBody>
      </p:sp>
    </p:spTree>
    <p:extLst>
      <p:ext uri="{BB962C8B-B14F-4D97-AF65-F5344CB8AC3E}">
        <p14:creationId xmlns:p14="http://schemas.microsoft.com/office/powerpoint/2010/main" val="82559992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0" y="228600"/>
            <a:ext cx="2946400" cy="457200"/>
          </a:xfrm>
        </p:spPr>
        <p:txBody>
          <a:bodyPr>
            <a:noAutofit/>
          </a:bodyPr>
          <a:lstStyle/>
          <a:p>
            <a:pPr eaLnBrk="1" hangingPunct="1">
              <a:lnSpc>
                <a:spcPct val="90000"/>
              </a:lnSpc>
              <a:buFont typeface="Arial" charset="0"/>
              <a:buNone/>
            </a:pPr>
            <a:r>
              <a:rPr kumimoji="0" lang="en-US" altLang="ja-JP" sz="5400" b="1" dirty="0">
                <a:latin typeface="Gill Sans" charset="0"/>
                <a:ea typeface="ＭＳ Ｐゴシック" charset="0"/>
                <a:cs typeface="Gill Sans" charset="0"/>
              </a:rPr>
              <a:t>Topics</a:t>
            </a:r>
          </a:p>
        </p:txBody>
      </p:sp>
      <p:sp>
        <p:nvSpPr>
          <p:cNvPr id="91138" name="Rectangle 4"/>
          <p:cNvSpPr>
            <a:spLocks noChangeArrowheads="1"/>
          </p:cNvSpPr>
          <p:nvPr/>
        </p:nvSpPr>
        <p:spPr bwMode="auto">
          <a:xfrm>
            <a:off x="4114800" y="6553200"/>
            <a:ext cx="502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ja-JP" sz="1600" dirty="0">
                <a:latin typeface="Gill Sans" charset="0"/>
                <a:cs typeface="Gill Sans" charset="0"/>
              </a:rPr>
              <a:t>Sonja Lyubomirsky, UC Riverside</a:t>
            </a:r>
          </a:p>
        </p:txBody>
      </p:sp>
      <p:sp>
        <p:nvSpPr>
          <p:cNvPr id="91139" name="Rectangle 5"/>
          <p:cNvSpPr>
            <a:spLocks noChangeArrowheads="1"/>
          </p:cNvSpPr>
          <p:nvPr/>
        </p:nvSpPr>
        <p:spPr bwMode="auto">
          <a:xfrm>
            <a:off x="2693988" y="58753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latin typeface="Geneva" charset="0"/>
            </a:endParaRPr>
          </a:p>
        </p:txBody>
      </p:sp>
      <p:pic>
        <p:nvPicPr>
          <p:cNvPr id="91140"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3963" y="4660900"/>
            <a:ext cx="24733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94100" y="4648200"/>
            <a:ext cx="25765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200" y="4664075"/>
            <a:ext cx="26019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61100" y="2590800"/>
            <a:ext cx="2516188"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61100" y="609600"/>
            <a:ext cx="251618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1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60763" y="609600"/>
            <a:ext cx="257333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8200" y="2667000"/>
            <a:ext cx="260191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Picture 1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92513" y="2667000"/>
            <a:ext cx="254158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0" y="838200"/>
            <a:ext cx="359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Arial" charset="0"/>
              <a:buNone/>
            </a:pPr>
            <a:r>
              <a:rPr lang="en-US" altLang="ja-JP" sz="5400" b="1" dirty="0">
                <a:solidFill>
                  <a:srgbClr val="0000FF"/>
                </a:solidFill>
                <a:latin typeface="Gill Sans" charset="0"/>
                <a:cs typeface="Gill Sans" charset="0"/>
              </a:rPr>
              <a:t>Grammar</a:t>
            </a:r>
          </a:p>
        </p:txBody>
      </p:sp>
      <p:sp>
        <p:nvSpPr>
          <p:cNvPr id="17" name="Rectangle 3"/>
          <p:cNvSpPr txBox="1">
            <a:spLocks noChangeArrowheads="1"/>
          </p:cNvSpPr>
          <p:nvPr/>
        </p:nvSpPr>
        <p:spPr bwMode="auto">
          <a:xfrm>
            <a:off x="0" y="1524000"/>
            <a:ext cx="359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Arial" charset="0"/>
              <a:buNone/>
            </a:pPr>
            <a:r>
              <a:rPr lang="en-US" altLang="ja-JP" sz="5400" b="1" dirty="0">
                <a:solidFill>
                  <a:srgbClr val="660066"/>
                </a:solidFill>
                <a:latin typeface="Gill Sans" charset="0"/>
                <a:cs typeface="Gill Sans" charset="0"/>
              </a:rPr>
              <a:t>Functions</a:t>
            </a:r>
          </a:p>
        </p:txBody>
      </p:sp>
      <p:sp>
        <p:nvSpPr>
          <p:cNvPr id="18" name="Oval 17"/>
          <p:cNvSpPr/>
          <p:nvPr/>
        </p:nvSpPr>
        <p:spPr>
          <a:xfrm>
            <a:off x="3594100" y="2667000"/>
            <a:ext cx="2540000" cy="1855788"/>
          </a:xfrm>
          <a:prstGeom prst="ellipse">
            <a:avLst/>
          </a:prstGeom>
          <a:noFill/>
          <a:ln w="1270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latin typeface="Calibri" charset="0"/>
              <a:ea typeface="ＭＳ Ｐゴシック" charset="0"/>
              <a:cs typeface="ＭＳ Ｐゴシック" charset="0"/>
            </a:endParaRPr>
          </a:p>
        </p:txBody>
      </p:sp>
      <p:sp>
        <p:nvSpPr>
          <p:cNvPr id="19" name="Oval 18"/>
          <p:cNvSpPr/>
          <p:nvPr/>
        </p:nvSpPr>
        <p:spPr>
          <a:xfrm>
            <a:off x="838200" y="4697413"/>
            <a:ext cx="2540000" cy="1855787"/>
          </a:xfrm>
          <a:prstGeom prst="ellipse">
            <a:avLst/>
          </a:prstGeom>
          <a:noFill/>
          <a:ln w="1270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latin typeface="Calibri" charset="0"/>
              <a:ea typeface="ＭＳ Ｐゴシック" charset="0"/>
              <a:cs typeface="ＭＳ Ｐゴシック" charset="0"/>
            </a:endParaRPr>
          </a:p>
        </p:txBody>
      </p:sp>
      <p:sp>
        <p:nvSpPr>
          <p:cNvPr id="20" name="Oval 19"/>
          <p:cNvSpPr/>
          <p:nvPr/>
        </p:nvSpPr>
        <p:spPr>
          <a:xfrm>
            <a:off x="3594100" y="596900"/>
            <a:ext cx="2540000" cy="1854200"/>
          </a:xfrm>
          <a:prstGeom prst="ellipse">
            <a:avLst/>
          </a:prstGeom>
          <a:noFill/>
          <a:ln w="1270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latin typeface="Calibri" charset="0"/>
              <a:ea typeface="ＭＳ Ｐゴシック" charset="0"/>
              <a:cs typeface="ＭＳ Ｐゴシック" charset="0"/>
            </a:endParaRPr>
          </a:p>
        </p:txBody>
      </p:sp>
      <p:sp>
        <p:nvSpPr>
          <p:cNvPr id="21" name="Oval 20"/>
          <p:cNvSpPr/>
          <p:nvPr/>
        </p:nvSpPr>
        <p:spPr>
          <a:xfrm>
            <a:off x="3592513" y="4697413"/>
            <a:ext cx="2540000" cy="1855787"/>
          </a:xfrm>
          <a:prstGeom prst="ellipse">
            <a:avLst/>
          </a:prstGeom>
          <a:noFill/>
          <a:ln w="1270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latin typeface="Calibri" charset="0"/>
              <a:ea typeface="ＭＳ Ｐゴシック" charset="0"/>
              <a:cs typeface="ＭＳ Ｐゴシック" charset="0"/>
            </a:endParaRPr>
          </a:p>
        </p:txBody>
      </p:sp>
      <p:sp>
        <p:nvSpPr>
          <p:cNvPr id="22" name="Oval 21"/>
          <p:cNvSpPr/>
          <p:nvPr/>
        </p:nvSpPr>
        <p:spPr>
          <a:xfrm>
            <a:off x="6303963" y="596900"/>
            <a:ext cx="2540000" cy="1854200"/>
          </a:xfrm>
          <a:prstGeom prst="ellipse">
            <a:avLst/>
          </a:prstGeom>
          <a:noFill/>
          <a:ln w="12700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latin typeface="Calibri" charset="0"/>
              <a:ea typeface="ＭＳ Ｐゴシック" charset="0"/>
              <a:cs typeface="ＭＳ Ｐゴシック" charset="0"/>
            </a:endParaRPr>
          </a:p>
        </p:txBody>
      </p:sp>
      <p:sp>
        <p:nvSpPr>
          <p:cNvPr id="23" name="Oval 22"/>
          <p:cNvSpPr/>
          <p:nvPr/>
        </p:nvSpPr>
        <p:spPr>
          <a:xfrm>
            <a:off x="6261100" y="2667000"/>
            <a:ext cx="2540000" cy="1855788"/>
          </a:xfrm>
          <a:prstGeom prst="ellipse">
            <a:avLst/>
          </a:prstGeom>
          <a:noFill/>
          <a:ln w="127000" cap="flat" cmpd="sng" algn="ctr">
            <a:solidFill>
              <a:srgbClr val="66006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latin typeface="Calibri" charset="0"/>
              <a:ea typeface="ＭＳ Ｐゴシック" charset="0"/>
              <a:cs typeface="ＭＳ Ｐゴシック" charset="0"/>
            </a:endParaRPr>
          </a:p>
        </p:txBody>
      </p:sp>
      <p:sp>
        <p:nvSpPr>
          <p:cNvPr id="24" name="Rectangle 3"/>
          <p:cNvSpPr txBox="1">
            <a:spLocks noChangeArrowheads="1"/>
          </p:cNvSpPr>
          <p:nvPr/>
        </p:nvSpPr>
        <p:spPr bwMode="auto">
          <a:xfrm>
            <a:off x="431800" y="368300"/>
            <a:ext cx="294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Arial" charset="0"/>
              <a:buNone/>
            </a:pPr>
            <a:r>
              <a:rPr lang="en-US" altLang="ja-JP" sz="6600" b="1" dirty="0">
                <a:latin typeface="Gill Sans" charset="0"/>
                <a:cs typeface="Gill Sans" charset="0"/>
              </a:rPr>
              <a:t>To be</a:t>
            </a:r>
          </a:p>
          <a:p>
            <a:pPr eaLnBrk="1" hangingPunct="1">
              <a:lnSpc>
                <a:spcPct val="90000"/>
              </a:lnSpc>
              <a:spcBef>
                <a:spcPct val="20000"/>
              </a:spcBef>
              <a:buFont typeface="Arial" charset="0"/>
              <a:buNone/>
            </a:pPr>
            <a:r>
              <a:rPr lang="en-US" altLang="ja-JP" sz="6600" b="1" dirty="0">
                <a:latin typeface="Gill Sans" charset="0"/>
                <a:cs typeface="Gill Sans" charset="0"/>
              </a:rPr>
              <a:t>happy</a:t>
            </a:r>
          </a:p>
        </p:txBody>
      </p:sp>
    </p:spTree>
    <p:extLst>
      <p:ext uri="{BB962C8B-B14F-4D97-AF65-F5344CB8AC3E}">
        <p14:creationId xmlns:p14="http://schemas.microsoft.com/office/powerpoint/2010/main" val="3551815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6803">
                                            <p:txEl>
                                              <p:pRg st="0" end="0"/>
                                            </p:txEl>
                                          </p:spTgt>
                                        </p:tgtEl>
                                        <p:attrNameLst>
                                          <p:attrName>style.visibility</p:attrName>
                                        </p:attrNameLst>
                                      </p:cBhvr>
                                      <p:to>
                                        <p:strVal val="visible"/>
                                      </p:to>
                                    </p:set>
                                  </p:childTnLst>
                                </p:cTn>
                              </p:par>
                              <p:par>
                                <p:cTn id="10" presetID="22" presetClass="entr" presetSubtype="1"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22" presetClass="entr" presetSubtype="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P spid="16" grpId="0" build="p"/>
      <p:bldP spid="17" grpId="0" build="p"/>
      <p:bldP spid="18" grpId="0" animBg="1"/>
      <p:bldP spid="19" grpId="0" animBg="1"/>
      <p:bldP spid="20" grpId="0" animBg="1"/>
      <p:bldP spid="21" grpId="0" animBg="1"/>
      <p:bldP spid="22" grpId="0" animBg="1"/>
      <p:bldP spid="23"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subTitle" idx="1"/>
          </p:nvPr>
        </p:nvSpPr>
        <p:spPr/>
        <p:txBody>
          <a:bodyPr/>
          <a:lstStyle/>
          <a:p>
            <a:pPr eaLnBrk="1" hangingPunct="1"/>
            <a:endParaRPr lang="en-US" dirty="0">
              <a:solidFill>
                <a:srgbClr val="898989"/>
              </a:solidFill>
              <a:latin typeface="Calibri" charset="0"/>
              <a:ea typeface="ＭＳ Ｐゴシック" charset="0"/>
              <a:cs typeface="ＭＳ Ｐゴシック" charset="0"/>
            </a:endParaRPr>
          </a:p>
        </p:txBody>
      </p:sp>
      <p:sp>
        <p:nvSpPr>
          <p:cNvPr id="93186" name="Oval 6"/>
          <p:cNvSpPr>
            <a:spLocks noChangeArrowheads="1"/>
          </p:cNvSpPr>
          <p:nvPr/>
        </p:nvSpPr>
        <p:spPr bwMode="auto">
          <a:xfrm>
            <a:off x="114300" y="2895600"/>
            <a:ext cx="2514600" cy="457200"/>
          </a:xfrm>
          <a:prstGeom prst="ellipse">
            <a:avLst/>
          </a:prstGeom>
          <a:noFill/>
          <a:ln w="5715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93187" name="Title 1"/>
          <p:cNvSpPr>
            <a:spLocks noGrp="1"/>
          </p:cNvSpPr>
          <p:nvPr>
            <p:ph type="ctrTitle"/>
          </p:nvPr>
        </p:nvSpPr>
        <p:spPr/>
        <p:txBody>
          <a:bodyPr/>
          <a:lstStyle/>
          <a:p>
            <a:endParaRPr lang="en-US" dirty="0">
              <a:latin typeface="Calibri" charset="0"/>
              <a:ea typeface="ＭＳ Ｐゴシック" charset="0"/>
              <a:cs typeface="ＭＳ Ｐゴシック" charset="0"/>
            </a:endParaRPr>
          </a:p>
        </p:txBody>
      </p:sp>
      <p:pic>
        <p:nvPicPr>
          <p:cNvPr id="9318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762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859338" y="620713"/>
            <a:ext cx="1368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a:solidFill>
                  <a:srgbClr val="FFFF00"/>
                </a:solidFill>
              </a:rPr>
              <a:t>.com</a:t>
            </a:r>
          </a:p>
        </p:txBody>
      </p:sp>
    </p:spTree>
    <p:extLst>
      <p:ext uri="{BB962C8B-B14F-4D97-AF65-F5344CB8AC3E}">
        <p14:creationId xmlns:p14="http://schemas.microsoft.com/office/powerpoint/2010/main" val="2664781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subTitle" idx="1"/>
          </p:nvPr>
        </p:nvSpPr>
        <p:spPr/>
        <p:txBody>
          <a:bodyPr/>
          <a:lstStyle/>
          <a:p>
            <a:pPr eaLnBrk="1" hangingPunct="1"/>
            <a:endParaRPr lang="en-US" dirty="0">
              <a:solidFill>
                <a:srgbClr val="898989"/>
              </a:solidFill>
              <a:latin typeface="Calibri" charset="0"/>
              <a:ea typeface="ＭＳ Ｐゴシック" charset="0"/>
              <a:cs typeface="ＭＳ Ｐゴシック" charset="0"/>
            </a:endParaRPr>
          </a:p>
        </p:txBody>
      </p:sp>
      <p:sp>
        <p:nvSpPr>
          <p:cNvPr id="95234" name="Oval 6"/>
          <p:cNvSpPr>
            <a:spLocks noChangeArrowheads="1"/>
          </p:cNvSpPr>
          <p:nvPr/>
        </p:nvSpPr>
        <p:spPr bwMode="auto">
          <a:xfrm>
            <a:off x="114300" y="2895600"/>
            <a:ext cx="2514600" cy="457200"/>
          </a:xfrm>
          <a:prstGeom prst="ellipse">
            <a:avLst/>
          </a:prstGeom>
          <a:noFill/>
          <a:ln w="5715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95235" name="Title 1"/>
          <p:cNvSpPr>
            <a:spLocks noGrp="1"/>
          </p:cNvSpPr>
          <p:nvPr>
            <p:ph type="ctrTitle"/>
          </p:nvPr>
        </p:nvSpPr>
        <p:spPr/>
        <p:txBody>
          <a:bodyPr/>
          <a:lstStyle/>
          <a:p>
            <a:endParaRPr lang="en-US" dirty="0">
              <a:latin typeface="Calibri" charset="0"/>
              <a:ea typeface="ＭＳ Ｐゴシック" charset="0"/>
              <a:cs typeface="ＭＳ Ｐゴシック" charset="0"/>
            </a:endParaRPr>
          </a:p>
        </p:txBody>
      </p:sp>
      <p:pic>
        <p:nvPicPr>
          <p:cNvPr id="9523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13033375" cy="1087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3"/>
          <p:cNvSpPr txBox="1">
            <a:spLocks noChangeArrowheads="1"/>
          </p:cNvSpPr>
          <p:nvPr/>
        </p:nvSpPr>
        <p:spPr bwMode="auto">
          <a:xfrm>
            <a:off x="6948488" y="1628775"/>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a:solidFill>
                  <a:srgbClr val="FFFF00"/>
                </a:solidFill>
              </a:rPr>
              <a:t>.com</a:t>
            </a:r>
          </a:p>
        </p:txBody>
      </p:sp>
      <p:sp>
        <p:nvSpPr>
          <p:cNvPr id="5" name="Oval 4"/>
          <p:cNvSpPr/>
          <p:nvPr/>
        </p:nvSpPr>
        <p:spPr>
          <a:xfrm>
            <a:off x="323850" y="3716338"/>
            <a:ext cx="2735263" cy="623887"/>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Calibri" charset="0"/>
              <a:ea typeface="ＭＳ Ｐゴシック" charset="0"/>
              <a:cs typeface="ＭＳ Ｐゴシック" charset="0"/>
            </a:endParaRPr>
          </a:p>
        </p:txBody>
      </p:sp>
      <p:sp>
        <p:nvSpPr>
          <p:cNvPr id="8" name="Oval 7"/>
          <p:cNvSpPr/>
          <p:nvPr/>
        </p:nvSpPr>
        <p:spPr>
          <a:xfrm>
            <a:off x="323850" y="4318000"/>
            <a:ext cx="2735263" cy="623888"/>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942966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endParaRPr lang="en-US" dirty="0"/>
          </a:p>
        </p:txBody>
      </p:sp>
      <p:sp>
        <p:nvSpPr>
          <p:cNvPr id="162819" name="Content Placeholder 2"/>
          <p:cNvSpPr>
            <a:spLocks noGrp="1"/>
          </p:cNvSpPr>
          <p:nvPr>
            <p:ph idx="1"/>
          </p:nvPr>
        </p:nvSpPr>
        <p:spPr>
          <a:xfrm>
            <a:off x="914400" y="4191000"/>
            <a:ext cx="3124200" cy="1935163"/>
          </a:xfrm>
        </p:spPr>
        <p:txBody>
          <a:bodyPr/>
          <a:lstStyle/>
          <a:p>
            <a:endParaRPr lang="en-US" dirty="0"/>
          </a:p>
        </p:txBody>
      </p:sp>
      <p:pic>
        <p:nvPicPr>
          <p:cNvPr id="162820" name="Picture 3"/>
          <p:cNvPicPr>
            <a:picLocks noChangeAspect="1"/>
          </p:cNvPicPr>
          <p:nvPr/>
        </p:nvPicPr>
        <p:blipFill>
          <a:blip r:embed="rId2"/>
          <a:srcRect/>
          <a:stretch>
            <a:fillRect/>
          </a:stretch>
        </p:blipFill>
        <p:spPr bwMode="auto">
          <a:xfrm>
            <a:off x="0" y="0"/>
            <a:ext cx="2971800" cy="2314575"/>
          </a:xfrm>
          <a:prstGeom prst="rect">
            <a:avLst/>
          </a:prstGeom>
          <a:noFill/>
          <a:ln w="9525">
            <a:noFill/>
            <a:miter lim="800000"/>
            <a:headEnd/>
            <a:tailEnd/>
          </a:ln>
        </p:spPr>
      </p:pic>
      <p:pic>
        <p:nvPicPr>
          <p:cNvPr id="162821" name="Picture 5"/>
          <p:cNvPicPr>
            <a:picLocks noChangeAspect="1"/>
          </p:cNvPicPr>
          <p:nvPr/>
        </p:nvPicPr>
        <p:blipFill>
          <a:blip r:embed="rId3"/>
          <a:srcRect/>
          <a:stretch>
            <a:fillRect/>
          </a:stretch>
        </p:blipFill>
        <p:spPr bwMode="auto">
          <a:xfrm>
            <a:off x="4387850" y="0"/>
            <a:ext cx="4964113" cy="7265988"/>
          </a:xfrm>
          <a:prstGeom prst="rect">
            <a:avLst/>
          </a:prstGeom>
          <a:noFill/>
          <a:ln w="9525">
            <a:noFill/>
            <a:miter lim="800000"/>
            <a:headEnd/>
            <a:tailEnd/>
          </a:ln>
        </p:spPr>
      </p:pic>
      <p:sp>
        <p:nvSpPr>
          <p:cNvPr id="162822" name="TextBox 6"/>
          <p:cNvSpPr txBox="1">
            <a:spLocks noChangeArrowheads="1"/>
          </p:cNvSpPr>
          <p:nvPr/>
        </p:nvSpPr>
        <p:spPr bwMode="auto">
          <a:xfrm>
            <a:off x="1066800" y="2108200"/>
            <a:ext cx="4114800" cy="1016000"/>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PERMA</a:t>
            </a:r>
          </a:p>
        </p:txBody>
      </p:sp>
    </p:spTree>
    <p:extLst>
      <p:ext uri="{BB962C8B-B14F-4D97-AF65-F5344CB8AC3E}">
        <p14:creationId xmlns:p14="http://schemas.microsoft.com/office/powerpoint/2010/main" val="30458919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endParaRPr lang="en-US" dirty="0"/>
          </a:p>
        </p:txBody>
      </p:sp>
      <p:sp>
        <p:nvSpPr>
          <p:cNvPr id="163843" name="Content Placeholder 2"/>
          <p:cNvSpPr>
            <a:spLocks noGrp="1"/>
          </p:cNvSpPr>
          <p:nvPr>
            <p:ph idx="1"/>
          </p:nvPr>
        </p:nvSpPr>
        <p:spPr>
          <a:xfrm>
            <a:off x="914400" y="4191000"/>
            <a:ext cx="3124200" cy="1935163"/>
          </a:xfrm>
        </p:spPr>
        <p:txBody>
          <a:bodyPr/>
          <a:lstStyle/>
          <a:p>
            <a:endParaRPr lang="en-US" dirty="0"/>
          </a:p>
        </p:txBody>
      </p:sp>
      <p:pic>
        <p:nvPicPr>
          <p:cNvPr id="163844" name="Picture 3"/>
          <p:cNvPicPr>
            <a:picLocks noChangeAspect="1"/>
          </p:cNvPicPr>
          <p:nvPr/>
        </p:nvPicPr>
        <p:blipFill>
          <a:blip r:embed="rId3"/>
          <a:srcRect/>
          <a:stretch>
            <a:fillRect/>
          </a:stretch>
        </p:blipFill>
        <p:spPr bwMode="auto">
          <a:xfrm>
            <a:off x="0" y="0"/>
            <a:ext cx="2971800" cy="2314575"/>
          </a:xfrm>
          <a:prstGeom prst="rect">
            <a:avLst/>
          </a:prstGeom>
          <a:noFill/>
          <a:ln w="9525">
            <a:noFill/>
            <a:miter lim="800000"/>
            <a:headEnd/>
            <a:tailEnd/>
          </a:ln>
        </p:spPr>
      </p:pic>
      <p:sp>
        <p:nvSpPr>
          <p:cNvPr id="163845"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8" name="TextBox 7"/>
          <p:cNvSpPr txBox="1">
            <a:spLocks noChangeArrowheads="1"/>
          </p:cNvSpPr>
          <p:nvPr/>
        </p:nvSpPr>
        <p:spPr bwMode="auto">
          <a:xfrm>
            <a:off x="1600200" y="2057400"/>
            <a:ext cx="63373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ositive Emotion </a:t>
            </a:r>
          </a:p>
        </p:txBody>
      </p:sp>
      <p:sp>
        <p:nvSpPr>
          <p:cNvPr id="10" name="TextBox 9"/>
          <p:cNvSpPr txBox="1">
            <a:spLocks noChangeArrowheads="1"/>
          </p:cNvSpPr>
          <p:nvPr/>
        </p:nvSpPr>
        <p:spPr bwMode="auto">
          <a:xfrm>
            <a:off x="1563688" y="2971800"/>
            <a:ext cx="4532312"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ngagement </a:t>
            </a:r>
          </a:p>
        </p:txBody>
      </p:sp>
      <p:sp>
        <p:nvSpPr>
          <p:cNvPr id="11" name="TextBox 10"/>
          <p:cNvSpPr txBox="1">
            <a:spLocks noChangeArrowheads="1"/>
          </p:cNvSpPr>
          <p:nvPr/>
        </p:nvSpPr>
        <p:spPr bwMode="auto">
          <a:xfrm>
            <a:off x="1676400" y="3860800"/>
            <a:ext cx="4856163"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elationships </a:t>
            </a:r>
          </a:p>
        </p:txBody>
      </p:sp>
      <p:sp>
        <p:nvSpPr>
          <p:cNvPr id="12" name="TextBox 11"/>
          <p:cNvSpPr txBox="1">
            <a:spLocks noChangeArrowheads="1"/>
          </p:cNvSpPr>
          <p:nvPr/>
        </p:nvSpPr>
        <p:spPr bwMode="auto">
          <a:xfrm>
            <a:off x="1760538" y="4800600"/>
            <a:ext cx="274955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eaning </a:t>
            </a:r>
          </a:p>
        </p:txBody>
      </p:sp>
      <p:sp>
        <p:nvSpPr>
          <p:cNvPr id="13" name="TextBox 12"/>
          <p:cNvSpPr txBox="1">
            <a:spLocks noChangeArrowheads="1"/>
          </p:cNvSpPr>
          <p:nvPr/>
        </p:nvSpPr>
        <p:spPr bwMode="auto">
          <a:xfrm>
            <a:off x="1684338" y="5715000"/>
            <a:ext cx="61214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ccomplishment </a:t>
            </a:r>
          </a:p>
        </p:txBody>
      </p:sp>
      <p:pic>
        <p:nvPicPr>
          <p:cNvPr id="163851" name="Picture 14"/>
          <p:cNvPicPr>
            <a:picLocks noChangeAspect="1"/>
          </p:cNvPicPr>
          <p:nvPr/>
        </p:nvPicPr>
        <p:blipFill>
          <a:blip r:embed="rId4"/>
          <a:srcRect/>
          <a:stretch>
            <a:fillRect/>
          </a:stretch>
        </p:blipFill>
        <p:spPr bwMode="auto">
          <a:xfrm>
            <a:off x="5791200" y="0"/>
            <a:ext cx="3352800" cy="2235200"/>
          </a:xfrm>
          <a:prstGeom prst="rect">
            <a:avLst/>
          </a:prstGeom>
          <a:noFill/>
          <a:ln w="9525">
            <a:noFill/>
            <a:miter lim="800000"/>
            <a:headEnd/>
            <a:tailEnd/>
          </a:ln>
        </p:spPr>
      </p:pic>
    </p:spTree>
    <p:extLst>
      <p:ext uri="{BB962C8B-B14F-4D97-AF65-F5344CB8AC3E}">
        <p14:creationId xmlns:p14="http://schemas.microsoft.com/office/powerpoint/2010/main" val="893681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endParaRPr lang="en-US" dirty="0"/>
          </a:p>
        </p:txBody>
      </p:sp>
      <p:sp>
        <p:nvSpPr>
          <p:cNvPr id="163843" name="Content Placeholder 2"/>
          <p:cNvSpPr>
            <a:spLocks noGrp="1"/>
          </p:cNvSpPr>
          <p:nvPr>
            <p:ph idx="1"/>
          </p:nvPr>
        </p:nvSpPr>
        <p:spPr>
          <a:xfrm>
            <a:off x="914400" y="4191000"/>
            <a:ext cx="3124200" cy="1935163"/>
          </a:xfrm>
        </p:spPr>
        <p:txBody>
          <a:bodyPr/>
          <a:lstStyle/>
          <a:p>
            <a:endParaRPr lang="en-US" dirty="0"/>
          </a:p>
        </p:txBody>
      </p:sp>
      <p:pic>
        <p:nvPicPr>
          <p:cNvPr id="163844" name="Picture 3"/>
          <p:cNvPicPr>
            <a:picLocks noChangeAspect="1"/>
          </p:cNvPicPr>
          <p:nvPr/>
        </p:nvPicPr>
        <p:blipFill>
          <a:blip r:embed="rId3"/>
          <a:srcRect/>
          <a:stretch>
            <a:fillRect/>
          </a:stretch>
        </p:blipFill>
        <p:spPr bwMode="auto">
          <a:xfrm>
            <a:off x="0" y="0"/>
            <a:ext cx="2971800" cy="2314575"/>
          </a:xfrm>
          <a:prstGeom prst="rect">
            <a:avLst/>
          </a:prstGeom>
          <a:noFill/>
          <a:ln w="9525">
            <a:noFill/>
            <a:miter lim="800000"/>
            <a:headEnd/>
            <a:tailEnd/>
          </a:ln>
        </p:spPr>
      </p:pic>
      <p:sp>
        <p:nvSpPr>
          <p:cNvPr id="163845"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8" name="TextBox 7"/>
          <p:cNvSpPr txBox="1">
            <a:spLocks noChangeArrowheads="1"/>
          </p:cNvSpPr>
          <p:nvPr/>
        </p:nvSpPr>
        <p:spPr bwMode="auto">
          <a:xfrm>
            <a:off x="1600200" y="2057400"/>
            <a:ext cx="63373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ositive Emotion </a:t>
            </a:r>
          </a:p>
        </p:txBody>
      </p:sp>
      <p:sp>
        <p:nvSpPr>
          <p:cNvPr id="10" name="TextBox 9"/>
          <p:cNvSpPr txBox="1">
            <a:spLocks noChangeArrowheads="1"/>
          </p:cNvSpPr>
          <p:nvPr/>
        </p:nvSpPr>
        <p:spPr bwMode="auto">
          <a:xfrm>
            <a:off x="1563688" y="2971800"/>
            <a:ext cx="4532312"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ngagement </a:t>
            </a:r>
          </a:p>
        </p:txBody>
      </p:sp>
      <p:sp>
        <p:nvSpPr>
          <p:cNvPr id="11" name="TextBox 10"/>
          <p:cNvSpPr txBox="1">
            <a:spLocks noChangeArrowheads="1"/>
          </p:cNvSpPr>
          <p:nvPr/>
        </p:nvSpPr>
        <p:spPr bwMode="auto">
          <a:xfrm>
            <a:off x="1676400" y="3860800"/>
            <a:ext cx="4856163"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elationships </a:t>
            </a:r>
          </a:p>
        </p:txBody>
      </p:sp>
      <p:sp>
        <p:nvSpPr>
          <p:cNvPr id="12" name="TextBox 11"/>
          <p:cNvSpPr txBox="1">
            <a:spLocks noChangeArrowheads="1"/>
          </p:cNvSpPr>
          <p:nvPr/>
        </p:nvSpPr>
        <p:spPr bwMode="auto">
          <a:xfrm>
            <a:off x="1760538" y="4800600"/>
            <a:ext cx="274955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eaning </a:t>
            </a:r>
          </a:p>
        </p:txBody>
      </p:sp>
      <p:sp>
        <p:nvSpPr>
          <p:cNvPr id="13" name="TextBox 12"/>
          <p:cNvSpPr txBox="1">
            <a:spLocks noChangeArrowheads="1"/>
          </p:cNvSpPr>
          <p:nvPr/>
        </p:nvSpPr>
        <p:spPr bwMode="auto">
          <a:xfrm>
            <a:off x="1684338" y="5715000"/>
            <a:ext cx="61214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ccomplishment </a:t>
            </a:r>
          </a:p>
        </p:txBody>
      </p:sp>
      <p:pic>
        <p:nvPicPr>
          <p:cNvPr id="163851" name="Picture 14"/>
          <p:cNvPicPr>
            <a:picLocks noChangeAspect="1"/>
          </p:cNvPicPr>
          <p:nvPr/>
        </p:nvPicPr>
        <p:blipFill>
          <a:blip r:embed="rId4"/>
          <a:srcRect/>
          <a:stretch>
            <a:fillRect/>
          </a:stretch>
        </p:blipFill>
        <p:spPr bwMode="auto">
          <a:xfrm>
            <a:off x="5791200" y="0"/>
            <a:ext cx="3352800" cy="2235200"/>
          </a:xfrm>
          <a:prstGeom prst="rect">
            <a:avLst/>
          </a:prstGeom>
          <a:noFill/>
          <a:ln w="9525">
            <a:noFill/>
            <a:miter lim="800000"/>
            <a:headEnd/>
            <a:tailEnd/>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2743200" cy="2235199"/>
          </a:xfrm>
          <a:prstGeom prst="rect">
            <a:avLst/>
          </a:prstGeom>
          <a:ln>
            <a:solidFill>
              <a:srgbClr val="FFFFFF"/>
            </a:solidFill>
          </a:ln>
        </p:spPr>
      </p:pic>
      <p:sp>
        <p:nvSpPr>
          <p:cNvPr id="16" name="Rectangle 15"/>
          <p:cNvSpPr/>
          <p:nvPr/>
        </p:nvSpPr>
        <p:spPr>
          <a:xfrm>
            <a:off x="2743200" y="0"/>
            <a:ext cx="76200" cy="27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743200" y="0"/>
            <a:ext cx="6400800" cy="22352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4343400" y="304800"/>
            <a:ext cx="4267200" cy="1569660"/>
          </a:xfrm>
          <a:prstGeom prst="rect">
            <a:avLst/>
          </a:prstGeom>
          <a:noFill/>
        </p:spPr>
        <p:txBody>
          <a:bodyPr wrap="square" rtlCol="0">
            <a:spAutoFit/>
          </a:bodyPr>
          <a:lstStyle/>
          <a:p>
            <a:pPr algn="r"/>
            <a:r>
              <a:rPr lang="en-US" sz="9600" dirty="0" smtClean="0">
                <a:solidFill>
                  <a:srgbClr val="FFFF00"/>
                </a:solidFill>
                <a:latin typeface="Baskerville Old Face"/>
                <a:cs typeface="Baskerville Old Face"/>
              </a:rPr>
              <a:t>Flourish</a:t>
            </a:r>
            <a:endParaRPr lang="en-US" sz="9600" dirty="0">
              <a:solidFill>
                <a:srgbClr val="FFFF00"/>
              </a:solidFill>
              <a:latin typeface="Baskerville Old Face"/>
              <a:cs typeface="Baskerville Old Face"/>
            </a:endParaRPr>
          </a:p>
        </p:txBody>
      </p:sp>
    </p:spTree>
    <p:extLst>
      <p:ext uri="{BB962C8B-B14F-4D97-AF65-F5344CB8AC3E}">
        <p14:creationId xmlns:p14="http://schemas.microsoft.com/office/powerpoint/2010/main" val="12650310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endParaRPr lang="en-US" dirty="0"/>
          </a:p>
        </p:txBody>
      </p:sp>
      <p:sp>
        <p:nvSpPr>
          <p:cNvPr id="163843" name="Content Placeholder 2"/>
          <p:cNvSpPr>
            <a:spLocks noGrp="1"/>
          </p:cNvSpPr>
          <p:nvPr>
            <p:ph idx="1"/>
          </p:nvPr>
        </p:nvSpPr>
        <p:spPr>
          <a:xfrm>
            <a:off x="914400" y="4191000"/>
            <a:ext cx="3124200" cy="1935163"/>
          </a:xfrm>
        </p:spPr>
        <p:txBody>
          <a:bodyPr/>
          <a:lstStyle/>
          <a:p>
            <a:endParaRPr lang="en-US" dirty="0"/>
          </a:p>
        </p:txBody>
      </p:sp>
      <p:pic>
        <p:nvPicPr>
          <p:cNvPr id="163844" name="Picture 3"/>
          <p:cNvPicPr>
            <a:picLocks noChangeAspect="1"/>
          </p:cNvPicPr>
          <p:nvPr/>
        </p:nvPicPr>
        <p:blipFill>
          <a:blip r:embed="rId3"/>
          <a:srcRect/>
          <a:stretch>
            <a:fillRect/>
          </a:stretch>
        </p:blipFill>
        <p:spPr bwMode="auto">
          <a:xfrm>
            <a:off x="0" y="0"/>
            <a:ext cx="2971800" cy="2314575"/>
          </a:xfrm>
          <a:prstGeom prst="rect">
            <a:avLst/>
          </a:prstGeom>
          <a:noFill/>
          <a:ln w="9525">
            <a:noFill/>
            <a:miter lim="800000"/>
            <a:headEnd/>
            <a:tailEnd/>
          </a:ln>
        </p:spPr>
      </p:pic>
      <p:sp>
        <p:nvSpPr>
          <p:cNvPr id="163845"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8" name="TextBox 7"/>
          <p:cNvSpPr txBox="1">
            <a:spLocks noChangeArrowheads="1"/>
          </p:cNvSpPr>
          <p:nvPr/>
        </p:nvSpPr>
        <p:spPr bwMode="auto">
          <a:xfrm>
            <a:off x="1600200" y="2057400"/>
            <a:ext cx="63373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ositive Emotion </a:t>
            </a:r>
          </a:p>
        </p:txBody>
      </p:sp>
      <p:pic>
        <p:nvPicPr>
          <p:cNvPr id="163851" name="Picture 14"/>
          <p:cNvPicPr>
            <a:picLocks noChangeAspect="1"/>
          </p:cNvPicPr>
          <p:nvPr/>
        </p:nvPicPr>
        <p:blipFill>
          <a:blip r:embed="rId4"/>
          <a:srcRect/>
          <a:stretch>
            <a:fillRect/>
          </a:stretch>
        </p:blipFill>
        <p:spPr bwMode="auto">
          <a:xfrm>
            <a:off x="5791200" y="0"/>
            <a:ext cx="3352800" cy="2235200"/>
          </a:xfrm>
          <a:prstGeom prst="rect">
            <a:avLst/>
          </a:prstGeom>
          <a:noFill/>
          <a:ln w="9525">
            <a:noFill/>
            <a:miter lim="800000"/>
            <a:headEnd/>
            <a:tailEnd/>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2743200" cy="2235199"/>
          </a:xfrm>
          <a:prstGeom prst="rect">
            <a:avLst/>
          </a:prstGeom>
          <a:ln>
            <a:solidFill>
              <a:srgbClr val="FFFFFF"/>
            </a:solidFill>
          </a:ln>
        </p:spPr>
      </p:pic>
      <p:sp>
        <p:nvSpPr>
          <p:cNvPr id="16" name="Rectangle 15"/>
          <p:cNvSpPr/>
          <p:nvPr/>
        </p:nvSpPr>
        <p:spPr>
          <a:xfrm>
            <a:off x="2743200" y="0"/>
            <a:ext cx="76200" cy="27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743200" y="0"/>
            <a:ext cx="6400800" cy="22352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4343400" y="304800"/>
            <a:ext cx="4267200" cy="1569660"/>
          </a:xfrm>
          <a:prstGeom prst="rect">
            <a:avLst/>
          </a:prstGeom>
          <a:noFill/>
        </p:spPr>
        <p:txBody>
          <a:bodyPr wrap="square" rtlCol="0">
            <a:spAutoFit/>
          </a:bodyPr>
          <a:lstStyle/>
          <a:p>
            <a:pPr algn="r"/>
            <a:r>
              <a:rPr lang="en-US" sz="9600" dirty="0" smtClean="0">
                <a:solidFill>
                  <a:srgbClr val="FFFF00"/>
                </a:solidFill>
                <a:latin typeface="Baskerville Old Face"/>
                <a:cs typeface="Baskerville Old Face"/>
              </a:rPr>
              <a:t>Flourish</a:t>
            </a:r>
            <a:endParaRPr lang="en-US" sz="9600" dirty="0">
              <a:solidFill>
                <a:srgbClr val="FFFF00"/>
              </a:solidFill>
              <a:latin typeface="Baskerville Old Face"/>
              <a:cs typeface="Baskerville Old Face"/>
            </a:endParaRPr>
          </a:p>
        </p:txBody>
      </p:sp>
    </p:spTree>
    <p:extLst>
      <p:ext uri="{BB962C8B-B14F-4D97-AF65-F5344CB8AC3E}">
        <p14:creationId xmlns:p14="http://schemas.microsoft.com/office/powerpoint/2010/main" val="18053749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688" y="-33337"/>
            <a:ext cx="9131311" cy="10497641"/>
          </a:xfrm>
          <a:prstGeom prst="rect">
            <a:avLst/>
          </a:prstGeom>
        </p:spPr>
      </p:pic>
      <p:pic>
        <p:nvPicPr>
          <p:cNvPr id="6" name="Picture 5"/>
          <p:cNvPicPr>
            <a:picLocks noChangeAspect="1"/>
          </p:cNvPicPr>
          <p:nvPr/>
        </p:nvPicPr>
        <p:blipFill>
          <a:blip r:embed="rId3"/>
          <a:stretch>
            <a:fillRect/>
          </a:stretch>
        </p:blipFill>
        <p:spPr>
          <a:xfrm>
            <a:off x="33861" y="4353986"/>
            <a:ext cx="6379639" cy="3001680"/>
          </a:xfrm>
          <a:prstGeom prst="rect">
            <a:avLst/>
          </a:prstGeom>
        </p:spPr>
      </p:pic>
    </p:spTree>
    <p:extLst>
      <p:ext uri="{BB962C8B-B14F-4D97-AF65-F5344CB8AC3E}">
        <p14:creationId xmlns:p14="http://schemas.microsoft.com/office/powerpoint/2010/main" val="360632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64082" y="1931086"/>
            <a:ext cx="7037408" cy="4801315"/>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3" name="TextBox 2"/>
          <p:cNvSpPr txBox="1"/>
          <p:nvPr/>
        </p:nvSpPr>
        <p:spPr>
          <a:xfrm>
            <a:off x="0" y="1931086"/>
            <a:ext cx="9144000" cy="4801315"/>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6" name="TextBox 5"/>
          <p:cNvSpPr txBox="1"/>
          <p:nvPr/>
        </p:nvSpPr>
        <p:spPr>
          <a:xfrm>
            <a:off x="7063864" y="5422912"/>
            <a:ext cx="1851948" cy="1200329"/>
          </a:xfrm>
          <a:prstGeom prst="rect">
            <a:avLst/>
          </a:prstGeom>
          <a:noFill/>
        </p:spPr>
        <p:txBody>
          <a:bodyPr wrap="square" rtlCol="0">
            <a:spAutoFit/>
          </a:bodyPr>
          <a:lstStyle/>
          <a:p>
            <a:endParaRPr lang="en-US" dirty="0" smtClean="0"/>
          </a:p>
          <a:p>
            <a:endParaRPr lang="en-US" dirty="0"/>
          </a:p>
          <a:p>
            <a:endParaRPr lang="en-US" dirty="0" smtClean="0"/>
          </a:p>
          <a:p>
            <a:endParaRPr lang="en-US" dirty="0"/>
          </a:p>
        </p:txBody>
      </p:sp>
      <p:pic>
        <p:nvPicPr>
          <p:cNvPr id="7" name="Picture 6"/>
          <p:cNvPicPr>
            <a:picLocks noChangeAspect="1"/>
          </p:cNvPicPr>
          <p:nvPr/>
        </p:nvPicPr>
        <p:blipFill>
          <a:blip r:embed="rId3"/>
          <a:stretch>
            <a:fillRect/>
          </a:stretch>
        </p:blipFill>
        <p:spPr>
          <a:xfrm>
            <a:off x="0" y="0"/>
            <a:ext cx="11408900" cy="6858001"/>
          </a:xfrm>
          <a:prstGeom prst="rect">
            <a:avLst/>
          </a:prstGeom>
        </p:spPr>
      </p:pic>
      <p:sp>
        <p:nvSpPr>
          <p:cNvPr id="8" name="Rounded Rectangle 7"/>
          <p:cNvSpPr/>
          <p:nvPr/>
        </p:nvSpPr>
        <p:spPr>
          <a:xfrm>
            <a:off x="775024" y="274637"/>
            <a:ext cx="3898439" cy="2503621"/>
          </a:xfrm>
          <a:prstGeom prst="roundRect">
            <a:avLst/>
          </a:prstGeom>
          <a:solidFill>
            <a:schemeClr val="bg1">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98667" y="1150993"/>
            <a:ext cx="8229600" cy="1143000"/>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800000"/>
                </a:solidFill>
                <a:effectLst/>
                <a:uLnTx/>
                <a:uFillTx/>
                <a:latin typeface="Gill Sans MT"/>
                <a:ea typeface="+mj-ea"/>
                <a:cs typeface="Gill Sans MT"/>
              </a:rPr>
              <a:t>5 pictures:</a:t>
            </a:r>
            <a:br>
              <a:rPr kumimoji="0" lang="en-US" sz="6000" b="1" i="0" u="none" strike="noStrike" kern="1200" cap="none" spc="0" normalizeH="0" baseline="0" noProof="0" dirty="0" smtClean="0">
                <a:ln>
                  <a:noFill/>
                </a:ln>
                <a:solidFill>
                  <a:srgbClr val="800000"/>
                </a:solidFill>
                <a:effectLst/>
                <a:uLnTx/>
                <a:uFillTx/>
                <a:latin typeface="Gill Sans MT"/>
                <a:ea typeface="+mj-ea"/>
                <a:cs typeface="Gill Sans MT"/>
              </a:rPr>
            </a:br>
            <a:r>
              <a:rPr kumimoji="0" lang="en-US" sz="4400" b="1" i="0" u="none" strike="noStrike" kern="1200" cap="none" spc="0" normalizeH="0" baseline="0" noProof="0" dirty="0" smtClean="0">
                <a:ln>
                  <a:noFill/>
                </a:ln>
                <a:solidFill>
                  <a:srgbClr val="800000"/>
                </a:solidFill>
                <a:effectLst/>
                <a:uLnTx/>
                <a:uFillTx/>
                <a:latin typeface="Gill Sans MT"/>
                <a:ea typeface="+mj-ea"/>
                <a:cs typeface="Gill Sans MT"/>
              </a:rPr>
              <a:t>Good things </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800000"/>
                </a:solidFill>
                <a:effectLst/>
                <a:uLnTx/>
                <a:uFillTx/>
                <a:latin typeface="Gill Sans MT"/>
                <a:ea typeface="+mj-ea"/>
                <a:cs typeface="Gill Sans MT"/>
              </a:rPr>
              <a:t>in Marc’s life</a:t>
            </a:r>
            <a:r>
              <a:rPr kumimoji="0" lang="en-US" sz="3600" b="1" i="0" u="none" strike="noStrike" kern="1200" cap="none" spc="0" normalizeH="0" baseline="0" noProof="0" dirty="0" smtClean="0">
                <a:ln>
                  <a:noFill/>
                </a:ln>
                <a:solidFill>
                  <a:srgbClr val="800000"/>
                </a:solidFill>
                <a:effectLst/>
                <a:uLnTx/>
                <a:uFillTx/>
                <a:latin typeface="Gill Sans MT"/>
                <a:ea typeface="+mj-ea"/>
                <a:cs typeface="Gill Sans MT"/>
              </a:rPr>
              <a:t/>
            </a:r>
            <a:br>
              <a:rPr kumimoji="0" lang="en-US" sz="3600" b="1" i="0" u="none" strike="noStrike" kern="1200" cap="none" spc="0" normalizeH="0" baseline="0" noProof="0" dirty="0" smtClean="0">
                <a:ln>
                  <a:noFill/>
                </a:ln>
                <a:solidFill>
                  <a:srgbClr val="800000"/>
                </a:solidFill>
                <a:effectLst/>
                <a:uLnTx/>
                <a:uFillTx/>
                <a:latin typeface="Gill Sans MT"/>
                <a:ea typeface="+mj-ea"/>
                <a:cs typeface="Gill Sans MT"/>
              </a:rPr>
            </a:br>
            <a:endParaRPr kumimoji="0" lang="en-US" sz="3600" b="1" i="0" u="none" strike="noStrike" kern="1200" cap="none" spc="0" normalizeH="0" baseline="0" noProof="0" dirty="0">
              <a:ln>
                <a:noFill/>
              </a:ln>
              <a:solidFill>
                <a:schemeClr val="tx1"/>
              </a:solidFill>
              <a:effectLst/>
              <a:uLnTx/>
              <a:uFillTx/>
              <a:latin typeface="Gill Sans MT"/>
              <a:ea typeface="+mj-ea"/>
              <a:cs typeface="Gill Sans MT"/>
            </a:endParaRPr>
          </a:p>
        </p:txBody>
      </p:sp>
      <p:sp>
        <p:nvSpPr>
          <p:cNvPr id="2" name="TextBox 1"/>
          <p:cNvSpPr txBox="1"/>
          <p:nvPr/>
        </p:nvSpPr>
        <p:spPr>
          <a:xfrm>
            <a:off x="856523" y="492353"/>
            <a:ext cx="753696" cy="1046440"/>
          </a:xfrm>
          <a:prstGeom prst="rect">
            <a:avLst/>
          </a:prstGeom>
          <a:noFill/>
        </p:spPr>
        <p:txBody>
          <a:bodyPr wrap="none" rtlCol="0">
            <a:spAutoFit/>
          </a:bodyPr>
          <a:lstStyle/>
          <a:p>
            <a:r>
              <a:rPr lang="en-US" sz="4400" dirty="0" smtClean="0">
                <a:latin typeface="Chalkduster"/>
                <a:cs typeface="Chalkduster"/>
              </a:rPr>
              <a:t>X</a:t>
            </a:r>
            <a:r>
              <a:rPr lang="en-US" sz="4400" baseline="100000" dirty="0" smtClean="0">
                <a:latin typeface="Chalkduster"/>
                <a:cs typeface="Chalkduster"/>
              </a:rPr>
              <a:t>1 </a:t>
            </a:r>
            <a:r>
              <a:rPr lang="en-US" sz="2800" baseline="100000" dirty="0" smtClean="0"/>
              <a:t> </a:t>
            </a:r>
          </a:p>
          <a:p>
            <a:endParaRPr lang="en-US" dirty="0"/>
          </a:p>
        </p:txBody>
      </p:sp>
      <p:sp>
        <p:nvSpPr>
          <p:cNvPr id="4" name="TextBox 3"/>
          <p:cNvSpPr txBox="1"/>
          <p:nvPr/>
        </p:nvSpPr>
        <p:spPr>
          <a:xfrm>
            <a:off x="3955143" y="528638"/>
            <a:ext cx="526332" cy="769441"/>
          </a:xfrm>
          <a:prstGeom prst="rect">
            <a:avLst/>
          </a:prstGeom>
          <a:noFill/>
        </p:spPr>
        <p:txBody>
          <a:bodyPr wrap="none" rtlCol="0">
            <a:spAutoFit/>
          </a:bodyPr>
          <a:lstStyle/>
          <a:p>
            <a:r>
              <a:rPr lang="en-US" sz="4400" dirty="0" smtClean="0">
                <a:latin typeface="Chalkduster"/>
                <a:cs typeface="Chalkduster"/>
              </a:rPr>
              <a:t>X</a:t>
            </a:r>
            <a:endParaRPr lang="en-US" sz="4400" dirty="0">
              <a:latin typeface="Chalkduster"/>
              <a:cs typeface="Chalkduster"/>
            </a:endParaRPr>
          </a:p>
        </p:txBody>
      </p:sp>
    </p:spTree>
    <p:extLst>
      <p:ext uri="{BB962C8B-B14F-4D97-AF65-F5344CB8AC3E}">
        <p14:creationId xmlns:p14="http://schemas.microsoft.com/office/powerpoint/2010/main" val="2646296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923460" y="-278156"/>
            <a:ext cx="12241974" cy="7302570"/>
          </a:xfrm>
        </p:spPr>
      </p:pic>
      <p:sp>
        <p:nvSpPr>
          <p:cNvPr id="5" name="Rounded Rectangle 4"/>
          <p:cNvSpPr/>
          <p:nvPr/>
        </p:nvSpPr>
        <p:spPr>
          <a:xfrm>
            <a:off x="762437" y="896500"/>
            <a:ext cx="2285564" cy="1042276"/>
          </a:xfrm>
          <a:prstGeom prst="roundRect">
            <a:avLst/>
          </a:prstGeom>
          <a:solidFill>
            <a:schemeClr val="bg1">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41267" y="896500"/>
            <a:ext cx="3904576" cy="1015663"/>
          </a:xfrm>
          <a:prstGeom prst="rect">
            <a:avLst/>
          </a:prstGeom>
          <a:noFill/>
        </p:spPr>
        <p:txBody>
          <a:bodyPr wrap="square" rtlCol="0">
            <a:spAutoFit/>
          </a:bodyPr>
          <a:lstStyle/>
          <a:p>
            <a:r>
              <a:rPr lang="en-US" sz="6000" b="1" dirty="0" smtClean="0">
                <a:solidFill>
                  <a:srgbClr val="800000"/>
                </a:solidFill>
                <a:latin typeface="Gill Sans"/>
                <a:cs typeface="Gill Sans"/>
              </a:rPr>
              <a:t>BBQ</a:t>
            </a:r>
            <a:endParaRPr lang="en-US" sz="60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3883662"/>
            <a:ext cx="3838575" cy="2402837"/>
          </a:xfrm>
          <a:prstGeom prst="rect">
            <a:avLst/>
          </a:prstGeom>
        </p:spPr>
      </p:pic>
    </p:spTree>
    <p:extLst>
      <p:ext uri="{BB962C8B-B14F-4D97-AF65-F5344CB8AC3E}">
        <p14:creationId xmlns:p14="http://schemas.microsoft.com/office/powerpoint/2010/main" val="1999128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990600" y="228600"/>
            <a:ext cx="8991600" cy="1143000"/>
          </a:xfrm>
        </p:spPr>
        <p:txBody>
          <a:bodyPr/>
          <a:lstStyle/>
          <a:p>
            <a:pPr eaLnBrk="1" hangingPunct="1"/>
            <a:endParaRPr kumimoji="0" lang="ja-JP" altLang="en-US" dirty="0">
              <a:latin typeface="Calibri" charset="0"/>
              <a:ea typeface="ＭＳ Ｐゴシック" charset="0"/>
              <a:cs typeface="ＭＳ Ｐゴシック" charset="0"/>
            </a:endParaRPr>
          </a:p>
        </p:txBody>
      </p:sp>
      <p:sp>
        <p:nvSpPr>
          <p:cNvPr id="21506" name="Rectangle 4"/>
          <p:cNvSpPr>
            <a:spLocks noChangeArrowheads="1"/>
          </p:cNvSpPr>
          <p:nvPr/>
        </p:nvSpPr>
        <p:spPr bwMode="auto">
          <a:xfrm>
            <a:off x="-2890838" y="6446838"/>
            <a:ext cx="57816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000">
                <a:solidFill>
                  <a:schemeClr val="tx2"/>
                </a:solidFill>
                <a:hlinkClick r:id="rId3"/>
              </a:rPr>
              <a:t>http://www.centreforconfidence</a:t>
            </a:r>
            <a:r>
              <a:rPr lang="en-US" altLang="ja-JP" sz="1000">
                <a:solidFill>
                  <a:schemeClr val="hlink"/>
                </a:solidFill>
                <a:hlinkClick r:id="rId3"/>
              </a:rPr>
              <a:t>.co.uk/pp/overview.php?p=c2lkPTImdGlkPTAmaWQ9NA</a:t>
            </a:r>
            <a:r>
              <a:rPr lang="en-US" altLang="ja-JP" sz="1000">
                <a:solidFill>
                  <a:schemeClr val="hlink"/>
                </a:solidFill>
              </a:rPr>
              <a:t>==</a:t>
            </a:r>
          </a:p>
          <a:p>
            <a:r>
              <a:rPr lang="en-US" altLang="ja-JP" sz="1000">
                <a:solidFill>
                  <a:schemeClr val="hlink"/>
                </a:solidFill>
                <a:hlinkClick r:id="rId3"/>
              </a:rPr>
              <a:t>http://www.theage.com.au/</a:t>
            </a:r>
            <a:r>
              <a:rPr lang="en-US" altLang="ja-JP" sz="1000">
                <a:solidFill>
                  <a:schemeClr val="hlink"/>
                </a:solidFill>
              </a:rPr>
              <a:t>  Don</a:t>
            </a:r>
            <a:r>
              <a:rPr lang="ja-JP" altLang="en-US" sz="1000">
                <a:solidFill>
                  <a:schemeClr val="hlink"/>
                </a:solidFill>
              </a:rPr>
              <a:t>’</a:t>
            </a:r>
            <a:r>
              <a:rPr lang="en-US" altLang="ja-JP" sz="1000">
                <a:solidFill>
                  <a:schemeClr val="hlink"/>
                </a:solidFill>
              </a:rPr>
              <a:t>t worry, be happy. May 8, 2006</a:t>
            </a:r>
            <a:endParaRPr lang="en-US" altLang="ja-JP" sz="1800"/>
          </a:p>
        </p:txBody>
      </p:sp>
      <p:pic>
        <p:nvPicPr>
          <p:cNvPr id="2150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38" y="-14288"/>
            <a:ext cx="103457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0200" y="419100"/>
            <a:ext cx="6508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8"/>
          <p:cNvSpPr txBox="1">
            <a:spLocks noChangeArrowheads="1"/>
          </p:cNvSpPr>
          <p:nvPr/>
        </p:nvSpPr>
        <p:spPr bwMode="auto">
          <a:xfrm>
            <a:off x="0" y="228600"/>
            <a:ext cx="69611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6600" b="1">
                <a:solidFill>
                  <a:srgbClr val="FFFF00"/>
                </a:solidFill>
                <a:latin typeface="Gill Sans" charset="0"/>
                <a:cs typeface="Gill Sans" charset="0"/>
              </a:rPr>
              <a:t>Happy students</a:t>
            </a:r>
          </a:p>
        </p:txBody>
      </p:sp>
      <p:sp>
        <p:nvSpPr>
          <p:cNvPr id="10" name="Rounded Rectangle 9"/>
          <p:cNvSpPr/>
          <p:nvPr/>
        </p:nvSpPr>
        <p:spPr>
          <a:xfrm>
            <a:off x="169863" y="3505200"/>
            <a:ext cx="4249737" cy="990600"/>
          </a:xfrm>
          <a:prstGeom prst="round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Gill Sans" charset="0"/>
              <a:ea typeface="ＭＳ Ｐゴシック" charset="0"/>
              <a:cs typeface="Gill Sans" charset="0"/>
            </a:endParaRPr>
          </a:p>
        </p:txBody>
      </p:sp>
      <p:sp>
        <p:nvSpPr>
          <p:cNvPr id="11" name="TextBox 10"/>
          <p:cNvSpPr txBox="1">
            <a:spLocks noChangeArrowheads="1"/>
          </p:cNvSpPr>
          <p:nvPr/>
        </p:nvSpPr>
        <p:spPr bwMode="auto">
          <a:xfrm>
            <a:off x="169863" y="3505200"/>
            <a:ext cx="5310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5400" b="1">
                <a:latin typeface="Gill Sans" charset="0"/>
                <a:cs typeface="Gill Sans" charset="0"/>
              </a:rPr>
              <a:t>Learn more</a:t>
            </a:r>
            <a:endParaRPr lang="en-US" altLang="ja-JP" sz="5400"/>
          </a:p>
        </p:txBody>
      </p:sp>
      <p:sp>
        <p:nvSpPr>
          <p:cNvPr id="13" name="Rounded Rectangle 12"/>
          <p:cNvSpPr/>
          <p:nvPr/>
        </p:nvSpPr>
        <p:spPr>
          <a:xfrm>
            <a:off x="1914525" y="4724400"/>
            <a:ext cx="5046663" cy="990600"/>
          </a:xfrm>
          <a:prstGeom prst="round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Gill Sans" charset="0"/>
              <a:ea typeface="ＭＳ Ｐゴシック" charset="0"/>
              <a:cs typeface="Gill Sans" charset="0"/>
            </a:endParaRPr>
          </a:p>
        </p:txBody>
      </p:sp>
      <p:sp>
        <p:nvSpPr>
          <p:cNvPr id="15" name="Rounded Rectangle 14"/>
          <p:cNvSpPr/>
          <p:nvPr/>
        </p:nvSpPr>
        <p:spPr>
          <a:xfrm>
            <a:off x="2890838" y="5853113"/>
            <a:ext cx="6305550" cy="990600"/>
          </a:xfrm>
          <a:prstGeom prst="round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800">
              <a:solidFill>
                <a:srgbClr val="FFFFFF"/>
              </a:solidFill>
              <a:latin typeface="Gill Sans" charset="0"/>
              <a:ea typeface="ＭＳ Ｐゴシック" charset="0"/>
              <a:cs typeface="Gill Sans" charset="0"/>
            </a:endParaRPr>
          </a:p>
        </p:txBody>
      </p:sp>
      <p:sp>
        <p:nvSpPr>
          <p:cNvPr id="16" name="TextBox 15"/>
          <p:cNvSpPr txBox="1">
            <a:spLocks noChangeArrowheads="1"/>
          </p:cNvSpPr>
          <p:nvPr/>
        </p:nvSpPr>
        <p:spPr bwMode="auto">
          <a:xfrm>
            <a:off x="1914525" y="4791075"/>
            <a:ext cx="5310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5400" b="1">
                <a:latin typeface="Gill Sans" charset="0"/>
                <a:cs typeface="Gill Sans" charset="0"/>
              </a:rPr>
              <a:t>Work longer</a:t>
            </a:r>
            <a:endParaRPr lang="en-US" altLang="ja-JP" sz="5400"/>
          </a:p>
        </p:txBody>
      </p:sp>
      <p:sp>
        <p:nvSpPr>
          <p:cNvPr id="17" name="TextBox 16"/>
          <p:cNvSpPr txBox="1">
            <a:spLocks noChangeArrowheads="1"/>
          </p:cNvSpPr>
          <p:nvPr/>
        </p:nvSpPr>
        <p:spPr bwMode="auto">
          <a:xfrm>
            <a:off x="2990850" y="5943600"/>
            <a:ext cx="6610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5400" b="1">
                <a:latin typeface="Gill Sans" charset="0"/>
                <a:cs typeface="Gill Sans" charset="0"/>
              </a:rPr>
              <a:t>More enthusiasm</a:t>
            </a:r>
            <a:endParaRPr lang="en-US" altLang="ja-JP" sz="5400"/>
          </a:p>
        </p:txBody>
      </p:sp>
    </p:spTree>
    <p:extLst>
      <p:ext uri="{BB962C8B-B14F-4D97-AF65-F5344CB8AC3E}">
        <p14:creationId xmlns:p14="http://schemas.microsoft.com/office/powerpoint/2010/main" val="2975713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5" grpId="0" animBg="1"/>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endParaRPr lang="en-US" dirty="0">
              <a:latin typeface="Calibri" charset="0"/>
              <a:ea typeface="ＭＳ Ｐゴシック" charset="0"/>
              <a:cs typeface="ＭＳ Ｐゴシック" charset="0"/>
            </a:endParaRPr>
          </a:p>
        </p:txBody>
      </p:sp>
      <p:sp>
        <p:nvSpPr>
          <p:cNvPr id="100354" name="Content Placeholder 2"/>
          <p:cNvSpPr>
            <a:spLocks noGrp="1"/>
          </p:cNvSpPr>
          <p:nvPr>
            <p:ph idx="1"/>
          </p:nvPr>
        </p:nvSpPr>
        <p:spPr>
          <a:xfrm>
            <a:off x="6649062" y="3512785"/>
            <a:ext cx="1116012" cy="1636713"/>
          </a:xfrm>
        </p:spPr>
        <p:txBody>
          <a:bodyPr/>
          <a:lstStyle/>
          <a:p>
            <a:pPr>
              <a:buFont typeface="Arial" charset="0"/>
              <a:buNone/>
            </a:pPr>
            <a:r>
              <a:rPr lang="ja-JP" altLang="en-US" sz="6000" dirty="0">
                <a:latin typeface="Baby Blocks" charset="0"/>
                <a:ea typeface="ＭＳ Ｐゴシック" charset="0"/>
                <a:cs typeface="Baby Blocks" charset="0"/>
              </a:rPr>
              <a:t>’</a:t>
            </a:r>
            <a:endParaRPr lang="en-US" sz="6000" dirty="0">
              <a:latin typeface="Baby Blocks" charset="0"/>
              <a:ea typeface="ＭＳ Ｐゴシック" charset="0"/>
              <a:cs typeface="Baby Blocks" charset="0"/>
            </a:endParaRPr>
          </a:p>
        </p:txBody>
      </p:sp>
      <p:pic>
        <p:nvPicPr>
          <p:cNvPr id="10035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59257"/>
            <a:ext cx="22272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9238" y="331794"/>
            <a:ext cx="2205037"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40188" y="2694976"/>
            <a:ext cx="26479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64363" y="3789986"/>
            <a:ext cx="13954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630" y="5509851"/>
            <a:ext cx="8994770" cy="1446550"/>
          </a:xfrm>
          <a:prstGeom prst="rect">
            <a:avLst/>
          </a:prstGeom>
          <a:noFill/>
        </p:spPr>
        <p:txBody>
          <a:bodyPr wrap="none" rtlCol="0">
            <a:spAutoFit/>
          </a:bodyPr>
          <a:lstStyle/>
          <a:p>
            <a:r>
              <a:rPr lang="en-US" sz="4400" b="1" dirty="0" smtClean="0">
                <a:solidFill>
                  <a:srgbClr val="800000"/>
                </a:solidFill>
                <a:latin typeface="Gill Sans"/>
                <a:cs typeface="Gill Sans"/>
              </a:rPr>
              <a:t>Discourse strategy</a:t>
            </a:r>
          </a:p>
          <a:p>
            <a:r>
              <a:rPr lang="en-US" sz="4400" b="1" dirty="0">
                <a:solidFill>
                  <a:srgbClr val="800000"/>
                </a:solidFill>
                <a:latin typeface="Gill Sans"/>
                <a:cs typeface="Gill Sans"/>
              </a:rPr>
              <a:t> </a:t>
            </a:r>
            <a:r>
              <a:rPr lang="en-US" sz="4400" b="1" dirty="0" smtClean="0">
                <a:solidFill>
                  <a:srgbClr val="800000"/>
                </a:solidFill>
                <a:latin typeface="Gill Sans"/>
                <a:cs typeface="Gill Sans"/>
              </a:rPr>
              <a:t>   </a:t>
            </a:r>
            <a:r>
              <a:rPr lang="en-US" sz="4400" b="1" dirty="0" smtClean="0">
                <a:latin typeface="Gill Sans"/>
                <a:cs typeface="Gill Sans"/>
              </a:rPr>
              <a:t>Keep the conversation going</a:t>
            </a:r>
          </a:p>
        </p:txBody>
      </p:sp>
    </p:spTree>
    <p:extLst>
      <p:ext uri="{BB962C8B-B14F-4D97-AF65-F5344CB8AC3E}">
        <p14:creationId xmlns:p14="http://schemas.microsoft.com/office/powerpoint/2010/main" val="179752852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endParaRPr lang="en-US" dirty="0">
              <a:latin typeface="Calibri" charset="0"/>
              <a:ea typeface="ＭＳ Ｐゴシック" charset="0"/>
              <a:cs typeface="ＭＳ Ｐゴシック" charset="0"/>
            </a:endParaRPr>
          </a:p>
        </p:txBody>
      </p:sp>
      <p:sp>
        <p:nvSpPr>
          <p:cNvPr id="100354" name="Content Placeholder 2"/>
          <p:cNvSpPr>
            <a:spLocks noGrp="1"/>
          </p:cNvSpPr>
          <p:nvPr>
            <p:ph idx="1"/>
          </p:nvPr>
        </p:nvSpPr>
        <p:spPr>
          <a:xfrm>
            <a:off x="6649062" y="3512785"/>
            <a:ext cx="1116012" cy="1636713"/>
          </a:xfrm>
        </p:spPr>
        <p:txBody>
          <a:bodyPr/>
          <a:lstStyle/>
          <a:p>
            <a:pPr>
              <a:buFont typeface="Arial" charset="0"/>
              <a:buNone/>
            </a:pPr>
            <a:r>
              <a:rPr lang="ja-JP" altLang="en-US" sz="6000" dirty="0">
                <a:latin typeface="Baby Blocks" charset="0"/>
                <a:ea typeface="ＭＳ Ｐゴシック" charset="0"/>
                <a:cs typeface="Baby Blocks" charset="0"/>
              </a:rPr>
              <a:t>’</a:t>
            </a:r>
            <a:endParaRPr lang="en-US" sz="6000" dirty="0">
              <a:latin typeface="Baby Blocks" charset="0"/>
              <a:ea typeface="ＭＳ Ｐゴシック" charset="0"/>
              <a:cs typeface="Baby Blocks" charset="0"/>
            </a:endParaRPr>
          </a:p>
        </p:txBody>
      </p:sp>
      <p:pic>
        <p:nvPicPr>
          <p:cNvPr id="10035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59257"/>
            <a:ext cx="22272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9238" y="331794"/>
            <a:ext cx="2205037"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40188" y="2694976"/>
            <a:ext cx="26479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64363" y="3789986"/>
            <a:ext cx="13954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630" y="5509851"/>
            <a:ext cx="6018169" cy="1446550"/>
          </a:xfrm>
          <a:prstGeom prst="rect">
            <a:avLst/>
          </a:prstGeom>
          <a:noFill/>
        </p:spPr>
        <p:txBody>
          <a:bodyPr wrap="none" rtlCol="0">
            <a:spAutoFit/>
          </a:bodyPr>
          <a:lstStyle/>
          <a:p>
            <a:r>
              <a:rPr lang="en-US" sz="4400" b="1" dirty="0" smtClean="0">
                <a:solidFill>
                  <a:srgbClr val="800000"/>
                </a:solidFill>
                <a:latin typeface="Gill Sans"/>
                <a:cs typeface="Gill Sans"/>
              </a:rPr>
              <a:t>Active Constructive</a:t>
            </a:r>
            <a:r>
              <a:rPr lang="en-US" sz="4400" b="1" dirty="0" smtClean="0">
                <a:latin typeface="Gill Sans"/>
                <a:cs typeface="Gill Sans"/>
              </a:rPr>
              <a:t> </a:t>
            </a:r>
          </a:p>
          <a:p>
            <a:r>
              <a:rPr lang="en-US" sz="4400" b="1" dirty="0">
                <a:latin typeface="Gill Sans"/>
                <a:cs typeface="Gill Sans"/>
              </a:rPr>
              <a:t> </a:t>
            </a:r>
            <a:r>
              <a:rPr lang="en-US" sz="4400" b="1" dirty="0" smtClean="0">
                <a:latin typeface="Gill Sans"/>
                <a:cs typeface="Gill Sans"/>
              </a:rPr>
              <a:t>               Responses</a:t>
            </a:r>
            <a:endParaRPr lang="en-US" sz="4400" b="1" dirty="0">
              <a:latin typeface="Gill Sans"/>
              <a:cs typeface="Gill Sans"/>
            </a:endParaRPr>
          </a:p>
        </p:txBody>
      </p:sp>
    </p:spTree>
    <p:extLst>
      <p:ext uri="{BB962C8B-B14F-4D97-AF65-F5344CB8AC3E}">
        <p14:creationId xmlns:p14="http://schemas.microsoft.com/office/powerpoint/2010/main" val="35813459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p:cNvSpPr>
            <a:spLocks noGrp="1"/>
          </p:cNvSpPr>
          <p:nvPr>
            <p:ph idx="1"/>
          </p:nvPr>
        </p:nvSpPr>
        <p:spPr>
          <a:xfrm>
            <a:off x="5074064" y="229088"/>
            <a:ext cx="1116012" cy="1636713"/>
          </a:xfrm>
        </p:spPr>
        <p:txBody>
          <a:bodyPr/>
          <a:lstStyle/>
          <a:p>
            <a:pPr>
              <a:buFont typeface="Arial" charset="0"/>
              <a:buNone/>
            </a:pPr>
            <a:r>
              <a:rPr lang="ja-JP" altLang="en-US" sz="6000" dirty="0">
                <a:latin typeface="Baby Blocks" charset="0"/>
                <a:ea typeface="ＭＳ Ｐゴシック" charset="0"/>
                <a:cs typeface="Baby Blocks" charset="0"/>
              </a:rPr>
              <a:t>’</a:t>
            </a:r>
            <a:endParaRPr lang="en-US" sz="6000" dirty="0">
              <a:latin typeface="Baby Blocks" charset="0"/>
              <a:ea typeface="ＭＳ Ｐゴシック" charset="0"/>
              <a:cs typeface="Baby Blocks" charset="0"/>
            </a:endParaRPr>
          </a:p>
        </p:txBody>
      </p:sp>
      <p:pic>
        <p:nvPicPr>
          <p:cNvPr id="10035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1" y="259258"/>
            <a:ext cx="1044178" cy="103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836639" y="331794"/>
            <a:ext cx="952599" cy="96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46609" y="229088"/>
            <a:ext cx="1127455" cy="109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89365" y="554986"/>
            <a:ext cx="800711" cy="80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630" y="2197366"/>
            <a:ext cx="3275256" cy="2862322"/>
          </a:xfrm>
          <a:prstGeom prst="rect">
            <a:avLst/>
          </a:prstGeom>
          <a:noFill/>
        </p:spPr>
        <p:txBody>
          <a:bodyPr wrap="none" rtlCol="0">
            <a:spAutoFit/>
          </a:bodyPr>
          <a:lstStyle/>
          <a:p>
            <a:r>
              <a:rPr lang="en-US" sz="3600" b="1" dirty="0" smtClean="0">
                <a:solidFill>
                  <a:srgbClr val="800000"/>
                </a:solidFill>
                <a:latin typeface="Gill Sans"/>
                <a:cs typeface="Gill Sans"/>
              </a:rPr>
              <a:t>Active </a:t>
            </a:r>
          </a:p>
          <a:p>
            <a:r>
              <a:rPr lang="en-US" sz="3600" b="1" dirty="0" smtClean="0">
                <a:solidFill>
                  <a:srgbClr val="800000"/>
                </a:solidFill>
                <a:latin typeface="Gill Sans"/>
                <a:cs typeface="Gill Sans"/>
              </a:rPr>
              <a:t>Constructive</a:t>
            </a:r>
            <a:r>
              <a:rPr lang="en-US" sz="3600" b="1" dirty="0" smtClean="0">
                <a:latin typeface="Gill Sans"/>
                <a:cs typeface="Gill Sans"/>
              </a:rPr>
              <a:t> </a:t>
            </a:r>
          </a:p>
          <a:p>
            <a:r>
              <a:rPr lang="en-US" sz="3600" b="1" dirty="0" smtClean="0">
                <a:latin typeface="Chalkduster"/>
                <a:cs typeface="Chalkduster"/>
              </a:rPr>
              <a:t>Wow. Great. </a:t>
            </a:r>
          </a:p>
          <a:p>
            <a:r>
              <a:rPr lang="en-US" sz="3600" b="1" dirty="0" smtClean="0">
                <a:latin typeface="Chalkduster"/>
                <a:cs typeface="Chalkduster"/>
              </a:rPr>
              <a:t>Tell me all </a:t>
            </a:r>
          </a:p>
          <a:p>
            <a:r>
              <a:rPr lang="en-US" sz="3600" b="1" dirty="0" smtClean="0">
                <a:latin typeface="Chalkduster"/>
                <a:cs typeface="Chalkduster"/>
              </a:rPr>
              <a:t>about it.</a:t>
            </a:r>
            <a:endParaRPr lang="en-US" sz="3600" b="1" dirty="0">
              <a:latin typeface="Gill Sans"/>
              <a:cs typeface="Gill Sans"/>
            </a:endParaRPr>
          </a:p>
        </p:txBody>
      </p:sp>
      <p:sp>
        <p:nvSpPr>
          <p:cNvPr id="3" name="TextBox 2"/>
          <p:cNvSpPr txBox="1"/>
          <p:nvPr/>
        </p:nvSpPr>
        <p:spPr>
          <a:xfrm>
            <a:off x="160481" y="1495161"/>
            <a:ext cx="9216836" cy="707886"/>
          </a:xfrm>
          <a:prstGeom prst="rect">
            <a:avLst/>
          </a:prstGeom>
          <a:noFill/>
        </p:spPr>
        <p:txBody>
          <a:bodyPr wrap="none" rtlCol="0">
            <a:spAutoFit/>
          </a:bodyPr>
          <a:lstStyle/>
          <a:p>
            <a:r>
              <a:rPr lang="en-US" sz="4000" b="1" dirty="0" smtClean="0">
                <a:latin typeface="Gill Sans"/>
                <a:cs typeface="Gill Sans"/>
              </a:rPr>
              <a:t>Your partner got a job promotion.</a:t>
            </a:r>
            <a:endParaRPr lang="en-US" sz="4000" b="1" dirty="0">
              <a:latin typeface="Gill Sans"/>
              <a:cs typeface="Gill Sans"/>
            </a:endParaRPr>
          </a:p>
        </p:txBody>
      </p:sp>
      <p:sp>
        <p:nvSpPr>
          <p:cNvPr id="10" name="TextBox 9"/>
          <p:cNvSpPr txBox="1"/>
          <p:nvPr/>
        </p:nvSpPr>
        <p:spPr>
          <a:xfrm>
            <a:off x="4643649" y="2203047"/>
            <a:ext cx="3403496" cy="2308324"/>
          </a:xfrm>
          <a:prstGeom prst="rect">
            <a:avLst/>
          </a:prstGeom>
          <a:noFill/>
        </p:spPr>
        <p:txBody>
          <a:bodyPr wrap="none" rtlCol="0">
            <a:spAutoFit/>
          </a:bodyPr>
          <a:lstStyle/>
          <a:p>
            <a:r>
              <a:rPr lang="en-US" sz="3600" b="1" dirty="0" smtClean="0">
                <a:solidFill>
                  <a:srgbClr val="800000"/>
                </a:solidFill>
                <a:latin typeface="Gill Sans"/>
                <a:cs typeface="Gill Sans"/>
              </a:rPr>
              <a:t>Passive </a:t>
            </a:r>
          </a:p>
          <a:p>
            <a:r>
              <a:rPr lang="en-US" sz="3600" b="1" dirty="0" smtClean="0">
                <a:solidFill>
                  <a:srgbClr val="800000"/>
                </a:solidFill>
                <a:latin typeface="Gill Sans"/>
                <a:cs typeface="Gill Sans"/>
              </a:rPr>
              <a:t>Constructive</a:t>
            </a:r>
            <a:r>
              <a:rPr lang="en-US" sz="3600" b="1" dirty="0" smtClean="0">
                <a:latin typeface="Gill Sans"/>
                <a:cs typeface="Gill Sans"/>
              </a:rPr>
              <a:t> </a:t>
            </a:r>
          </a:p>
          <a:p>
            <a:r>
              <a:rPr lang="en-US" sz="3600" b="1" dirty="0" smtClean="0">
                <a:latin typeface="Chalkduster"/>
                <a:cs typeface="Chalkduster"/>
              </a:rPr>
              <a:t>Wow. Great. </a:t>
            </a:r>
          </a:p>
          <a:p>
            <a:r>
              <a:rPr lang="en-US" sz="3600" b="1" dirty="0" smtClean="0">
                <a:latin typeface="Chalkduster"/>
                <a:cs typeface="Chalkduster"/>
              </a:rPr>
              <a:t>That’s nice.</a:t>
            </a:r>
            <a:endParaRPr lang="en-US" sz="3600" b="1" dirty="0">
              <a:latin typeface="Gill Sans"/>
              <a:cs typeface="Gill Sans"/>
            </a:endParaRPr>
          </a:p>
        </p:txBody>
      </p:sp>
      <p:sp>
        <p:nvSpPr>
          <p:cNvPr id="11" name="TextBox 10"/>
          <p:cNvSpPr txBox="1"/>
          <p:nvPr/>
        </p:nvSpPr>
        <p:spPr>
          <a:xfrm>
            <a:off x="0" y="5059688"/>
            <a:ext cx="4980851" cy="1754327"/>
          </a:xfrm>
          <a:prstGeom prst="rect">
            <a:avLst/>
          </a:prstGeom>
          <a:noFill/>
        </p:spPr>
        <p:txBody>
          <a:bodyPr wrap="none" rtlCol="0">
            <a:spAutoFit/>
          </a:bodyPr>
          <a:lstStyle/>
          <a:p>
            <a:r>
              <a:rPr lang="en-US" sz="3600" b="1" smtClean="0">
                <a:solidFill>
                  <a:srgbClr val="800000"/>
                </a:solidFill>
                <a:latin typeface="Gill Sans"/>
                <a:cs typeface="Gill Sans"/>
              </a:rPr>
              <a:t>Passive Destructive</a:t>
            </a:r>
            <a:r>
              <a:rPr lang="en-US" sz="3600" b="1" smtClean="0">
                <a:latin typeface="Gill Sans"/>
                <a:cs typeface="Gill Sans"/>
              </a:rPr>
              <a:t> </a:t>
            </a:r>
            <a:endParaRPr lang="en-US" sz="3600" b="1" dirty="0" smtClean="0">
              <a:latin typeface="Gill Sans"/>
              <a:cs typeface="Gill Sans"/>
            </a:endParaRPr>
          </a:p>
          <a:p>
            <a:r>
              <a:rPr lang="en-US" sz="3600" b="1" dirty="0" smtClean="0">
                <a:latin typeface="Chalkduster"/>
                <a:cs typeface="Chalkduster"/>
              </a:rPr>
              <a:t>That’s nice.  </a:t>
            </a:r>
          </a:p>
          <a:p>
            <a:r>
              <a:rPr lang="en-US" sz="3600" b="1" dirty="0" smtClean="0">
                <a:latin typeface="Chalkduster"/>
                <a:cs typeface="Chalkduster"/>
              </a:rPr>
              <a:t>What’s for dinner?</a:t>
            </a:r>
            <a:endParaRPr lang="en-US" sz="3600" b="1" dirty="0">
              <a:latin typeface="Gill Sans"/>
              <a:cs typeface="Gill Sans"/>
            </a:endParaRPr>
          </a:p>
        </p:txBody>
      </p:sp>
      <p:sp>
        <p:nvSpPr>
          <p:cNvPr id="12" name="TextBox 11"/>
          <p:cNvSpPr txBox="1"/>
          <p:nvPr/>
        </p:nvSpPr>
        <p:spPr>
          <a:xfrm>
            <a:off x="4643649" y="4517584"/>
            <a:ext cx="4647426" cy="2308324"/>
          </a:xfrm>
          <a:prstGeom prst="rect">
            <a:avLst/>
          </a:prstGeom>
          <a:noFill/>
        </p:spPr>
        <p:txBody>
          <a:bodyPr wrap="none" rtlCol="0">
            <a:spAutoFit/>
          </a:bodyPr>
          <a:lstStyle/>
          <a:p>
            <a:r>
              <a:rPr lang="en-US" sz="3600" b="1" dirty="0" smtClean="0">
                <a:solidFill>
                  <a:srgbClr val="800000"/>
                </a:solidFill>
                <a:latin typeface="Gill Sans"/>
                <a:cs typeface="Gill Sans"/>
              </a:rPr>
              <a:t>Active Destructive</a:t>
            </a:r>
            <a:r>
              <a:rPr lang="en-US" sz="3600" b="1" dirty="0" smtClean="0">
                <a:latin typeface="Gill Sans"/>
                <a:cs typeface="Gill Sans"/>
              </a:rPr>
              <a:t> </a:t>
            </a:r>
          </a:p>
          <a:p>
            <a:r>
              <a:rPr lang="en-US" sz="3600" b="1" dirty="0" smtClean="0">
                <a:latin typeface="Chalkduster"/>
                <a:cs typeface="Chalkduster"/>
              </a:rPr>
              <a:t>Oh. Now you are </a:t>
            </a:r>
          </a:p>
          <a:p>
            <a:r>
              <a:rPr lang="en-US" sz="3600" b="1" dirty="0" smtClean="0">
                <a:latin typeface="Chalkduster"/>
                <a:cs typeface="Chalkduster"/>
              </a:rPr>
              <a:t>going to be even </a:t>
            </a:r>
          </a:p>
          <a:p>
            <a:r>
              <a:rPr lang="en-US" sz="3600" b="1" dirty="0" smtClean="0">
                <a:latin typeface="Chalkduster"/>
                <a:cs typeface="Chalkduster"/>
              </a:rPr>
              <a:t>busier than now. </a:t>
            </a:r>
          </a:p>
        </p:txBody>
      </p:sp>
    </p:spTree>
    <p:extLst>
      <p:ext uri="{BB962C8B-B14F-4D97-AF65-F5344CB8AC3E}">
        <p14:creationId xmlns:p14="http://schemas.microsoft.com/office/powerpoint/2010/main" val="261531300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build="p"/>
      <p:bldP spid="11" grpId="0" build="p"/>
      <p:bldP spid="1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688" y="-33337"/>
            <a:ext cx="9131311" cy="10497641"/>
          </a:xfrm>
          <a:prstGeom prst="rect">
            <a:avLst/>
          </a:prstGeom>
        </p:spPr>
      </p:pic>
      <p:pic>
        <p:nvPicPr>
          <p:cNvPr id="6" name="Picture 5"/>
          <p:cNvPicPr>
            <a:picLocks noChangeAspect="1"/>
          </p:cNvPicPr>
          <p:nvPr/>
        </p:nvPicPr>
        <p:blipFill>
          <a:blip r:embed="rId3"/>
          <a:stretch>
            <a:fillRect/>
          </a:stretch>
        </p:blipFill>
        <p:spPr>
          <a:xfrm>
            <a:off x="33861" y="4353986"/>
            <a:ext cx="6379639" cy="3001680"/>
          </a:xfrm>
          <a:prstGeom prst="rect">
            <a:avLst/>
          </a:prstGeom>
        </p:spPr>
      </p:pic>
    </p:spTree>
    <p:extLst>
      <p:ext uri="{BB962C8B-B14F-4D97-AF65-F5344CB8AC3E}">
        <p14:creationId xmlns:p14="http://schemas.microsoft.com/office/powerpoint/2010/main" val="68576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1676400" y="401975"/>
            <a:ext cx="7162800" cy="1938992"/>
          </a:xfrm>
          <a:prstGeom prst="rect">
            <a:avLst/>
          </a:prstGeom>
          <a:noFill/>
        </p:spPr>
        <p:txBody>
          <a:bodyPr wrap="square" rtlCol="0">
            <a:spAutoFit/>
          </a:bodyPr>
          <a:lstStyle/>
          <a:p>
            <a:pPr algn="r"/>
            <a:r>
              <a:rPr lang="en-US" sz="6000" b="1" dirty="0" smtClean="0">
                <a:solidFill>
                  <a:srgbClr val="0000FF"/>
                </a:solidFill>
                <a:latin typeface="Gill Sans"/>
                <a:cs typeface="Gill Sans"/>
              </a:rPr>
              <a:t>Positive </a:t>
            </a:r>
          </a:p>
          <a:p>
            <a:pPr algn="r"/>
            <a:r>
              <a:rPr lang="en-US" sz="6000" b="1" dirty="0" smtClean="0">
                <a:solidFill>
                  <a:srgbClr val="0000FF"/>
                </a:solidFill>
                <a:latin typeface="Gill Sans"/>
                <a:cs typeface="Gill Sans"/>
              </a:rPr>
              <a:t>Emotion</a:t>
            </a:r>
            <a:endParaRPr lang="en-US" sz="6000" b="1" dirty="0">
              <a:solidFill>
                <a:srgbClr val="0000FF"/>
              </a:solidFill>
              <a:latin typeface="Gill Sans"/>
              <a:cs typeface="Gill Sans"/>
            </a:endParaRPr>
          </a:p>
        </p:txBody>
      </p:sp>
      <p:sp>
        <p:nvSpPr>
          <p:cNvPr id="6" name="TextBox 5"/>
          <p:cNvSpPr txBox="1"/>
          <p:nvPr/>
        </p:nvSpPr>
        <p:spPr>
          <a:xfrm>
            <a:off x="5085995" y="4581128"/>
            <a:ext cx="3886200" cy="707886"/>
          </a:xfrm>
          <a:prstGeom prst="rect">
            <a:avLst/>
          </a:prstGeom>
          <a:noFill/>
        </p:spPr>
        <p:txBody>
          <a:bodyPr wrap="square" rtlCol="0">
            <a:spAutoFit/>
          </a:bodyPr>
          <a:lstStyle/>
          <a:p>
            <a:pPr algn="r">
              <a:buFontTx/>
              <a:buChar char="-"/>
            </a:pPr>
            <a:r>
              <a:rPr lang="en-US" sz="4000" b="1" dirty="0" smtClean="0">
                <a:latin typeface="Gill Sans"/>
                <a:cs typeface="Gill Sans"/>
              </a:rPr>
              <a:t> classroom</a:t>
            </a:r>
          </a:p>
        </p:txBody>
      </p:sp>
      <p:sp>
        <p:nvSpPr>
          <p:cNvPr id="7" name="TextBox 6"/>
          <p:cNvSpPr txBox="1"/>
          <p:nvPr/>
        </p:nvSpPr>
        <p:spPr>
          <a:xfrm>
            <a:off x="5078288" y="4653136"/>
            <a:ext cx="3886200" cy="1938992"/>
          </a:xfrm>
          <a:prstGeom prst="rect">
            <a:avLst/>
          </a:prstGeom>
          <a:noFill/>
        </p:spPr>
        <p:txBody>
          <a:bodyPr wrap="square" rtlCol="0">
            <a:spAutoFit/>
          </a:bodyPr>
          <a:lstStyle/>
          <a:p>
            <a:pPr algn="r"/>
            <a:endParaRPr lang="en-US" sz="4000" b="1" dirty="0" smtClean="0">
              <a:latin typeface="Gill Sans"/>
              <a:cs typeface="Gill Sans"/>
            </a:endParaRPr>
          </a:p>
          <a:p>
            <a:pPr algn="r">
              <a:buFontTx/>
              <a:buChar char="-"/>
            </a:pPr>
            <a:r>
              <a:rPr lang="en-US" sz="4000" b="1" dirty="0" smtClean="0">
                <a:latin typeface="Gill Sans"/>
                <a:cs typeface="Gill Sans"/>
              </a:rPr>
              <a:t> connect to language</a:t>
            </a:r>
            <a:endParaRPr lang="en-US" sz="4000" b="1" dirty="0">
              <a:latin typeface="Gill Sans"/>
              <a:cs typeface="Gill Sans"/>
            </a:endParaRPr>
          </a:p>
        </p:txBody>
      </p:sp>
    </p:spTree>
    <p:extLst>
      <p:ext uri="{BB962C8B-B14F-4D97-AF65-F5344CB8AC3E}">
        <p14:creationId xmlns:p14="http://schemas.microsoft.com/office/powerpoint/2010/main" val="3110028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endParaRPr lang="en-US" dirty="0"/>
          </a:p>
        </p:txBody>
      </p:sp>
      <p:sp>
        <p:nvSpPr>
          <p:cNvPr id="163843" name="Content Placeholder 2"/>
          <p:cNvSpPr>
            <a:spLocks noGrp="1"/>
          </p:cNvSpPr>
          <p:nvPr>
            <p:ph idx="1"/>
          </p:nvPr>
        </p:nvSpPr>
        <p:spPr>
          <a:xfrm>
            <a:off x="914400" y="4191000"/>
            <a:ext cx="3124200" cy="1935163"/>
          </a:xfrm>
        </p:spPr>
        <p:txBody>
          <a:bodyPr/>
          <a:lstStyle/>
          <a:p>
            <a:endParaRPr lang="en-US" dirty="0"/>
          </a:p>
        </p:txBody>
      </p:sp>
      <p:pic>
        <p:nvPicPr>
          <p:cNvPr id="163844" name="Picture 3"/>
          <p:cNvPicPr>
            <a:picLocks noChangeAspect="1"/>
          </p:cNvPicPr>
          <p:nvPr/>
        </p:nvPicPr>
        <p:blipFill>
          <a:blip r:embed="rId3"/>
          <a:srcRect/>
          <a:stretch>
            <a:fillRect/>
          </a:stretch>
        </p:blipFill>
        <p:spPr bwMode="auto">
          <a:xfrm>
            <a:off x="0" y="0"/>
            <a:ext cx="2971800" cy="2314575"/>
          </a:xfrm>
          <a:prstGeom prst="rect">
            <a:avLst/>
          </a:prstGeom>
          <a:noFill/>
          <a:ln w="9525">
            <a:noFill/>
            <a:miter lim="800000"/>
            <a:headEnd/>
            <a:tailEnd/>
          </a:ln>
        </p:spPr>
      </p:pic>
      <p:sp>
        <p:nvSpPr>
          <p:cNvPr id="163845"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10" name="TextBox 9"/>
          <p:cNvSpPr txBox="1">
            <a:spLocks noChangeArrowheads="1"/>
          </p:cNvSpPr>
          <p:nvPr/>
        </p:nvSpPr>
        <p:spPr bwMode="auto">
          <a:xfrm>
            <a:off x="1563688" y="2971800"/>
            <a:ext cx="4532312"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ngagement </a:t>
            </a:r>
          </a:p>
        </p:txBody>
      </p:sp>
      <p:pic>
        <p:nvPicPr>
          <p:cNvPr id="163851" name="Picture 14"/>
          <p:cNvPicPr>
            <a:picLocks noChangeAspect="1"/>
          </p:cNvPicPr>
          <p:nvPr/>
        </p:nvPicPr>
        <p:blipFill>
          <a:blip r:embed="rId4"/>
          <a:srcRect/>
          <a:stretch>
            <a:fillRect/>
          </a:stretch>
        </p:blipFill>
        <p:spPr bwMode="auto">
          <a:xfrm>
            <a:off x="5791200" y="0"/>
            <a:ext cx="3352800" cy="2235200"/>
          </a:xfrm>
          <a:prstGeom prst="rect">
            <a:avLst/>
          </a:prstGeom>
          <a:noFill/>
          <a:ln w="9525">
            <a:noFill/>
            <a:miter lim="800000"/>
            <a:headEnd/>
            <a:tailEnd/>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2743200" cy="2235199"/>
          </a:xfrm>
          <a:prstGeom prst="rect">
            <a:avLst/>
          </a:prstGeom>
          <a:ln>
            <a:solidFill>
              <a:srgbClr val="FFFFFF"/>
            </a:solidFill>
          </a:ln>
        </p:spPr>
      </p:pic>
      <p:sp>
        <p:nvSpPr>
          <p:cNvPr id="16" name="Rectangle 15"/>
          <p:cNvSpPr/>
          <p:nvPr/>
        </p:nvSpPr>
        <p:spPr>
          <a:xfrm>
            <a:off x="2743200" y="0"/>
            <a:ext cx="76200" cy="27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743200" y="0"/>
            <a:ext cx="6400800" cy="22352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4343400" y="304800"/>
            <a:ext cx="4267200" cy="1569660"/>
          </a:xfrm>
          <a:prstGeom prst="rect">
            <a:avLst/>
          </a:prstGeom>
          <a:noFill/>
        </p:spPr>
        <p:txBody>
          <a:bodyPr wrap="square" rtlCol="0">
            <a:spAutoFit/>
          </a:bodyPr>
          <a:lstStyle/>
          <a:p>
            <a:pPr algn="r"/>
            <a:r>
              <a:rPr lang="en-US" sz="9600" dirty="0" smtClean="0">
                <a:solidFill>
                  <a:srgbClr val="FFFF00"/>
                </a:solidFill>
                <a:latin typeface="Baskerville Old Face"/>
                <a:cs typeface="Baskerville Old Face"/>
              </a:rPr>
              <a:t>Flourish</a:t>
            </a:r>
            <a:endParaRPr lang="en-US" sz="9600" dirty="0">
              <a:solidFill>
                <a:srgbClr val="FFFF00"/>
              </a:solidFill>
              <a:latin typeface="Baskerville Old Face"/>
              <a:cs typeface="Baskerville Old Face"/>
            </a:endParaRPr>
          </a:p>
        </p:txBody>
      </p:sp>
    </p:spTree>
    <p:extLst>
      <p:ext uri="{BB962C8B-B14F-4D97-AF65-F5344CB8AC3E}">
        <p14:creationId xmlns:p14="http://schemas.microsoft.com/office/powerpoint/2010/main" val="243909460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dirty="0" smtClean="0">
              <a:ea typeface="ＭＳ Ｐゴシック" charset="-128"/>
              <a:cs typeface="ＭＳ Ｐゴシック" charset="-128"/>
            </a:endParaRPr>
          </a:p>
        </p:txBody>
      </p:sp>
      <p:sp>
        <p:nvSpPr>
          <p:cNvPr id="22531" name="Content Placeholder 2"/>
          <p:cNvSpPr>
            <a:spLocks noGrp="1"/>
          </p:cNvSpPr>
          <p:nvPr>
            <p:ph idx="1"/>
          </p:nvPr>
        </p:nvSpPr>
        <p:spPr/>
        <p:txBody>
          <a:bodyPr/>
          <a:lstStyle/>
          <a:p>
            <a:pPr eaLnBrk="1" hangingPunct="1"/>
            <a:endParaRPr lang="en-US" dirty="0" smtClean="0">
              <a:ea typeface="ＭＳ Ｐゴシック" charset="-128"/>
              <a:cs typeface="ＭＳ Ｐゴシック" charset="-128"/>
            </a:endParaRPr>
          </a:p>
        </p:txBody>
      </p:sp>
      <p:pic>
        <p:nvPicPr>
          <p:cNvPr id="22532" name="Picture 4"/>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2533" name="TextBox 5"/>
          <p:cNvSpPr txBox="1">
            <a:spLocks noChangeArrowheads="1"/>
          </p:cNvSpPr>
          <p:nvPr/>
        </p:nvSpPr>
        <p:spPr bwMode="auto">
          <a:xfrm>
            <a:off x="3776663" y="276225"/>
            <a:ext cx="5029366" cy="1015663"/>
          </a:xfrm>
          <a:prstGeom prst="rect">
            <a:avLst/>
          </a:prstGeom>
          <a:noFill/>
          <a:ln w="9525">
            <a:noFill/>
            <a:miter lim="800000"/>
            <a:headEnd/>
            <a:tailEnd/>
          </a:ln>
        </p:spPr>
        <p:txBody>
          <a:bodyPr wrap="none">
            <a:prstTxWarp prst="textNoShape">
              <a:avLst/>
            </a:prstTxWarp>
            <a:spAutoFit/>
          </a:bodyPr>
          <a:lstStyle/>
          <a:p>
            <a:r>
              <a:rPr lang="en-US" sz="6000" b="1" dirty="0">
                <a:solidFill>
                  <a:schemeClr val="accent5">
                    <a:lumMod val="20000"/>
                    <a:lumOff val="80000"/>
                  </a:schemeClr>
                </a:solidFill>
                <a:latin typeface="Gill Sans"/>
                <a:cs typeface="Gill Sans"/>
              </a:rPr>
              <a:t>Engagement</a:t>
            </a:r>
          </a:p>
        </p:txBody>
      </p:sp>
    </p:spTree>
    <p:extLst>
      <p:ext uri="{BB962C8B-B14F-4D97-AF65-F5344CB8AC3E}">
        <p14:creationId xmlns:p14="http://schemas.microsoft.com/office/powerpoint/2010/main" val="1810073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smtClean="0">
              <a:ea typeface="ＭＳ Ｐゴシック" charset="-128"/>
              <a:cs typeface="ＭＳ Ｐゴシック" charset="-128"/>
            </a:endParaRPr>
          </a:p>
        </p:txBody>
      </p:sp>
      <p:sp>
        <p:nvSpPr>
          <p:cNvPr id="24579" name="Content Placeholder 2"/>
          <p:cNvSpPr>
            <a:spLocks noGrp="1"/>
          </p:cNvSpPr>
          <p:nvPr>
            <p:ph idx="1"/>
          </p:nvPr>
        </p:nvSpPr>
        <p:spPr/>
        <p:txBody>
          <a:bodyPr/>
          <a:lstStyle/>
          <a:p>
            <a:pPr eaLnBrk="1" hangingPunct="1"/>
            <a:endParaRPr lang="en-US" smtClean="0">
              <a:ea typeface="ＭＳ Ｐゴシック" charset="-128"/>
              <a:cs typeface="ＭＳ Ｐゴシック" charset="-128"/>
            </a:endParaRPr>
          </a:p>
        </p:txBody>
      </p:sp>
      <p:pic>
        <p:nvPicPr>
          <p:cNvPr id="24580" name="Picture 8"/>
          <p:cNvPicPr>
            <a:picLocks noChangeAspect="1"/>
          </p:cNvPicPr>
          <p:nvPr/>
        </p:nvPicPr>
        <p:blipFill>
          <a:blip r:embed="rId3"/>
          <a:srcRect/>
          <a:stretch>
            <a:fillRect/>
          </a:stretch>
        </p:blipFill>
        <p:spPr bwMode="auto">
          <a:xfrm>
            <a:off x="-508000" y="0"/>
            <a:ext cx="10160000" cy="6858000"/>
          </a:xfrm>
          <a:prstGeom prst="rect">
            <a:avLst/>
          </a:prstGeom>
          <a:noFill/>
          <a:ln w="9525">
            <a:noFill/>
            <a:miter lim="800000"/>
            <a:headEnd/>
            <a:tailEnd/>
          </a:ln>
        </p:spPr>
      </p:pic>
      <p:sp>
        <p:nvSpPr>
          <p:cNvPr id="24581" name="TextBox 5"/>
          <p:cNvSpPr txBox="1">
            <a:spLocks noChangeArrowheads="1"/>
          </p:cNvSpPr>
          <p:nvPr/>
        </p:nvSpPr>
        <p:spPr bwMode="auto">
          <a:xfrm>
            <a:off x="3733800" y="304800"/>
            <a:ext cx="5029366" cy="1015663"/>
          </a:xfrm>
          <a:prstGeom prst="rect">
            <a:avLst/>
          </a:prstGeom>
          <a:noFill/>
          <a:ln w="9525">
            <a:noFill/>
            <a:miter lim="800000"/>
            <a:headEnd/>
            <a:tailEnd/>
          </a:ln>
        </p:spPr>
        <p:txBody>
          <a:bodyPr wrap="none">
            <a:prstTxWarp prst="textNoShape">
              <a:avLst/>
            </a:prstTxWarp>
            <a:spAutoFit/>
          </a:bodyPr>
          <a:lstStyle/>
          <a:p>
            <a:r>
              <a:rPr lang="en-US" sz="6000" b="1" dirty="0">
                <a:solidFill>
                  <a:srgbClr val="FFFF00"/>
                </a:solidFill>
                <a:latin typeface="Gill Sans"/>
                <a:cs typeface="Gill Sans"/>
              </a:rPr>
              <a:t>Engagement</a:t>
            </a:r>
          </a:p>
        </p:txBody>
      </p:sp>
    </p:spTree>
    <p:extLst>
      <p:ext uri="{BB962C8B-B14F-4D97-AF65-F5344CB8AC3E}">
        <p14:creationId xmlns:p14="http://schemas.microsoft.com/office/powerpoint/2010/main" val="398763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09600" y="609600"/>
            <a:ext cx="7772400" cy="1143000"/>
          </a:xfrm>
        </p:spPr>
        <p:txBody>
          <a:bodyPr/>
          <a:lstStyle/>
          <a:p>
            <a:pPr eaLnBrk="1" hangingPunct="1"/>
            <a:r>
              <a:rPr lang="en-US" b="1">
                <a:solidFill>
                  <a:srgbClr val="800000"/>
                </a:solidFill>
                <a:latin typeface="Gill Sans" charset="0"/>
                <a:ea typeface="Gill Sans" charset="0"/>
                <a:cs typeface="Gill Sans" charset="0"/>
              </a:rPr>
              <a:t>Thank you to the world</a:t>
            </a:r>
          </a:p>
        </p:txBody>
      </p:sp>
      <p:sp>
        <p:nvSpPr>
          <p:cNvPr id="196611" name="Rectangle 3"/>
          <p:cNvSpPr>
            <a:spLocks noGrp="1" noChangeArrowheads="1"/>
          </p:cNvSpPr>
          <p:nvPr>
            <p:ph type="body" idx="1"/>
          </p:nvPr>
        </p:nvSpPr>
        <p:spPr>
          <a:xfrm>
            <a:off x="238894" y="1643886"/>
            <a:ext cx="7924800" cy="2044700"/>
          </a:xfrm>
        </p:spPr>
        <p:txBody>
          <a:bodyPr>
            <a:normAutofit/>
          </a:bodyPr>
          <a:lstStyle/>
          <a:p>
            <a:pPr eaLnBrk="1" hangingPunct="1">
              <a:lnSpc>
                <a:spcPct val="90000"/>
              </a:lnSpc>
              <a:buFontTx/>
              <a:buNone/>
            </a:pPr>
            <a:r>
              <a:rPr lang="en-US" sz="4800" dirty="0">
                <a:solidFill>
                  <a:srgbClr val="800000"/>
                </a:solidFill>
                <a:latin typeface="Monotype Sorts" charset="2"/>
                <a:ea typeface="Osaka" charset="-128"/>
                <a:cs typeface="Osaka" charset="-128"/>
                <a:sym typeface="Monotype Sorts" charset="2"/>
              </a:rPr>
              <a:t></a:t>
            </a:r>
            <a:r>
              <a:rPr lang="en-US" sz="4800" dirty="0">
                <a:latin typeface="Monotype Sorts" charset="2"/>
                <a:ea typeface="ＭＳ Ｐゴシック" charset="-128"/>
                <a:cs typeface="ＭＳ Ｐゴシック" charset="-128"/>
                <a:sym typeface="Monotype Sorts" charset="2"/>
              </a:rPr>
              <a:t></a:t>
            </a:r>
            <a:r>
              <a:rPr lang="en-US" sz="4800" dirty="0">
                <a:latin typeface="Gill Sans" charset="0"/>
                <a:ea typeface="ＭＳ Ｐゴシック" charset="-128"/>
                <a:cs typeface="ＭＳ Ｐゴシック" charset="-128"/>
              </a:rPr>
              <a:t>How many languages </a:t>
            </a:r>
          </a:p>
          <a:p>
            <a:pPr eaLnBrk="1" hangingPunct="1">
              <a:lnSpc>
                <a:spcPct val="90000"/>
              </a:lnSpc>
              <a:buFontTx/>
              <a:buNone/>
            </a:pPr>
            <a:r>
              <a:rPr lang="en-US" sz="4800" dirty="0">
                <a:latin typeface="Gill Sans" charset="0"/>
                <a:ea typeface="ＭＳ Ｐゴシック" charset="-128"/>
                <a:cs typeface="ＭＳ Ｐゴシック" charset="-128"/>
              </a:rPr>
              <a:t>  can you say “thank you” in</a:t>
            </a:r>
            <a:r>
              <a:rPr lang="en-US" sz="4800" dirty="0" smtClean="0">
                <a:latin typeface="Gill Sans" charset="0"/>
                <a:ea typeface="ＭＳ Ｐゴシック" charset="-128"/>
                <a:cs typeface="ＭＳ Ｐゴシック" charset="-128"/>
              </a:rPr>
              <a:t>?</a:t>
            </a:r>
          </a:p>
          <a:p>
            <a:pPr lvl="1" eaLnBrk="1" hangingPunct="1">
              <a:lnSpc>
                <a:spcPct val="90000"/>
              </a:lnSpc>
              <a:buFontTx/>
              <a:buNone/>
            </a:pPr>
            <a:r>
              <a:rPr lang="en-US" dirty="0" smtClean="0">
                <a:latin typeface="Gill Sans" charset="0"/>
                <a:ea typeface="Gill Sans" charset="0"/>
                <a:cs typeface="Gill Sans" charset="0"/>
              </a:rPr>
              <a:t>	</a:t>
            </a:r>
            <a:endParaRPr lang="en-US" dirty="0" smtClean="0">
              <a:latin typeface="Times" charset="0"/>
            </a:endParaRPr>
          </a:p>
          <a:p>
            <a:pPr eaLnBrk="1" hangingPunct="1">
              <a:lnSpc>
                <a:spcPct val="90000"/>
              </a:lnSpc>
              <a:buFontTx/>
              <a:buNone/>
            </a:pPr>
            <a:endParaRPr lang="en-US" sz="1400" dirty="0">
              <a:ea typeface="ＭＳ Ｐゴシック" charset="-128"/>
              <a:cs typeface="ＭＳ Ｐゴシック" charset="-128"/>
            </a:endParaRPr>
          </a:p>
        </p:txBody>
      </p:sp>
      <p:pic>
        <p:nvPicPr>
          <p:cNvPr id="196612"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725" y="3060108"/>
            <a:ext cx="2417763" cy="2273300"/>
          </a:xfrm>
          <a:prstGeom prst="rect">
            <a:avLst/>
          </a:prstGeom>
          <a:noFill/>
          <a:ln w="9525">
            <a:noFill/>
            <a:miter lim="800000"/>
            <a:headEnd/>
            <a:tailEnd/>
          </a:ln>
        </p:spPr>
      </p:pic>
      <p:sp>
        <p:nvSpPr>
          <p:cNvPr id="10" name="TextBox 9"/>
          <p:cNvSpPr txBox="1">
            <a:spLocks noChangeArrowheads="1"/>
          </p:cNvSpPr>
          <p:nvPr/>
        </p:nvSpPr>
        <p:spPr bwMode="auto">
          <a:xfrm>
            <a:off x="0" y="4743687"/>
            <a:ext cx="9266479" cy="1434239"/>
          </a:xfrm>
          <a:prstGeom prst="rect">
            <a:avLst/>
          </a:prstGeom>
          <a:noFill/>
          <a:ln w="9525">
            <a:noFill/>
            <a:miter lim="800000"/>
            <a:headEnd/>
            <a:tailEnd/>
          </a:ln>
        </p:spPr>
        <p:txBody>
          <a:bodyPr wrap="none">
            <a:prstTxWarp prst="textNoShape">
              <a:avLst/>
            </a:prstTxWarp>
            <a:spAutoFit/>
          </a:bodyPr>
          <a:lstStyle/>
          <a:p>
            <a:pPr>
              <a:lnSpc>
                <a:spcPct val="90000"/>
              </a:lnSpc>
            </a:pPr>
            <a:r>
              <a:rPr lang="en-US" sz="4800" dirty="0">
                <a:solidFill>
                  <a:srgbClr val="800000"/>
                </a:solidFill>
                <a:latin typeface="Monotype Sorts" charset="2"/>
                <a:ea typeface="Osaka" charset="-128"/>
                <a:cs typeface="Osaka" charset="-128"/>
                <a:sym typeface="Monotype Sorts" charset="2"/>
              </a:rPr>
              <a:t></a:t>
            </a:r>
            <a:r>
              <a:rPr lang="en-US" sz="4800" dirty="0">
                <a:latin typeface="Monotype Sorts" charset="2"/>
                <a:ea typeface="Osaka" charset="-128"/>
                <a:cs typeface="Osaka" charset="-128"/>
              </a:rPr>
              <a:t></a:t>
            </a:r>
            <a:r>
              <a:rPr lang="en-US" sz="4800" dirty="0">
                <a:latin typeface="Gill Sans" charset="0"/>
              </a:rPr>
              <a:t>Why do you want to say </a:t>
            </a:r>
          </a:p>
          <a:p>
            <a:pPr>
              <a:lnSpc>
                <a:spcPct val="90000"/>
              </a:lnSpc>
            </a:pPr>
            <a:r>
              <a:rPr lang="en-US" sz="4800" dirty="0">
                <a:latin typeface="Gill Sans" charset="0"/>
              </a:rPr>
              <a:t>thank you to each country/language?</a:t>
            </a:r>
            <a:endParaRPr lang="en-US" sz="4800" dirty="0"/>
          </a:p>
        </p:txBody>
      </p:sp>
    </p:spTree>
    <p:extLst>
      <p:ext uri="{BB962C8B-B14F-4D97-AF65-F5344CB8AC3E}">
        <p14:creationId xmlns:p14="http://schemas.microsoft.com/office/powerpoint/2010/main" val="1371986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09600" y="609600"/>
            <a:ext cx="7772400" cy="1143000"/>
          </a:xfrm>
        </p:spPr>
        <p:txBody>
          <a:bodyPr/>
          <a:lstStyle/>
          <a:p>
            <a:pPr eaLnBrk="1" hangingPunct="1"/>
            <a:r>
              <a:rPr lang="en-US" b="1">
                <a:solidFill>
                  <a:srgbClr val="800000"/>
                </a:solidFill>
                <a:latin typeface="Gill Sans" charset="0"/>
                <a:ea typeface="Gill Sans" charset="0"/>
                <a:cs typeface="Gill Sans" charset="0"/>
              </a:rPr>
              <a:t>Thank you to the world</a:t>
            </a:r>
          </a:p>
        </p:txBody>
      </p:sp>
      <p:pic>
        <p:nvPicPr>
          <p:cNvPr id="196612"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725" y="3062190"/>
            <a:ext cx="2417763" cy="2273300"/>
          </a:xfrm>
          <a:prstGeom prst="rect">
            <a:avLst/>
          </a:prstGeom>
          <a:noFill/>
          <a:ln w="9525">
            <a:noFill/>
            <a:miter lim="800000"/>
            <a:headEnd/>
            <a:tailEnd/>
          </a:ln>
        </p:spPr>
      </p:pic>
      <p:pic>
        <p:nvPicPr>
          <p:cNvPr id="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46725" y="3062190"/>
            <a:ext cx="2438400" cy="2387600"/>
          </a:xfrm>
          <a:prstGeom prst="rect">
            <a:avLst/>
          </a:prstGeom>
          <a:noFill/>
          <a:ln w="9525">
            <a:noFill/>
            <a:miter lim="800000"/>
            <a:headEnd/>
            <a:tailEnd/>
          </a:ln>
        </p:spPr>
      </p:pic>
      <p:sp>
        <p:nvSpPr>
          <p:cNvPr id="10" name="TextBox 9"/>
          <p:cNvSpPr txBox="1">
            <a:spLocks noChangeArrowheads="1"/>
          </p:cNvSpPr>
          <p:nvPr/>
        </p:nvSpPr>
        <p:spPr bwMode="auto">
          <a:xfrm>
            <a:off x="19846" y="1673231"/>
            <a:ext cx="9266479" cy="1434239"/>
          </a:xfrm>
          <a:prstGeom prst="rect">
            <a:avLst/>
          </a:prstGeom>
          <a:noFill/>
          <a:ln w="9525">
            <a:noFill/>
            <a:miter lim="800000"/>
            <a:headEnd/>
            <a:tailEnd/>
          </a:ln>
        </p:spPr>
        <p:txBody>
          <a:bodyPr wrap="none">
            <a:prstTxWarp prst="textNoShape">
              <a:avLst/>
            </a:prstTxWarp>
            <a:spAutoFit/>
          </a:bodyPr>
          <a:lstStyle/>
          <a:p>
            <a:pPr>
              <a:lnSpc>
                <a:spcPct val="90000"/>
              </a:lnSpc>
            </a:pPr>
            <a:r>
              <a:rPr lang="en-US" sz="4800" dirty="0">
                <a:solidFill>
                  <a:srgbClr val="800000"/>
                </a:solidFill>
                <a:latin typeface="Monotype Sorts" charset="2"/>
                <a:ea typeface="Osaka" charset="-128"/>
                <a:cs typeface="Osaka" charset="-128"/>
                <a:sym typeface="Monotype Sorts" charset="2"/>
              </a:rPr>
              <a:t></a:t>
            </a:r>
            <a:r>
              <a:rPr lang="en-US" sz="4800" dirty="0">
                <a:latin typeface="Monotype Sorts" charset="2"/>
                <a:ea typeface="Osaka" charset="-128"/>
                <a:cs typeface="Osaka" charset="-128"/>
              </a:rPr>
              <a:t></a:t>
            </a:r>
            <a:r>
              <a:rPr lang="en-US" sz="4800" dirty="0">
                <a:latin typeface="Gill Sans" charset="0"/>
              </a:rPr>
              <a:t>Why do you want to say </a:t>
            </a:r>
          </a:p>
          <a:p>
            <a:pPr>
              <a:lnSpc>
                <a:spcPct val="90000"/>
              </a:lnSpc>
            </a:pPr>
            <a:r>
              <a:rPr lang="en-US" sz="4800" dirty="0">
                <a:latin typeface="Gill Sans" charset="0"/>
              </a:rPr>
              <a:t>thank you to each country/language?</a:t>
            </a:r>
            <a:endParaRPr lang="en-US" sz="4800" dirty="0"/>
          </a:p>
        </p:txBody>
      </p:sp>
      <p:sp>
        <p:nvSpPr>
          <p:cNvPr id="11" name="TextBox 10"/>
          <p:cNvSpPr txBox="1">
            <a:spLocks noChangeArrowheads="1"/>
          </p:cNvSpPr>
          <p:nvPr/>
        </p:nvSpPr>
        <p:spPr bwMode="auto">
          <a:xfrm>
            <a:off x="-654915" y="3657429"/>
            <a:ext cx="8567724" cy="1931811"/>
          </a:xfrm>
          <a:prstGeom prst="rect">
            <a:avLst/>
          </a:prstGeom>
          <a:noFill/>
          <a:ln w="9525">
            <a:noFill/>
            <a:miter lim="800000"/>
            <a:headEnd/>
            <a:tailEnd/>
          </a:ln>
        </p:spPr>
        <p:txBody>
          <a:bodyPr wrap="square">
            <a:prstTxWarp prst="textNoShape">
              <a:avLst/>
            </a:prstTxWarp>
            <a:spAutoFit/>
          </a:bodyPr>
          <a:lstStyle/>
          <a:p>
            <a:pPr lvl="1">
              <a:lnSpc>
                <a:spcPct val="90000"/>
              </a:lnSpc>
            </a:pPr>
            <a:r>
              <a:rPr lang="en-US" sz="2800" dirty="0">
                <a:latin typeface="Gill Sans" charset="0"/>
                <a:ea typeface="Gill Sans" charset="0"/>
                <a:cs typeface="Gill Sans" charset="0"/>
              </a:rPr>
              <a:t>	</a:t>
            </a:r>
            <a:r>
              <a:rPr lang="en-US" sz="4400" i="1" dirty="0">
                <a:solidFill>
                  <a:srgbClr val="800000"/>
                </a:solidFill>
                <a:latin typeface="Gill Sans" charset="0"/>
                <a:ea typeface="Gill Sans" charset="0"/>
                <a:cs typeface="Gill Sans" charset="0"/>
              </a:rPr>
              <a:t>I want to say “grazie” to Italy. </a:t>
            </a:r>
          </a:p>
          <a:p>
            <a:pPr lvl="1">
              <a:lnSpc>
                <a:spcPct val="90000"/>
              </a:lnSpc>
            </a:pPr>
            <a:r>
              <a:rPr lang="en-US" sz="4400" i="1" dirty="0" smtClean="0">
                <a:solidFill>
                  <a:srgbClr val="800000"/>
                </a:solidFill>
                <a:latin typeface="Gill Sans" charset="0"/>
                <a:ea typeface="Gill Sans" charset="0"/>
                <a:cs typeface="Gill Sans" charset="0"/>
              </a:rPr>
              <a:t>	They gave the world some </a:t>
            </a:r>
          </a:p>
          <a:p>
            <a:pPr lvl="1">
              <a:lnSpc>
                <a:spcPct val="90000"/>
              </a:lnSpc>
            </a:pPr>
            <a:r>
              <a:rPr lang="en-US" sz="4400" i="1" dirty="0">
                <a:solidFill>
                  <a:srgbClr val="800000"/>
                </a:solidFill>
                <a:latin typeface="Gill Sans" charset="0"/>
                <a:ea typeface="Gill Sans" charset="0"/>
                <a:cs typeface="Gill Sans" charset="0"/>
              </a:rPr>
              <a:t>	</a:t>
            </a:r>
            <a:r>
              <a:rPr lang="en-US" sz="4400" i="1" dirty="0" smtClean="0">
                <a:solidFill>
                  <a:srgbClr val="800000"/>
                </a:solidFill>
                <a:latin typeface="Gill Sans" charset="0"/>
                <a:ea typeface="Gill Sans" charset="0"/>
                <a:cs typeface="Gill Sans" charset="0"/>
              </a:rPr>
              <a:t>		great art.</a:t>
            </a:r>
            <a:endParaRPr lang="en-US" sz="4400" i="1" dirty="0">
              <a:solidFill>
                <a:srgbClr val="800000"/>
              </a:solidFill>
              <a:latin typeface="Gill Sans" charset="0"/>
              <a:ea typeface="Gill Sans" charset="0"/>
              <a:cs typeface="Gill Sans" charset="0"/>
            </a:endParaRPr>
          </a:p>
        </p:txBody>
      </p:sp>
      <p:sp>
        <p:nvSpPr>
          <p:cNvPr id="8" name="TextBox 10"/>
          <p:cNvSpPr txBox="1">
            <a:spLocks noChangeArrowheads="1"/>
          </p:cNvSpPr>
          <p:nvPr/>
        </p:nvSpPr>
        <p:spPr bwMode="auto">
          <a:xfrm>
            <a:off x="1136526" y="5589240"/>
            <a:ext cx="7827962" cy="769441"/>
          </a:xfrm>
          <a:prstGeom prst="rect">
            <a:avLst/>
          </a:prstGeom>
          <a:noFill/>
          <a:ln w="9525">
            <a:noFill/>
            <a:miter lim="800000"/>
            <a:headEnd/>
            <a:tailEnd/>
          </a:ln>
        </p:spPr>
        <p:txBody>
          <a:bodyPr>
            <a:prstTxWarp prst="textNoShape">
              <a:avLst/>
            </a:prstTxWarp>
            <a:spAutoFit/>
          </a:bodyPr>
          <a:lstStyle/>
          <a:p>
            <a:pPr lvl="1">
              <a:lnSpc>
                <a:spcPct val="90000"/>
              </a:lnSpc>
            </a:pPr>
            <a:r>
              <a:rPr lang="en-US" sz="3200" i="1" dirty="0">
                <a:solidFill>
                  <a:schemeClr val="tx2"/>
                </a:solidFill>
                <a:latin typeface="Bradley Hand ITC TT-Bold" charset="0"/>
              </a:rPr>
              <a:t>						</a:t>
            </a:r>
            <a:r>
              <a:rPr lang="en-US" sz="4800" b="1" i="1" dirty="0">
                <a:solidFill>
                  <a:srgbClr val="FF0D2E"/>
                </a:solidFill>
                <a:latin typeface="Gill Sans"/>
                <a:cs typeface="Gill Sans"/>
              </a:rPr>
              <a:t>And pizza.</a:t>
            </a:r>
            <a:r>
              <a:rPr lang="en-US" sz="4800" b="1" dirty="0">
                <a:latin typeface="Gill Sans"/>
                <a:ea typeface="Gill Sans" charset="0"/>
                <a:cs typeface="Gill Sans"/>
              </a:rPr>
              <a:t> </a:t>
            </a:r>
            <a:endParaRPr lang="en-US" sz="4800" b="1" dirty="0">
              <a:latin typeface="Gill Sans"/>
              <a:cs typeface="Gill Sans"/>
            </a:endParaRPr>
          </a:p>
        </p:txBody>
      </p:sp>
    </p:spTree>
    <p:extLst>
      <p:ext uri="{BB962C8B-B14F-4D97-AF65-F5344CB8AC3E}">
        <p14:creationId xmlns:p14="http://schemas.microsoft.com/office/powerpoint/2010/main" val="4013247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endParaRPr kumimoji="0" lang="ja-JP" altLang="en-US" dirty="0">
              <a:latin typeface="Calibri" charset="0"/>
              <a:ea typeface="ＭＳ Ｐゴシック" charset="0"/>
              <a:cs typeface="ＭＳ Ｐゴシック" charset="0"/>
            </a:endParaRPr>
          </a:p>
        </p:txBody>
      </p:sp>
      <p:sp>
        <p:nvSpPr>
          <p:cNvPr id="23554" name="Content Placeholder 2"/>
          <p:cNvSpPr>
            <a:spLocks noGrp="1"/>
          </p:cNvSpPr>
          <p:nvPr>
            <p:ph idx="1"/>
          </p:nvPr>
        </p:nvSpPr>
        <p:spPr/>
        <p:txBody>
          <a:bodyPr/>
          <a:lstStyle/>
          <a:p>
            <a:r>
              <a:rPr kumimoji="0" lang="en-US" altLang="ja-JP">
                <a:latin typeface="Calibri" charset="0"/>
                <a:ea typeface="ＭＳ Ｐゴシック" charset="0"/>
                <a:cs typeface="ＭＳ Ｐゴシック" charset="0"/>
              </a:rPr>
              <a:t>seritonin</a:t>
            </a:r>
          </a:p>
        </p:txBody>
      </p:sp>
      <p:pic>
        <p:nvPicPr>
          <p:cNvPr id="2355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9225" y="0"/>
            <a:ext cx="9853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725863" y="5334000"/>
            <a:ext cx="5418137" cy="990600"/>
          </a:xfrm>
          <a:prstGeom prst="round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latin typeface="Gill Sans" charset="0"/>
              <a:ea typeface="ＭＳ Ｐゴシック" charset="0"/>
              <a:cs typeface="Gill Sans" charset="0"/>
            </a:endParaRPr>
          </a:p>
        </p:txBody>
      </p:sp>
      <p:sp>
        <p:nvSpPr>
          <p:cNvPr id="23557" name="Rectangle 6"/>
          <p:cNvSpPr>
            <a:spLocks noChangeArrowheads="1"/>
          </p:cNvSpPr>
          <p:nvPr/>
        </p:nvSpPr>
        <p:spPr bwMode="auto">
          <a:xfrm>
            <a:off x="3725863" y="5334000"/>
            <a:ext cx="54181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800" b="1">
                <a:latin typeface="Gill Sans" charset="0"/>
                <a:cs typeface="Gill Sans" charset="0"/>
              </a:rPr>
              <a:t>Learning centers</a:t>
            </a:r>
            <a:endParaRPr lang="en-US" altLang="ja-JP" sz="4800">
              <a:latin typeface="Calibri" charset="0"/>
            </a:endParaRPr>
          </a:p>
        </p:txBody>
      </p:sp>
      <p:sp>
        <p:nvSpPr>
          <p:cNvPr id="23558" name="TextBox 7"/>
          <p:cNvSpPr txBox="1">
            <a:spLocks noChangeArrowheads="1"/>
          </p:cNvSpPr>
          <p:nvPr/>
        </p:nvSpPr>
        <p:spPr bwMode="auto">
          <a:xfrm>
            <a:off x="7467600" y="64881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a:solidFill>
                  <a:srgbClr val="FFFF00"/>
                </a:solidFill>
              </a:rPr>
              <a:t>Achor 2010</a:t>
            </a:r>
          </a:p>
        </p:txBody>
      </p:sp>
    </p:spTree>
    <p:extLst>
      <p:ext uri="{BB962C8B-B14F-4D97-AF65-F5344CB8AC3E}">
        <p14:creationId xmlns:p14="http://schemas.microsoft.com/office/powerpoint/2010/main" val="74670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3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557" grpId="0"/>
      <p:bldP spid="2355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09600" y="609600"/>
            <a:ext cx="7772400" cy="1143000"/>
          </a:xfrm>
        </p:spPr>
        <p:txBody>
          <a:bodyPr/>
          <a:lstStyle/>
          <a:p>
            <a:pPr eaLnBrk="1" hangingPunct="1"/>
            <a:r>
              <a:rPr lang="en-US" b="1">
                <a:solidFill>
                  <a:srgbClr val="800000"/>
                </a:solidFill>
                <a:latin typeface="Gill Sans" pitchFamily="-108" charset="0"/>
                <a:ea typeface="Gill Sans" pitchFamily="-108" charset="0"/>
                <a:cs typeface="Gill Sans" pitchFamily="-108" charset="0"/>
              </a:rPr>
              <a:t>Thank you to the world</a:t>
            </a:r>
          </a:p>
        </p:txBody>
      </p:sp>
      <p:sp>
        <p:nvSpPr>
          <p:cNvPr id="163843" name="Rectangle 3"/>
          <p:cNvSpPr>
            <a:spLocks noGrp="1" noChangeArrowheads="1"/>
          </p:cNvSpPr>
          <p:nvPr>
            <p:ph idx="1"/>
          </p:nvPr>
        </p:nvSpPr>
        <p:spPr>
          <a:xfrm>
            <a:off x="457200" y="1981200"/>
            <a:ext cx="7924800" cy="1295400"/>
          </a:xfrm>
        </p:spPr>
        <p:txBody>
          <a:bodyPr/>
          <a:lstStyle/>
          <a:p>
            <a:pPr lvl="1" eaLnBrk="1" hangingPunct="1">
              <a:lnSpc>
                <a:spcPct val="90000"/>
              </a:lnSpc>
              <a:buFontTx/>
              <a:buNone/>
            </a:pPr>
            <a:r>
              <a:rPr lang="en-US" smtClean="0">
                <a:latin typeface="Gill Sans" pitchFamily="-108" charset="0"/>
                <a:ea typeface="Gill Sans" pitchFamily="-108" charset="0"/>
                <a:cs typeface="Gill Sans" pitchFamily="-108" charset="0"/>
              </a:rPr>
              <a:t>	</a:t>
            </a:r>
            <a:endParaRPr lang="en-US" smtClean="0">
              <a:latin typeface="Times" pitchFamily="-108" charset="0"/>
            </a:endParaRPr>
          </a:p>
          <a:p>
            <a:pPr eaLnBrk="1" hangingPunct="1">
              <a:lnSpc>
                <a:spcPct val="90000"/>
              </a:lnSpc>
              <a:buFontTx/>
              <a:buNone/>
            </a:pPr>
            <a:endParaRPr lang="en-US" sz="1400">
              <a:ea typeface="ＭＳ Ｐゴシック" pitchFamily="-108" charset="-128"/>
              <a:cs typeface="ＭＳ Ｐゴシック" pitchFamily="-108" charset="-128"/>
            </a:endParaRPr>
          </a:p>
        </p:txBody>
      </p:sp>
      <p:sp>
        <p:nvSpPr>
          <p:cNvPr id="163844" name="TextBox 10"/>
          <p:cNvSpPr txBox="1">
            <a:spLocks noChangeArrowheads="1"/>
          </p:cNvSpPr>
          <p:nvPr/>
        </p:nvSpPr>
        <p:spPr bwMode="auto">
          <a:xfrm>
            <a:off x="0" y="1981200"/>
            <a:ext cx="7827963" cy="3511550"/>
          </a:xfrm>
          <a:prstGeom prst="rect">
            <a:avLst/>
          </a:prstGeom>
          <a:noFill/>
          <a:ln w="9525">
            <a:noFill/>
            <a:miter lim="800000"/>
            <a:headEnd/>
            <a:tailEnd/>
          </a:ln>
        </p:spPr>
        <p:txBody>
          <a:bodyPr>
            <a:prstTxWarp prst="textNoShape">
              <a:avLst/>
            </a:prstTxWarp>
            <a:spAutoFit/>
          </a:bodyPr>
          <a:lstStyle/>
          <a:p>
            <a:pPr lvl="1">
              <a:lnSpc>
                <a:spcPct val="90000"/>
              </a:lnSpc>
            </a:pPr>
            <a:r>
              <a:rPr lang="en-US" sz="4000" dirty="0">
                <a:latin typeface="Gill Sans" pitchFamily="-108" charset="0"/>
                <a:ea typeface="Gill Sans" pitchFamily="-108" charset="0"/>
                <a:cs typeface="Gill Sans" pitchFamily="-108" charset="0"/>
              </a:rPr>
              <a:t>	</a:t>
            </a:r>
            <a:r>
              <a:rPr lang="en-US" sz="6600" i="1" dirty="0">
                <a:solidFill>
                  <a:srgbClr val="800000"/>
                </a:solidFill>
                <a:latin typeface="Gill Sans" pitchFamily="-108" charset="0"/>
                <a:ea typeface="Gill Sans" pitchFamily="-108" charset="0"/>
                <a:cs typeface="Gill Sans" pitchFamily="-108" charset="0"/>
              </a:rPr>
              <a:t>I want to say </a:t>
            </a:r>
          </a:p>
          <a:p>
            <a:pPr lvl="1">
              <a:lnSpc>
                <a:spcPct val="90000"/>
              </a:lnSpc>
            </a:pPr>
            <a:r>
              <a:rPr lang="en-US" sz="6600" i="1" dirty="0" smtClean="0">
                <a:solidFill>
                  <a:srgbClr val="800000"/>
                </a:solidFill>
                <a:latin typeface="Gill Sans" pitchFamily="-108" charset="0"/>
                <a:ea typeface="Gill Sans" pitchFamily="-108" charset="0"/>
                <a:cs typeface="Gill Sans" pitchFamily="-108" charset="0"/>
              </a:rPr>
              <a:t>“                </a:t>
            </a:r>
            <a:r>
              <a:rPr lang="en-US" sz="6600" i="1" dirty="0">
                <a:solidFill>
                  <a:srgbClr val="800000"/>
                </a:solidFill>
                <a:latin typeface="Gill Sans" pitchFamily="-108" charset="0"/>
                <a:ea typeface="Gill Sans" pitchFamily="-108" charset="0"/>
                <a:cs typeface="Gill Sans" pitchFamily="-108" charset="0"/>
              </a:rPr>
              <a:t>	”</a:t>
            </a:r>
          </a:p>
          <a:p>
            <a:pPr lvl="1">
              <a:lnSpc>
                <a:spcPct val="90000"/>
              </a:lnSpc>
            </a:pPr>
            <a:r>
              <a:rPr lang="en-US" sz="6600" i="1" dirty="0">
                <a:solidFill>
                  <a:srgbClr val="800000"/>
                </a:solidFill>
                <a:latin typeface="Gill Sans" pitchFamily="-108" charset="0"/>
                <a:ea typeface="Gill Sans" pitchFamily="-108" charset="0"/>
                <a:cs typeface="Gill Sans" pitchFamily="-108" charset="0"/>
              </a:rPr>
              <a:t> to </a:t>
            </a:r>
            <a:r>
              <a:rPr lang="en-US" sz="6600" i="1" dirty="0" smtClean="0">
                <a:solidFill>
                  <a:srgbClr val="800000"/>
                </a:solidFill>
                <a:latin typeface="Gill Sans" pitchFamily="-108" charset="0"/>
                <a:ea typeface="Gill Sans" pitchFamily="-108" charset="0"/>
                <a:cs typeface="Gill Sans" pitchFamily="-108" charset="0"/>
              </a:rPr>
              <a:t>Vietnam </a:t>
            </a:r>
            <a:r>
              <a:rPr lang="en-US" sz="6600" i="1" dirty="0">
                <a:solidFill>
                  <a:srgbClr val="800000"/>
                </a:solidFill>
                <a:latin typeface="Gill Sans" pitchFamily="-108" charset="0"/>
                <a:ea typeface="Gill Sans" pitchFamily="-108" charset="0"/>
                <a:cs typeface="Gill Sans" pitchFamily="-108" charset="0"/>
              </a:rPr>
              <a:t>for… </a:t>
            </a:r>
          </a:p>
          <a:p>
            <a:pPr lvl="1">
              <a:lnSpc>
                <a:spcPct val="90000"/>
              </a:lnSpc>
            </a:pPr>
            <a:r>
              <a:rPr lang="en-US" sz="4800" i="1" dirty="0">
                <a:solidFill>
                  <a:srgbClr val="800000"/>
                </a:solidFill>
                <a:latin typeface="Gill Sans" pitchFamily="-108" charset="0"/>
                <a:ea typeface="Gill Sans" pitchFamily="-108" charset="0"/>
                <a:cs typeface="Gill Sans" pitchFamily="-108" charset="0"/>
              </a:rPr>
              <a:t>	</a:t>
            </a:r>
            <a:endParaRPr lang="en-US" sz="4800" dirty="0"/>
          </a:p>
        </p:txBody>
      </p:sp>
      <p:sp>
        <p:nvSpPr>
          <p:cNvPr id="163845" name="TextBox 8"/>
          <p:cNvSpPr txBox="1">
            <a:spLocks noChangeArrowheads="1"/>
          </p:cNvSpPr>
          <p:nvPr/>
        </p:nvSpPr>
        <p:spPr bwMode="auto">
          <a:xfrm>
            <a:off x="990600" y="2878722"/>
            <a:ext cx="4709172" cy="1107996"/>
          </a:xfrm>
          <a:prstGeom prst="rect">
            <a:avLst/>
          </a:prstGeom>
          <a:noFill/>
          <a:ln w="9525">
            <a:noFill/>
            <a:miter lim="800000"/>
            <a:headEnd/>
            <a:tailEnd/>
          </a:ln>
        </p:spPr>
        <p:txBody>
          <a:bodyPr wrap="square">
            <a:prstTxWarp prst="textNoShape">
              <a:avLst/>
            </a:prstTxWarp>
            <a:spAutoFit/>
          </a:bodyPr>
          <a:lstStyle/>
          <a:p>
            <a:r>
              <a:rPr lang="en-US" sz="6600" b="1" dirty="0" err="1">
                <a:latin typeface="Gill Sans"/>
                <a:cs typeface="Gill Sans"/>
              </a:rPr>
              <a:t>Cám</a:t>
            </a:r>
            <a:r>
              <a:rPr lang="en-US" sz="6600" b="1" dirty="0">
                <a:latin typeface="Gill Sans"/>
                <a:cs typeface="Gill Sans"/>
              </a:rPr>
              <a:t> </a:t>
            </a:r>
            <a:r>
              <a:rPr lang="en-US" sz="6600" b="1" dirty="0" err="1">
                <a:latin typeface="Gill Sans"/>
                <a:cs typeface="Gill Sans"/>
              </a:rPr>
              <a:t>ơn</a:t>
            </a:r>
            <a:r>
              <a:rPr lang="en-US" sz="6600" b="1" dirty="0">
                <a:latin typeface="Gill Sans"/>
                <a:cs typeface="Gill Sans"/>
              </a:rPr>
              <a:t>!</a:t>
            </a:r>
          </a:p>
        </p:txBody>
      </p:sp>
      <p:pic>
        <p:nvPicPr>
          <p:cNvPr id="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4848" y="2303844"/>
            <a:ext cx="3021490" cy="262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382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09600" y="609600"/>
            <a:ext cx="7772400" cy="1143000"/>
          </a:xfrm>
        </p:spPr>
        <p:txBody>
          <a:bodyPr/>
          <a:lstStyle/>
          <a:p>
            <a:pPr eaLnBrk="1" hangingPunct="1"/>
            <a:r>
              <a:rPr lang="en-US" b="1">
                <a:solidFill>
                  <a:srgbClr val="800000"/>
                </a:solidFill>
                <a:latin typeface="Gill Sans" pitchFamily="-108" charset="0"/>
                <a:ea typeface="Gill Sans" pitchFamily="-108" charset="0"/>
                <a:cs typeface="Gill Sans" pitchFamily="-108" charset="0"/>
              </a:rPr>
              <a:t>Thank you to the world</a:t>
            </a:r>
          </a:p>
        </p:txBody>
      </p:sp>
      <p:sp>
        <p:nvSpPr>
          <p:cNvPr id="163843" name="Rectangle 3"/>
          <p:cNvSpPr>
            <a:spLocks noGrp="1" noChangeArrowheads="1"/>
          </p:cNvSpPr>
          <p:nvPr>
            <p:ph idx="1"/>
          </p:nvPr>
        </p:nvSpPr>
        <p:spPr>
          <a:xfrm>
            <a:off x="457200" y="1981200"/>
            <a:ext cx="7924800" cy="1295400"/>
          </a:xfrm>
        </p:spPr>
        <p:txBody>
          <a:bodyPr/>
          <a:lstStyle/>
          <a:p>
            <a:pPr lvl="1" eaLnBrk="1" hangingPunct="1">
              <a:lnSpc>
                <a:spcPct val="90000"/>
              </a:lnSpc>
              <a:buFontTx/>
              <a:buNone/>
            </a:pPr>
            <a:r>
              <a:rPr lang="en-US" smtClean="0">
                <a:latin typeface="Gill Sans" pitchFamily="-108" charset="0"/>
                <a:ea typeface="Gill Sans" pitchFamily="-108" charset="0"/>
                <a:cs typeface="Gill Sans" pitchFamily="-108" charset="0"/>
              </a:rPr>
              <a:t>	</a:t>
            </a:r>
            <a:endParaRPr lang="en-US" smtClean="0">
              <a:latin typeface="Times" pitchFamily="-108" charset="0"/>
            </a:endParaRPr>
          </a:p>
          <a:p>
            <a:pPr eaLnBrk="1" hangingPunct="1">
              <a:lnSpc>
                <a:spcPct val="90000"/>
              </a:lnSpc>
              <a:buFontTx/>
              <a:buNone/>
            </a:pPr>
            <a:endParaRPr lang="en-US" sz="1400">
              <a:ea typeface="ＭＳ Ｐゴシック" pitchFamily="-108" charset="-128"/>
              <a:cs typeface="ＭＳ Ｐゴシック" pitchFamily="-108" charset="-128"/>
            </a:endParaRPr>
          </a:p>
        </p:txBody>
      </p:sp>
      <p:sp>
        <p:nvSpPr>
          <p:cNvPr id="163844" name="TextBox 10"/>
          <p:cNvSpPr txBox="1">
            <a:spLocks noChangeArrowheads="1"/>
          </p:cNvSpPr>
          <p:nvPr/>
        </p:nvSpPr>
        <p:spPr bwMode="auto">
          <a:xfrm>
            <a:off x="0" y="1981200"/>
            <a:ext cx="7827963" cy="3511550"/>
          </a:xfrm>
          <a:prstGeom prst="rect">
            <a:avLst/>
          </a:prstGeom>
          <a:noFill/>
          <a:ln w="9525">
            <a:noFill/>
            <a:miter lim="800000"/>
            <a:headEnd/>
            <a:tailEnd/>
          </a:ln>
        </p:spPr>
        <p:txBody>
          <a:bodyPr>
            <a:prstTxWarp prst="textNoShape">
              <a:avLst/>
            </a:prstTxWarp>
            <a:spAutoFit/>
          </a:bodyPr>
          <a:lstStyle/>
          <a:p>
            <a:pPr lvl="1">
              <a:lnSpc>
                <a:spcPct val="90000"/>
              </a:lnSpc>
            </a:pPr>
            <a:r>
              <a:rPr lang="en-US" sz="4000">
                <a:latin typeface="Gill Sans" pitchFamily="-108" charset="0"/>
                <a:ea typeface="Gill Sans" pitchFamily="-108" charset="0"/>
                <a:cs typeface="Gill Sans" pitchFamily="-108" charset="0"/>
              </a:rPr>
              <a:t>	</a:t>
            </a:r>
            <a:r>
              <a:rPr lang="en-US" sz="6600" i="1">
                <a:solidFill>
                  <a:srgbClr val="800000"/>
                </a:solidFill>
                <a:latin typeface="Gill Sans" pitchFamily="-108" charset="0"/>
                <a:ea typeface="Gill Sans" pitchFamily="-108" charset="0"/>
                <a:cs typeface="Gill Sans" pitchFamily="-108" charset="0"/>
              </a:rPr>
              <a:t>I want to say </a:t>
            </a:r>
          </a:p>
          <a:p>
            <a:pPr lvl="1">
              <a:lnSpc>
                <a:spcPct val="90000"/>
              </a:lnSpc>
            </a:pPr>
            <a:r>
              <a:rPr lang="en-US" sz="6600" i="1">
                <a:solidFill>
                  <a:srgbClr val="800000"/>
                </a:solidFill>
                <a:latin typeface="Gill Sans" pitchFamily="-108" charset="0"/>
                <a:ea typeface="Gill Sans" pitchFamily="-108" charset="0"/>
                <a:cs typeface="Gill Sans" pitchFamily="-108" charset="0"/>
              </a:rPr>
              <a:t>“      	”</a:t>
            </a:r>
          </a:p>
          <a:p>
            <a:pPr lvl="1">
              <a:lnSpc>
                <a:spcPct val="90000"/>
              </a:lnSpc>
            </a:pPr>
            <a:r>
              <a:rPr lang="en-US" sz="6600" i="1">
                <a:solidFill>
                  <a:srgbClr val="800000"/>
                </a:solidFill>
                <a:latin typeface="Gill Sans" pitchFamily="-108" charset="0"/>
                <a:ea typeface="Gill Sans" pitchFamily="-108" charset="0"/>
                <a:cs typeface="Gill Sans" pitchFamily="-108" charset="0"/>
              </a:rPr>
              <a:t> to China for… </a:t>
            </a:r>
          </a:p>
          <a:p>
            <a:pPr lvl="1">
              <a:lnSpc>
                <a:spcPct val="90000"/>
              </a:lnSpc>
            </a:pPr>
            <a:r>
              <a:rPr lang="en-US" sz="4800" i="1">
                <a:solidFill>
                  <a:srgbClr val="800000"/>
                </a:solidFill>
                <a:latin typeface="Gill Sans" pitchFamily="-108" charset="0"/>
                <a:ea typeface="Gill Sans" pitchFamily="-108" charset="0"/>
                <a:cs typeface="Gill Sans" pitchFamily="-108" charset="0"/>
              </a:rPr>
              <a:t>	</a:t>
            </a:r>
            <a:endParaRPr lang="en-US" sz="4800"/>
          </a:p>
        </p:txBody>
      </p:sp>
      <p:sp>
        <p:nvSpPr>
          <p:cNvPr id="163845" name="TextBox 8"/>
          <p:cNvSpPr txBox="1">
            <a:spLocks noChangeArrowheads="1"/>
          </p:cNvSpPr>
          <p:nvPr/>
        </p:nvSpPr>
        <p:spPr bwMode="auto">
          <a:xfrm>
            <a:off x="990600" y="3055938"/>
            <a:ext cx="3573463" cy="830262"/>
          </a:xfrm>
          <a:prstGeom prst="rect">
            <a:avLst/>
          </a:prstGeom>
          <a:noFill/>
          <a:ln w="9525">
            <a:noFill/>
            <a:miter lim="800000"/>
            <a:headEnd/>
            <a:tailEnd/>
          </a:ln>
        </p:spPr>
        <p:txBody>
          <a:bodyPr>
            <a:prstTxWarp prst="textNoShape">
              <a:avLst/>
            </a:prstTxWarp>
            <a:spAutoFit/>
          </a:bodyPr>
          <a:lstStyle/>
          <a:p>
            <a:r>
              <a:rPr lang="en-US" sz="4800"/>
              <a:t>谢谢</a:t>
            </a:r>
          </a:p>
        </p:txBody>
      </p:sp>
      <p:pic>
        <p:nvPicPr>
          <p:cNvPr id="8" name="Picture 7"/>
          <p:cNvPicPr>
            <a:picLocks noChangeAspect="1"/>
          </p:cNvPicPr>
          <p:nvPr/>
        </p:nvPicPr>
        <p:blipFill>
          <a:blip r:embed="rId3"/>
          <a:srcRect/>
          <a:stretch>
            <a:fillRect/>
          </a:stretch>
        </p:blipFill>
        <p:spPr bwMode="auto">
          <a:xfrm>
            <a:off x="5899150" y="1981200"/>
            <a:ext cx="2654300" cy="44450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127250" y="4965700"/>
            <a:ext cx="3771900" cy="1892300"/>
          </a:xfrm>
          <a:prstGeom prst="rect">
            <a:avLst/>
          </a:prstGeom>
        </p:spPr>
      </p:pic>
    </p:spTree>
    <p:extLst>
      <p:ext uri="{BB962C8B-B14F-4D97-AF65-F5344CB8AC3E}">
        <p14:creationId xmlns:p14="http://schemas.microsoft.com/office/powerpoint/2010/main" val="1311493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09600" y="609600"/>
            <a:ext cx="7772400" cy="1143000"/>
          </a:xfrm>
        </p:spPr>
        <p:txBody>
          <a:bodyPr/>
          <a:lstStyle/>
          <a:p>
            <a:pPr eaLnBrk="1" hangingPunct="1"/>
            <a:r>
              <a:rPr lang="en-US" b="1">
                <a:solidFill>
                  <a:srgbClr val="800000"/>
                </a:solidFill>
                <a:latin typeface="Gill Sans" pitchFamily="-108" charset="0"/>
                <a:ea typeface="Gill Sans" pitchFamily="-108" charset="0"/>
                <a:cs typeface="Gill Sans" pitchFamily="-108" charset="0"/>
              </a:rPr>
              <a:t>Thank you to the world</a:t>
            </a:r>
          </a:p>
        </p:txBody>
      </p:sp>
      <p:sp>
        <p:nvSpPr>
          <p:cNvPr id="161795" name="Rectangle 3"/>
          <p:cNvSpPr>
            <a:spLocks noGrp="1" noChangeArrowheads="1"/>
          </p:cNvSpPr>
          <p:nvPr>
            <p:ph idx="1"/>
          </p:nvPr>
        </p:nvSpPr>
        <p:spPr>
          <a:xfrm>
            <a:off x="457200" y="1981200"/>
            <a:ext cx="7924800" cy="1295400"/>
          </a:xfrm>
        </p:spPr>
        <p:txBody>
          <a:bodyPr/>
          <a:lstStyle/>
          <a:p>
            <a:pPr lvl="1" eaLnBrk="1" hangingPunct="1">
              <a:lnSpc>
                <a:spcPct val="90000"/>
              </a:lnSpc>
              <a:buFontTx/>
              <a:buNone/>
            </a:pPr>
            <a:r>
              <a:rPr lang="en-US" smtClean="0">
                <a:latin typeface="Gill Sans" pitchFamily="-108" charset="0"/>
                <a:ea typeface="Gill Sans" pitchFamily="-108" charset="0"/>
                <a:cs typeface="Gill Sans" pitchFamily="-108" charset="0"/>
              </a:rPr>
              <a:t>	</a:t>
            </a:r>
            <a:endParaRPr lang="en-US" smtClean="0">
              <a:latin typeface="Times" pitchFamily="-108" charset="0"/>
            </a:endParaRPr>
          </a:p>
          <a:p>
            <a:pPr eaLnBrk="1" hangingPunct="1">
              <a:lnSpc>
                <a:spcPct val="90000"/>
              </a:lnSpc>
              <a:buFontTx/>
              <a:buNone/>
            </a:pPr>
            <a:endParaRPr lang="en-US" sz="1400">
              <a:ea typeface="ＭＳ Ｐゴシック" pitchFamily="-108" charset="-128"/>
              <a:cs typeface="ＭＳ Ｐゴシック" pitchFamily="-108" charset="-128"/>
            </a:endParaRPr>
          </a:p>
        </p:txBody>
      </p:sp>
      <p:sp>
        <p:nvSpPr>
          <p:cNvPr id="161796" name="TextBox 10"/>
          <p:cNvSpPr txBox="1">
            <a:spLocks noChangeArrowheads="1"/>
          </p:cNvSpPr>
          <p:nvPr/>
        </p:nvSpPr>
        <p:spPr bwMode="auto">
          <a:xfrm>
            <a:off x="0" y="1981200"/>
            <a:ext cx="7827963" cy="3511731"/>
          </a:xfrm>
          <a:prstGeom prst="rect">
            <a:avLst/>
          </a:prstGeom>
          <a:noFill/>
          <a:ln w="9525">
            <a:noFill/>
            <a:miter lim="800000"/>
            <a:headEnd/>
            <a:tailEnd/>
          </a:ln>
        </p:spPr>
        <p:txBody>
          <a:bodyPr>
            <a:prstTxWarp prst="textNoShape">
              <a:avLst/>
            </a:prstTxWarp>
            <a:spAutoFit/>
          </a:bodyPr>
          <a:lstStyle/>
          <a:p>
            <a:pPr lvl="1">
              <a:lnSpc>
                <a:spcPct val="90000"/>
              </a:lnSpc>
            </a:pPr>
            <a:r>
              <a:rPr lang="en-US" sz="4000" dirty="0">
                <a:latin typeface="Gill Sans" pitchFamily="-108" charset="0"/>
                <a:ea typeface="Gill Sans" pitchFamily="-108" charset="0"/>
                <a:cs typeface="Gill Sans" pitchFamily="-108" charset="0"/>
              </a:rPr>
              <a:t>	</a:t>
            </a:r>
            <a:r>
              <a:rPr lang="en-US" sz="6600" i="1" dirty="0">
                <a:solidFill>
                  <a:srgbClr val="800000"/>
                </a:solidFill>
                <a:latin typeface="Gill Sans" pitchFamily="-108" charset="0"/>
                <a:ea typeface="Gill Sans" pitchFamily="-108" charset="0"/>
                <a:cs typeface="Gill Sans" pitchFamily="-108" charset="0"/>
              </a:rPr>
              <a:t>I want to say </a:t>
            </a:r>
          </a:p>
          <a:p>
            <a:pPr lvl="1">
              <a:lnSpc>
                <a:spcPct val="90000"/>
              </a:lnSpc>
            </a:pPr>
            <a:r>
              <a:rPr lang="en-US" sz="6600" i="1" dirty="0">
                <a:solidFill>
                  <a:srgbClr val="800000"/>
                </a:solidFill>
                <a:latin typeface="Gill Sans" pitchFamily="-108" charset="0"/>
                <a:ea typeface="Gill Sans" pitchFamily="-108" charset="0"/>
                <a:cs typeface="Gill Sans" pitchFamily="-108" charset="0"/>
              </a:rPr>
              <a:t>“      					”</a:t>
            </a:r>
          </a:p>
          <a:p>
            <a:pPr lvl="1">
              <a:lnSpc>
                <a:spcPct val="90000"/>
              </a:lnSpc>
            </a:pPr>
            <a:r>
              <a:rPr lang="en-US" sz="6600" i="1" dirty="0">
                <a:solidFill>
                  <a:srgbClr val="800000"/>
                </a:solidFill>
                <a:latin typeface="Gill Sans" pitchFamily="-108" charset="0"/>
                <a:ea typeface="Gill Sans" pitchFamily="-108" charset="0"/>
                <a:cs typeface="Gill Sans" pitchFamily="-108" charset="0"/>
              </a:rPr>
              <a:t> to </a:t>
            </a:r>
            <a:r>
              <a:rPr lang="en-US" sz="6600" i="1" u="sng" dirty="0" smtClean="0">
                <a:solidFill>
                  <a:srgbClr val="800000"/>
                </a:solidFill>
                <a:latin typeface="Gill Sans" pitchFamily="-108" charset="0"/>
                <a:ea typeface="Gill Sans" pitchFamily="-108" charset="0"/>
                <a:cs typeface="Gill Sans" pitchFamily="-108" charset="0"/>
              </a:rPr>
              <a:t>(country) </a:t>
            </a:r>
            <a:r>
              <a:rPr lang="en-US" sz="6600" i="1" dirty="0">
                <a:solidFill>
                  <a:srgbClr val="800000"/>
                </a:solidFill>
                <a:latin typeface="Gill Sans" pitchFamily="-108" charset="0"/>
                <a:ea typeface="Gill Sans" pitchFamily="-108" charset="0"/>
                <a:cs typeface="Gill Sans" pitchFamily="-108" charset="0"/>
              </a:rPr>
              <a:t>for… </a:t>
            </a:r>
          </a:p>
          <a:p>
            <a:pPr lvl="1">
              <a:lnSpc>
                <a:spcPct val="90000"/>
              </a:lnSpc>
            </a:pPr>
            <a:r>
              <a:rPr lang="en-US" sz="4800" i="1" dirty="0">
                <a:solidFill>
                  <a:srgbClr val="800000"/>
                </a:solidFill>
                <a:latin typeface="Gill Sans" pitchFamily="-108" charset="0"/>
                <a:ea typeface="Gill Sans" pitchFamily="-108" charset="0"/>
                <a:cs typeface="Gill Sans" pitchFamily="-108" charset="0"/>
              </a:rPr>
              <a:t>	</a:t>
            </a:r>
            <a:endParaRPr lang="en-US" sz="4800" dirty="0"/>
          </a:p>
        </p:txBody>
      </p:sp>
    </p:spTree>
    <p:extLst>
      <p:ext uri="{BB962C8B-B14F-4D97-AF65-F5344CB8AC3E}">
        <p14:creationId xmlns:p14="http://schemas.microsoft.com/office/powerpoint/2010/main" val="336833170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5" name="TextBox 6"/>
          <p:cNvSpPr txBox="1">
            <a:spLocks noChangeArrowheads="1"/>
          </p:cNvSpPr>
          <p:nvPr/>
        </p:nvSpPr>
        <p:spPr bwMode="auto">
          <a:xfrm>
            <a:off x="3706096" y="463024"/>
            <a:ext cx="5040560" cy="1323439"/>
          </a:xfrm>
          <a:prstGeom prst="rect">
            <a:avLst/>
          </a:prstGeom>
          <a:noFill/>
          <a:ln w="9525">
            <a:noFill/>
            <a:miter lim="800000"/>
            <a:headEnd/>
            <a:tailEnd/>
          </a:ln>
        </p:spPr>
        <p:txBody>
          <a:bodyPr wrap="square">
            <a:prstTxWarp prst="textNoShape">
              <a:avLst/>
            </a:prstTxWarp>
            <a:spAutoFit/>
          </a:bodyPr>
          <a:lstStyle/>
          <a:p>
            <a:r>
              <a:rPr lang="en-US" sz="8000" b="1" dirty="0" smtClean="0">
                <a:latin typeface="Gill Sans" pitchFamily="-108" charset="0"/>
                <a:ea typeface="Gill Sans" pitchFamily="-108" charset="0"/>
                <a:cs typeface="Gill Sans" pitchFamily="-108" charset="0"/>
              </a:rPr>
              <a:t>challenge</a:t>
            </a:r>
            <a:r>
              <a:rPr lang="en-US" sz="3600" b="1" dirty="0" smtClean="0">
                <a:latin typeface="Gill Sans" pitchFamily="-108" charset="0"/>
                <a:ea typeface="Gill Sans" pitchFamily="-108" charset="0"/>
                <a:cs typeface="Gill Sans" pitchFamily="-108" charset="0"/>
              </a:rPr>
              <a:t> </a:t>
            </a:r>
            <a:endParaRPr lang="en-US" altLang="ja-JP" sz="8000" b="1" dirty="0">
              <a:latin typeface="Gill Sans" pitchFamily="-108" charset="0"/>
              <a:ea typeface="Gill Sans" pitchFamily="-108" charset="0"/>
              <a:cs typeface="Gill Sans" pitchFamily="-108" charset="0"/>
            </a:endParaRPr>
          </a:p>
        </p:txBody>
      </p:sp>
      <p:pic>
        <p:nvPicPr>
          <p:cNvPr id="3" name="図 2"/>
          <p:cNvPicPr>
            <a:picLocks noChangeAspect="1"/>
          </p:cNvPicPr>
          <p:nvPr/>
        </p:nvPicPr>
        <p:blipFill>
          <a:blip r:embed="rId3"/>
          <a:stretch>
            <a:fillRect/>
          </a:stretch>
        </p:blipFill>
        <p:spPr>
          <a:xfrm>
            <a:off x="179512" y="195969"/>
            <a:ext cx="3038181" cy="6617407"/>
          </a:xfrm>
          <a:prstGeom prst="rect">
            <a:avLst/>
          </a:prstGeom>
        </p:spPr>
      </p:pic>
      <p:pic>
        <p:nvPicPr>
          <p:cNvPr id="8" name="図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247" y="1124744"/>
            <a:ext cx="2332705" cy="1440160"/>
          </a:xfrm>
          <a:prstGeom prst="rect">
            <a:avLst/>
          </a:prstGeom>
        </p:spPr>
      </p:pic>
      <p:sp>
        <p:nvSpPr>
          <p:cNvPr id="22" name="TextBox 6"/>
          <p:cNvSpPr txBox="1">
            <a:spLocks noChangeArrowheads="1"/>
          </p:cNvSpPr>
          <p:nvPr/>
        </p:nvSpPr>
        <p:spPr bwMode="auto">
          <a:xfrm>
            <a:off x="3995936" y="2348880"/>
            <a:ext cx="5040560" cy="1323439"/>
          </a:xfrm>
          <a:prstGeom prst="rect">
            <a:avLst/>
          </a:prstGeom>
          <a:noFill/>
          <a:ln w="9525">
            <a:noFill/>
            <a:miter lim="800000"/>
            <a:headEnd/>
            <a:tailEnd/>
          </a:ln>
        </p:spPr>
        <p:txBody>
          <a:bodyPr wrap="square">
            <a:prstTxWarp prst="textNoShape">
              <a:avLst/>
            </a:prstTxWarp>
            <a:spAutoFit/>
          </a:bodyPr>
          <a:lstStyle/>
          <a:p>
            <a:r>
              <a:rPr lang="en-US" sz="8000" b="1" dirty="0" smtClean="0">
                <a:solidFill>
                  <a:srgbClr val="800000"/>
                </a:solidFill>
                <a:latin typeface="Gill Sans" pitchFamily="-108" charset="0"/>
                <a:ea typeface="Gill Sans" pitchFamily="-108" charset="0"/>
                <a:cs typeface="Gill Sans" pitchFamily="-108" charset="0"/>
              </a:rPr>
              <a:t>difficulty</a:t>
            </a:r>
            <a:r>
              <a:rPr lang="en-US" sz="3600" b="1" dirty="0" smtClean="0">
                <a:latin typeface="Gill Sans" pitchFamily="-108" charset="0"/>
                <a:ea typeface="Gill Sans" pitchFamily="-108" charset="0"/>
                <a:cs typeface="Gill Sans" pitchFamily="-108" charset="0"/>
              </a:rPr>
              <a:t> </a:t>
            </a:r>
            <a:endParaRPr lang="en-US" altLang="ja-JP" sz="8000" b="1" dirty="0">
              <a:latin typeface="Gill Sans" pitchFamily="-108" charset="0"/>
              <a:ea typeface="Gill Sans" pitchFamily="-108" charset="0"/>
              <a:cs typeface="Gill Sans" pitchFamily="-108" charset="0"/>
            </a:endParaRPr>
          </a:p>
        </p:txBody>
      </p:sp>
      <p:pic>
        <p:nvPicPr>
          <p:cNvPr id="10" name="図 9"/>
          <p:cNvPicPr>
            <a:picLocks noChangeAspect="1"/>
          </p:cNvPicPr>
          <p:nvPr/>
        </p:nvPicPr>
        <p:blipFill>
          <a:blip r:embed="rId5"/>
          <a:stretch>
            <a:fillRect/>
          </a:stretch>
        </p:blipFill>
        <p:spPr>
          <a:xfrm>
            <a:off x="2547880" y="3672319"/>
            <a:ext cx="6776648" cy="2564993"/>
          </a:xfrm>
          <a:prstGeom prst="rect">
            <a:avLst/>
          </a:prstGeom>
        </p:spPr>
      </p:pic>
    </p:spTree>
    <p:extLst>
      <p:ext uri="{BB962C8B-B14F-4D97-AF65-F5344CB8AC3E}">
        <p14:creationId xmlns:p14="http://schemas.microsoft.com/office/powerpoint/2010/main" val="1180551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1143000"/>
          </a:xfrm>
        </p:spPr>
        <p:txBody>
          <a:bodyPr/>
          <a:lstStyle/>
          <a:p>
            <a:r>
              <a:rPr kumimoji="1" lang="en-US" altLang="ja-JP" sz="6600" b="1" dirty="0" smtClean="0">
                <a:solidFill>
                  <a:srgbClr val="0000FF"/>
                </a:solidFill>
                <a:latin typeface="Gill Sans"/>
                <a:cs typeface="Gill Sans"/>
              </a:rPr>
              <a:t>I wanna be a schwa.</a:t>
            </a:r>
            <a:endParaRPr kumimoji="1" lang="ja-JP" altLang="en-US" sz="6600" b="1" dirty="0">
              <a:solidFill>
                <a:srgbClr val="0000FF"/>
              </a:solidFill>
              <a:latin typeface="Gill Sans"/>
              <a:cs typeface="Gill Sans"/>
            </a:endParaRPr>
          </a:p>
        </p:txBody>
      </p:sp>
      <p:pic>
        <p:nvPicPr>
          <p:cNvPr id="8" name="コンテンツ プレースホルダー 7"/>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1063277"/>
            <a:ext cx="8229600" cy="4525963"/>
          </a:xfrm>
        </p:spPr>
      </p:pic>
      <p:sp>
        <p:nvSpPr>
          <p:cNvPr id="9" name="テキスト ボックス 8"/>
          <p:cNvSpPr txBox="1"/>
          <p:nvPr/>
        </p:nvSpPr>
        <p:spPr>
          <a:xfrm>
            <a:off x="1259632" y="5615227"/>
            <a:ext cx="7580020" cy="1015663"/>
          </a:xfrm>
          <a:prstGeom prst="rect">
            <a:avLst/>
          </a:prstGeom>
          <a:noFill/>
        </p:spPr>
        <p:txBody>
          <a:bodyPr wrap="none" rtlCol="0">
            <a:spAutoFit/>
          </a:bodyPr>
          <a:lstStyle/>
          <a:p>
            <a:r>
              <a:rPr kumimoji="1" lang="en-US" altLang="ja-JP" sz="6000" b="1" dirty="0" smtClean="0">
                <a:solidFill>
                  <a:srgbClr val="0000FF"/>
                </a:solidFill>
                <a:latin typeface="Gill Sans"/>
                <a:cs typeface="Gill Sans"/>
              </a:rPr>
              <a:t>It’s never stressed.</a:t>
            </a:r>
            <a:endParaRPr kumimoji="1" lang="ja-JP" altLang="en-US" sz="6000" dirty="0"/>
          </a:p>
        </p:txBody>
      </p:sp>
      <p:pic>
        <p:nvPicPr>
          <p:cNvPr id="10" name="図 9"/>
          <p:cNvPicPr>
            <a:picLocks noChangeAspect="1"/>
          </p:cNvPicPr>
          <p:nvPr/>
        </p:nvPicPr>
        <p:blipFill>
          <a:blip r:embed="rId3"/>
          <a:stretch>
            <a:fillRect/>
          </a:stretch>
        </p:blipFill>
        <p:spPr>
          <a:xfrm>
            <a:off x="5452572" y="1063276"/>
            <a:ext cx="3234228" cy="3373835"/>
          </a:xfrm>
          <a:prstGeom prst="rect">
            <a:avLst/>
          </a:prstGeom>
        </p:spPr>
      </p:pic>
    </p:spTree>
    <p:extLst>
      <p:ext uri="{BB962C8B-B14F-4D97-AF65-F5344CB8AC3E}">
        <p14:creationId xmlns:p14="http://schemas.microsoft.com/office/powerpoint/2010/main" val="397467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84504"/>
            <a:ext cx="9144000" cy="5186265"/>
          </a:xfrm>
          <a:prstGeom prst="rect">
            <a:avLst/>
          </a:prstGeom>
        </p:spPr>
      </p:pic>
      <p:sp>
        <p:nvSpPr>
          <p:cNvPr id="2" name="TextBox 1"/>
          <p:cNvSpPr txBox="1"/>
          <p:nvPr/>
        </p:nvSpPr>
        <p:spPr>
          <a:xfrm>
            <a:off x="434911" y="437520"/>
            <a:ext cx="4530657" cy="1107996"/>
          </a:xfrm>
          <a:prstGeom prst="rect">
            <a:avLst/>
          </a:prstGeom>
          <a:noFill/>
        </p:spPr>
        <p:txBody>
          <a:bodyPr wrap="none" rtlCol="0">
            <a:spAutoFit/>
          </a:bodyPr>
          <a:lstStyle/>
          <a:p>
            <a:r>
              <a:rPr lang="en-US" sz="6600" b="1" dirty="0" smtClean="0">
                <a:latin typeface="Gill Sans"/>
                <a:cs typeface="Gill Sans"/>
              </a:rPr>
              <a:t>Stress but</a:t>
            </a:r>
            <a:endParaRPr lang="en-US" sz="6600" b="1" dirty="0">
              <a:latin typeface="Gill Sans"/>
              <a:cs typeface="Gill Sans"/>
            </a:endParaRPr>
          </a:p>
        </p:txBody>
      </p:sp>
      <p:sp>
        <p:nvSpPr>
          <p:cNvPr id="3" name="TextBox 2"/>
          <p:cNvSpPr txBox="1"/>
          <p:nvPr/>
        </p:nvSpPr>
        <p:spPr>
          <a:xfrm>
            <a:off x="347931" y="1354171"/>
            <a:ext cx="5405784" cy="1754327"/>
          </a:xfrm>
          <a:prstGeom prst="rect">
            <a:avLst/>
          </a:prstGeom>
          <a:noFill/>
        </p:spPr>
        <p:txBody>
          <a:bodyPr wrap="none" rtlCol="0">
            <a:spAutoFit/>
          </a:bodyPr>
          <a:lstStyle/>
          <a:p>
            <a:r>
              <a:rPr lang="en-US" sz="5400" b="1" dirty="0">
                <a:solidFill>
                  <a:srgbClr val="800000"/>
                </a:solidFill>
                <a:latin typeface="Gill Sans"/>
                <a:cs typeface="Gill Sans"/>
              </a:rPr>
              <a:t>s</a:t>
            </a:r>
            <a:r>
              <a:rPr lang="en-US" sz="5400" b="1" dirty="0" smtClean="0">
                <a:solidFill>
                  <a:srgbClr val="800000"/>
                </a:solidFill>
                <a:latin typeface="Gill Sans"/>
                <a:cs typeface="Gill Sans"/>
              </a:rPr>
              <a:t>mall rewards/</a:t>
            </a:r>
          </a:p>
          <a:p>
            <a:r>
              <a:rPr lang="en-US" sz="5400" b="1" dirty="0" smtClean="0">
                <a:solidFill>
                  <a:srgbClr val="800000"/>
                </a:solidFill>
                <a:latin typeface="Gill Sans"/>
                <a:cs typeface="Gill Sans"/>
              </a:rPr>
              <a:t>dopamine</a:t>
            </a:r>
            <a:endParaRPr lang="en-US" sz="5400" b="1" dirty="0">
              <a:solidFill>
                <a:srgbClr val="800000"/>
              </a:solidFill>
              <a:latin typeface="Gill Sans"/>
              <a:cs typeface="Gill Sans"/>
            </a:endParaRPr>
          </a:p>
        </p:txBody>
      </p:sp>
    </p:spTree>
    <p:extLst>
      <p:ext uri="{BB962C8B-B14F-4D97-AF65-F5344CB8AC3E}">
        <p14:creationId xmlns:p14="http://schemas.microsoft.com/office/powerpoint/2010/main" val="1211014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endParaRPr lang="en-US" dirty="0" smtClean="0"/>
          </a:p>
        </p:txBody>
      </p:sp>
      <p:sp>
        <p:nvSpPr>
          <p:cNvPr id="147459" name="Content Placeholder 2"/>
          <p:cNvSpPr>
            <a:spLocks noGrp="1"/>
          </p:cNvSpPr>
          <p:nvPr>
            <p:ph idx="1"/>
          </p:nvPr>
        </p:nvSpPr>
        <p:spPr/>
        <p:txBody>
          <a:bodyPr/>
          <a:lstStyle/>
          <a:p>
            <a:pPr eaLnBrk="1" hangingPunct="1"/>
            <a:endParaRPr lang="en-US" dirty="0" smtClean="0"/>
          </a:p>
        </p:txBody>
      </p:sp>
      <p:pic>
        <p:nvPicPr>
          <p:cNvPr id="147460" name="Picture 3"/>
          <p:cNvPicPr>
            <a:picLocks noChangeAspect="1"/>
          </p:cNvPicPr>
          <p:nvPr/>
        </p:nvPicPr>
        <p:blipFill>
          <a:blip r:embed="rId3"/>
          <a:srcRect/>
          <a:stretch>
            <a:fillRect/>
          </a:stretch>
        </p:blipFill>
        <p:spPr bwMode="auto">
          <a:xfrm>
            <a:off x="-1174750" y="0"/>
            <a:ext cx="10318750" cy="6858000"/>
          </a:xfrm>
          <a:prstGeom prst="rect">
            <a:avLst/>
          </a:prstGeom>
          <a:noFill/>
          <a:ln w="9525">
            <a:noFill/>
            <a:miter lim="800000"/>
            <a:headEnd/>
            <a:tailEnd/>
          </a:ln>
        </p:spPr>
      </p:pic>
      <p:sp>
        <p:nvSpPr>
          <p:cNvPr id="147461" name="Rectangle 4"/>
          <p:cNvSpPr>
            <a:spLocks noChangeArrowheads="1"/>
          </p:cNvSpPr>
          <p:nvPr/>
        </p:nvSpPr>
        <p:spPr bwMode="auto">
          <a:xfrm>
            <a:off x="6057900" y="274638"/>
            <a:ext cx="2640013" cy="1323975"/>
          </a:xfrm>
          <a:prstGeom prst="rect">
            <a:avLst/>
          </a:prstGeom>
          <a:noFill/>
          <a:ln w="9525">
            <a:noFill/>
            <a:miter lim="800000"/>
            <a:headEnd/>
            <a:tailEnd/>
          </a:ln>
        </p:spPr>
        <p:txBody>
          <a:bodyPr wrap="none">
            <a:prstTxWarp prst="textNoShape">
              <a:avLst/>
            </a:prstTxWarp>
            <a:spAutoFit/>
          </a:bodyPr>
          <a:lstStyle/>
          <a:p>
            <a:r>
              <a:rPr lang="en-US" altLang="ja-JP" sz="8000" b="1" dirty="0">
                <a:solidFill>
                  <a:schemeClr val="bg1"/>
                </a:solidFill>
                <a:latin typeface="Gill Sans" pitchFamily="-108" charset="0"/>
                <a:ea typeface="Gill Sans" pitchFamily="-108" charset="0"/>
                <a:cs typeface="Gill Sans" pitchFamily="-108" charset="0"/>
              </a:rPr>
              <a:t>Flow</a:t>
            </a:r>
            <a:endParaRPr lang="ja-JP" altLang="en-US" sz="8000" b="1">
              <a:solidFill>
                <a:schemeClr val="bg1"/>
              </a:solidFill>
              <a:latin typeface="Gill Sans" pitchFamily="-108" charset="0"/>
              <a:ea typeface="Osaka" pitchFamily="-108" charset="-128"/>
              <a:cs typeface="Osaka" pitchFamily="-108" charset="-128"/>
            </a:endParaRPr>
          </a:p>
        </p:txBody>
      </p:sp>
    </p:spTree>
    <p:extLst>
      <p:ext uri="{BB962C8B-B14F-4D97-AF65-F5344CB8AC3E}">
        <p14:creationId xmlns:p14="http://schemas.microsoft.com/office/powerpoint/2010/main" val="104989394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43939" y="332656"/>
            <a:ext cx="1940029" cy="646331"/>
          </a:xfrm>
          <a:prstGeom prst="rect">
            <a:avLst/>
          </a:prstGeom>
          <a:noFill/>
        </p:spPr>
        <p:txBody>
          <a:bodyPr wrap="none" rtlCol="0">
            <a:spAutoFit/>
          </a:bodyPr>
          <a:lstStyle/>
          <a:p>
            <a:r>
              <a:rPr kumimoji="1" lang="en-US" altLang="ja-JP" sz="3600" dirty="0">
                <a:latin typeface="Gill Sans"/>
                <a:cs typeface="Gill Sans"/>
              </a:rPr>
              <a:t>B</a:t>
            </a:r>
            <a:r>
              <a:rPr kumimoji="1" lang="en-US" altLang="ja-JP" sz="3600" dirty="0" smtClean="0">
                <a:latin typeface="Gill Sans"/>
                <a:cs typeface="Gill Sans"/>
              </a:rPr>
              <a:t>oredom</a:t>
            </a:r>
            <a:endParaRPr kumimoji="1" lang="ja-JP" altLang="en-US" sz="3600" dirty="0">
              <a:latin typeface="Gill Sans"/>
              <a:cs typeface="Gill Sans"/>
            </a:endParaRPr>
          </a:p>
        </p:txBody>
      </p:sp>
      <p:sp>
        <p:nvSpPr>
          <p:cNvPr id="5" name="テキスト ボックス 4"/>
          <p:cNvSpPr txBox="1"/>
          <p:nvPr/>
        </p:nvSpPr>
        <p:spPr>
          <a:xfrm>
            <a:off x="317627" y="3430741"/>
            <a:ext cx="1189824" cy="646331"/>
          </a:xfrm>
          <a:prstGeom prst="rect">
            <a:avLst/>
          </a:prstGeom>
          <a:noFill/>
        </p:spPr>
        <p:txBody>
          <a:bodyPr wrap="none" rtlCol="0">
            <a:spAutoFit/>
          </a:bodyPr>
          <a:lstStyle/>
          <a:p>
            <a:r>
              <a:rPr kumimoji="1" lang="en-US" altLang="ja-JP" sz="3600" b="1" dirty="0" smtClean="0">
                <a:latin typeface="Gill Sans"/>
                <a:cs typeface="Gill Sans"/>
              </a:rPr>
              <a:t>Skill</a:t>
            </a:r>
            <a:endParaRPr kumimoji="1" lang="ja-JP" altLang="en-US" sz="3600" b="1" dirty="0">
              <a:latin typeface="Gill Sans"/>
              <a:cs typeface="Gill Sans"/>
            </a:endParaRPr>
          </a:p>
        </p:txBody>
      </p:sp>
      <p:sp>
        <p:nvSpPr>
          <p:cNvPr id="6" name="テキスト ボックス 5"/>
          <p:cNvSpPr txBox="1"/>
          <p:nvPr/>
        </p:nvSpPr>
        <p:spPr>
          <a:xfrm>
            <a:off x="4116424" y="6095037"/>
            <a:ext cx="2471800" cy="646331"/>
          </a:xfrm>
          <a:prstGeom prst="rect">
            <a:avLst/>
          </a:prstGeom>
          <a:noFill/>
        </p:spPr>
        <p:txBody>
          <a:bodyPr wrap="none" rtlCol="0">
            <a:spAutoFit/>
          </a:bodyPr>
          <a:lstStyle/>
          <a:p>
            <a:r>
              <a:rPr kumimoji="1" lang="en-US" altLang="ja-JP" sz="3600" b="1" dirty="0" smtClean="0">
                <a:latin typeface="Gill Sans"/>
                <a:cs typeface="Gill Sans"/>
              </a:rPr>
              <a:t>Challenge</a:t>
            </a:r>
            <a:endParaRPr kumimoji="1" lang="ja-JP" altLang="en-US" sz="3600" b="1" dirty="0">
              <a:latin typeface="Gill Sans"/>
              <a:cs typeface="Gill Sans"/>
            </a:endParaRPr>
          </a:p>
        </p:txBody>
      </p:sp>
      <p:sp>
        <p:nvSpPr>
          <p:cNvPr id="7" name="テキスト ボックス 6"/>
          <p:cNvSpPr txBox="1"/>
          <p:nvPr/>
        </p:nvSpPr>
        <p:spPr>
          <a:xfrm>
            <a:off x="6804248" y="5086925"/>
            <a:ext cx="1633781" cy="646331"/>
          </a:xfrm>
          <a:prstGeom prst="rect">
            <a:avLst/>
          </a:prstGeom>
          <a:noFill/>
        </p:spPr>
        <p:txBody>
          <a:bodyPr wrap="none" rtlCol="0">
            <a:spAutoFit/>
          </a:bodyPr>
          <a:lstStyle/>
          <a:p>
            <a:r>
              <a:rPr kumimoji="1" lang="en-US" altLang="ja-JP" sz="3600" dirty="0" smtClean="0">
                <a:latin typeface="Gill Sans"/>
                <a:cs typeface="Gill Sans"/>
              </a:rPr>
              <a:t>Anxiety</a:t>
            </a:r>
            <a:endParaRPr kumimoji="1" lang="ja-JP" altLang="en-US" sz="3600" dirty="0">
              <a:latin typeface="Gill Sans"/>
              <a:cs typeface="Gill Sans"/>
            </a:endParaRPr>
          </a:p>
        </p:txBody>
      </p:sp>
      <p:sp>
        <p:nvSpPr>
          <p:cNvPr id="8" name="右矢印 7"/>
          <p:cNvSpPr/>
          <p:nvPr/>
        </p:nvSpPr>
        <p:spPr>
          <a:xfrm>
            <a:off x="2195736" y="5715000"/>
            <a:ext cx="6480720" cy="502315"/>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上矢印 10"/>
          <p:cNvSpPr/>
          <p:nvPr/>
        </p:nvSpPr>
        <p:spPr>
          <a:xfrm>
            <a:off x="1835696" y="675394"/>
            <a:ext cx="508243" cy="540060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a:p>
        </p:txBody>
      </p:sp>
      <p:cxnSp>
        <p:nvCxnSpPr>
          <p:cNvPr id="13" name="直線矢印コネクタ 12"/>
          <p:cNvCxnSpPr/>
          <p:nvPr/>
        </p:nvCxnSpPr>
        <p:spPr>
          <a:xfrm flipV="1">
            <a:off x="3962400" y="2162087"/>
            <a:ext cx="4586109" cy="3705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V="1">
            <a:off x="2209800" y="457200"/>
            <a:ext cx="4586109" cy="3705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2227980" y="-59417"/>
            <a:ext cx="7032989" cy="5911973"/>
          </a:xfrm>
          <a:custGeom>
            <a:avLst/>
            <a:gdLst>
              <a:gd name="connsiteX0" fmla="*/ 0 w 7032989"/>
              <a:gd name="connsiteY0" fmla="*/ 5889692 h 5911973"/>
              <a:gd name="connsiteX1" fmla="*/ 0 w 7032989"/>
              <a:gd name="connsiteY1" fmla="*/ 4240875 h 5911973"/>
              <a:gd name="connsiteX2" fmla="*/ 5228325 w 7032989"/>
              <a:gd name="connsiteY2" fmla="*/ 7427 h 5911973"/>
              <a:gd name="connsiteX3" fmla="*/ 7032989 w 7032989"/>
              <a:gd name="connsiteY3" fmla="*/ 0 h 5911973"/>
              <a:gd name="connsiteX4" fmla="*/ 7025562 w 7032989"/>
              <a:gd name="connsiteY4" fmla="*/ 1611681 h 5911973"/>
              <a:gd name="connsiteX5" fmla="*/ 1715544 w 7032989"/>
              <a:gd name="connsiteY5" fmla="*/ 5911973 h 5911973"/>
              <a:gd name="connsiteX6" fmla="*/ 0 w 7032989"/>
              <a:gd name="connsiteY6" fmla="*/ 5889692 h 591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989" h="5911973">
                <a:moveTo>
                  <a:pt x="0" y="5889692"/>
                </a:moveTo>
                <a:lnTo>
                  <a:pt x="0" y="4240875"/>
                </a:lnTo>
                <a:lnTo>
                  <a:pt x="5228325" y="7427"/>
                </a:lnTo>
                <a:lnTo>
                  <a:pt x="7032989" y="0"/>
                </a:lnTo>
                <a:cubicBezTo>
                  <a:pt x="7030513" y="537227"/>
                  <a:pt x="7025562" y="1611681"/>
                  <a:pt x="7025562" y="1611681"/>
                </a:cubicBezTo>
                <a:lnTo>
                  <a:pt x="1715544" y="5911973"/>
                </a:lnTo>
                <a:lnTo>
                  <a:pt x="0" y="5889692"/>
                </a:lnTo>
                <a:close/>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5181600" y="1524000"/>
            <a:ext cx="2395157" cy="1200329"/>
          </a:xfrm>
          <a:prstGeom prst="rect">
            <a:avLst/>
          </a:prstGeom>
          <a:noFill/>
        </p:spPr>
        <p:txBody>
          <a:bodyPr wrap="none" rtlCol="0">
            <a:spAutoFit/>
          </a:bodyPr>
          <a:lstStyle/>
          <a:p>
            <a:r>
              <a:rPr lang="en-US" sz="7200" b="1" dirty="0" smtClean="0">
                <a:solidFill>
                  <a:srgbClr val="0000FF"/>
                </a:solidFill>
                <a:latin typeface="Gill Sans"/>
                <a:cs typeface="Gill Sans"/>
              </a:rPr>
              <a:t>Flow</a:t>
            </a:r>
            <a:endParaRPr lang="en-US" sz="7200" b="1" dirty="0">
              <a:solidFill>
                <a:srgbClr val="0000FF"/>
              </a:solidFill>
              <a:latin typeface="Gill Sans"/>
              <a:cs typeface="Gill Sans"/>
            </a:endParaRPr>
          </a:p>
        </p:txBody>
      </p:sp>
      <p:sp>
        <p:nvSpPr>
          <p:cNvPr id="21" name="TextBox 20"/>
          <p:cNvSpPr txBox="1"/>
          <p:nvPr/>
        </p:nvSpPr>
        <p:spPr>
          <a:xfrm>
            <a:off x="381000" y="6248400"/>
            <a:ext cx="2514600" cy="646331"/>
          </a:xfrm>
          <a:prstGeom prst="rect">
            <a:avLst/>
          </a:prstGeom>
          <a:noFill/>
        </p:spPr>
        <p:txBody>
          <a:bodyPr wrap="square" rtlCol="0">
            <a:spAutoFit/>
          </a:bodyPr>
          <a:lstStyle/>
          <a:p>
            <a:r>
              <a:rPr lang="en-US" sz="1200" dirty="0" smtClean="0">
                <a:latin typeface="Gill Sans"/>
                <a:cs typeface="Gill Sans"/>
              </a:rPr>
              <a:t>Based on: Csikszentmihalyi, (2008)</a:t>
            </a:r>
          </a:p>
          <a:p>
            <a:r>
              <a:rPr lang="en-US" sz="1200" i="1" dirty="0" smtClean="0">
                <a:latin typeface="Gill Sans"/>
                <a:cs typeface="Gill Sans"/>
              </a:rPr>
              <a:t>Flow: The Psychology of Optimal Experience. </a:t>
            </a:r>
            <a:r>
              <a:rPr lang="en-US" sz="1200" dirty="0" smtClean="0">
                <a:latin typeface="Gill Sans"/>
                <a:cs typeface="Gill Sans"/>
              </a:rPr>
              <a:t>Harper Perennial,</a:t>
            </a:r>
            <a:r>
              <a:rPr lang="en-US" sz="1200" i="1" dirty="0" smtClean="0">
                <a:latin typeface="Gill Sans"/>
                <a:cs typeface="Gill Sans"/>
              </a:rPr>
              <a:t>  </a:t>
            </a:r>
            <a:r>
              <a:rPr lang="en-US" sz="1200" dirty="0" smtClean="0">
                <a:latin typeface="Gill Sans"/>
                <a:cs typeface="Gill Sans"/>
              </a:rPr>
              <a:t>P. 74 </a:t>
            </a:r>
            <a:endParaRPr lang="en-US" sz="1200" dirty="0">
              <a:latin typeface="Gill Sans"/>
              <a:cs typeface="Gill Sans"/>
            </a:endParaRPr>
          </a:p>
        </p:txBody>
      </p:sp>
    </p:spTree>
    <p:extLst>
      <p:ext uri="{BB962C8B-B14F-4D97-AF65-F5344CB8AC3E}">
        <p14:creationId xmlns:p14="http://schemas.microsoft.com/office/powerpoint/2010/main" val="1447119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2000"/>
                                        <p:tgtEl>
                                          <p:spTgt spid="19"/>
                                        </p:tgtEl>
                                      </p:cBhvr>
                                    </p:animEffect>
                                  </p:childTnLst>
                                </p:cTn>
                              </p:par>
                            </p:childTnLst>
                          </p:cTn>
                        </p:par>
                        <p:par>
                          <p:cTn id="15" fill="hold">
                            <p:stCondLst>
                              <p:cond delay="2500"/>
                            </p:stCondLst>
                            <p:childTnLst>
                              <p:par>
                                <p:cTn id="16" presetID="1"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subTitle" idx="1"/>
          </p:nvPr>
        </p:nvSpPr>
        <p:spPr>
          <a:xfrm>
            <a:off x="11113" y="139700"/>
            <a:ext cx="7543800" cy="2028825"/>
          </a:xfrm>
        </p:spPr>
        <p:txBody>
          <a:bodyPr/>
          <a:lstStyle/>
          <a:p>
            <a:pPr eaLnBrk="1" hangingPunct="1">
              <a:lnSpc>
                <a:spcPct val="80000"/>
              </a:lnSpc>
            </a:pPr>
            <a:endParaRPr lang="en-US" sz="4400" dirty="0" smtClean="0">
              <a:solidFill>
                <a:srgbClr val="898989"/>
              </a:solidFill>
            </a:endParaRPr>
          </a:p>
          <a:p>
            <a:pPr eaLnBrk="1" hangingPunct="1">
              <a:lnSpc>
                <a:spcPct val="80000"/>
              </a:lnSpc>
            </a:pPr>
            <a:endParaRPr lang="en-US" sz="1200" dirty="0" smtClean="0">
              <a:solidFill>
                <a:srgbClr val="898989"/>
              </a:solidFill>
            </a:endParaRPr>
          </a:p>
        </p:txBody>
      </p:sp>
      <p:sp>
        <p:nvSpPr>
          <p:cNvPr id="149507" name="Rectangle 6"/>
          <p:cNvSpPr>
            <a:spLocks noChangeArrowheads="1"/>
          </p:cNvSpPr>
          <p:nvPr/>
        </p:nvSpPr>
        <p:spPr bwMode="auto">
          <a:xfrm>
            <a:off x="2133600" y="4267200"/>
            <a:ext cx="5029200" cy="457200"/>
          </a:xfrm>
          <a:prstGeom prst="rect">
            <a:avLst/>
          </a:prstGeom>
          <a:noFill/>
          <a:ln w="9525">
            <a:noFill/>
            <a:miter lim="800000"/>
            <a:headEnd/>
            <a:tailEnd/>
          </a:ln>
        </p:spPr>
        <p:txBody>
          <a:bodyPr>
            <a:prstTxWarp prst="textNoShape">
              <a:avLst/>
            </a:prstTxWarp>
            <a:spAutoFit/>
          </a:bodyPr>
          <a:lstStyle/>
          <a:p>
            <a:endParaRPr lang="en-US" sz="2400" dirty="0">
              <a:latin typeface="Calibri" pitchFamily="-108" charset="0"/>
            </a:endParaRPr>
          </a:p>
        </p:txBody>
      </p:sp>
      <p:sp>
        <p:nvSpPr>
          <p:cNvPr id="149508" name="TextBox 9"/>
          <p:cNvSpPr txBox="1">
            <a:spLocks noChangeArrowheads="1"/>
          </p:cNvSpPr>
          <p:nvPr/>
        </p:nvSpPr>
        <p:spPr bwMode="auto">
          <a:xfrm>
            <a:off x="817563" y="4267200"/>
            <a:ext cx="184150" cy="708025"/>
          </a:xfrm>
          <a:prstGeom prst="rect">
            <a:avLst/>
          </a:prstGeom>
          <a:noFill/>
          <a:ln w="9525">
            <a:noFill/>
            <a:miter lim="800000"/>
            <a:headEnd/>
            <a:tailEnd/>
          </a:ln>
        </p:spPr>
        <p:txBody>
          <a:bodyPr wrap="none">
            <a:prstTxWarp prst="textNoShape">
              <a:avLst/>
            </a:prstTxWarp>
            <a:spAutoFit/>
          </a:bodyPr>
          <a:lstStyle/>
          <a:p>
            <a:r>
              <a:rPr lang="en-US" sz="4000" dirty="0">
                <a:latin typeface="Calibri" pitchFamily="-108" charset="0"/>
              </a:rPr>
              <a:t> </a:t>
            </a:r>
          </a:p>
        </p:txBody>
      </p:sp>
      <p:sp>
        <p:nvSpPr>
          <p:cNvPr id="149509" name="TextBox 12"/>
          <p:cNvSpPr txBox="1">
            <a:spLocks noChangeArrowheads="1"/>
          </p:cNvSpPr>
          <p:nvPr/>
        </p:nvSpPr>
        <p:spPr bwMode="auto">
          <a:xfrm>
            <a:off x="0" y="1882775"/>
            <a:ext cx="2917825" cy="830263"/>
          </a:xfrm>
          <a:prstGeom prst="rect">
            <a:avLst/>
          </a:prstGeom>
          <a:noFill/>
          <a:ln w="9525">
            <a:noFill/>
            <a:miter lim="800000"/>
            <a:headEnd/>
            <a:tailEnd/>
          </a:ln>
        </p:spPr>
        <p:txBody>
          <a:bodyPr wrap="none">
            <a:prstTxWarp prst="textNoShape">
              <a:avLst/>
            </a:prstTxWarp>
            <a:spAutoFit/>
          </a:bodyPr>
          <a:lstStyle/>
          <a:p>
            <a:r>
              <a:rPr lang="en-US" sz="4800" b="1" dirty="0">
                <a:latin typeface="Gill Sans" pitchFamily="-108" charset="0"/>
                <a:ea typeface="Gill Sans" pitchFamily="-108" charset="0"/>
                <a:cs typeface="Gill Sans" pitchFamily="-108" charset="0"/>
              </a:rPr>
              <a:t>Carousel</a:t>
            </a:r>
            <a:r>
              <a:rPr lang="en-US" sz="4800" b="1" dirty="0">
                <a:latin typeface="Monotype Sorts" pitchFamily="-108" charset="2"/>
                <a:ea typeface="Monotype Sorts" pitchFamily="-108" charset="2"/>
                <a:cs typeface="Monotype Sorts" pitchFamily="-108" charset="2"/>
              </a:rPr>
              <a:t> </a:t>
            </a:r>
          </a:p>
        </p:txBody>
      </p:sp>
      <p:pic>
        <p:nvPicPr>
          <p:cNvPr id="149510" name="Picture 7"/>
          <p:cNvPicPr>
            <a:picLocks noChangeAspect="1"/>
          </p:cNvPicPr>
          <p:nvPr/>
        </p:nvPicPr>
        <p:blipFill>
          <a:blip r:embed="rId3"/>
          <a:srcRect/>
          <a:stretch>
            <a:fillRect/>
          </a:stretch>
        </p:blipFill>
        <p:spPr bwMode="auto">
          <a:xfrm>
            <a:off x="-6350" y="0"/>
            <a:ext cx="5843588" cy="6824663"/>
          </a:xfrm>
          <a:prstGeom prst="rect">
            <a:avLst/>
          </a:prstGeom>
          <a:noFill/>
          <a:ln w="9525">
            <a:noFill/>
            <a:miter lim="800000"/>
            <a:headEnd/>
            <a:tailEnd/>
          </a:ln>
        </p:spPr>
      </p:pic>
      <p:sp>
        <p:nvSpPr>
          <p:cNvPr id="149511" name="TextBox 8"/>
          <p:cNvSpPr txBox="1">
            <a:spLocks noChangeArrowheads="1"/>
          </p:cNvSpPr>
          <p:nvPr/>
        </p:nvSpPr>
        <p:spPr bwMode="auto">
          <a:xfrm>
            <a:off x="3175" y="-76200"/>
            <a:ext cx="3602038" cy="1016000"/>
          </a:xfrm>
          <a:prstGeom prst="rect">
            <a:avLst/>
          </a:prstGeom>
          <a:noFill/>
          <a:ln w="9525">
            <a:noFill/>
            <a:miter lim="800000"/>
            <a:headEnd/>
            <a:tailEnd/>
          </a:ln>
        </p:spPr>
        <p:txBody>
          <a:bodyPr wrap="none">
            <a:prstTxWarp prst="textNoShape">
              <a:avLst/>
            </a:prstTxWarp>
            <a:spAutoFit/>
          </a:bodyPr>
          <a:lstStyle/>
          <a:p>
            <a:r>
              <a:rPr lang="en-US" sz="6000" b="1" dirty="0">
                <a:solidFill>
                  <a:srgbClr val="FFFF00"/>
                </a:solidFill>
                <a:latin typeface="Gill Sans" pitchFamily="-108" charset="0"/>
                <a:ea typeface="Gill Sans" pitchFamily="-108" charset="0"/>
                <a:cs typeface="Gill Sans" pitchFamily="-108" charset="0"/>
              </a:rPr>
              <a:t>Carousel</a:t>
            </a:r>
            <a:r>
              <a:rPr lang="en-US" sz="4800" b="1" dirty="0">
                <a:solidFill>
                  <a:srgbClr val="FFFF00"/>
                </a:solidFill>
                <a:latin typeface="Monotype Sorts" pitchFamily="-108" charset="2"/>
                <a:ea typeface="Monotype Sorts" pitchFamily="-108" charset="2"/>
                <a:cs typeface="Monotype Sorts" pitchFamily="-108" charset="2"/>
              </a:rPr>
              <a:t> </a:t>
            </a:r>
          </a:p>
        </p:txBody>
      </p:sp>
      <p:sp>
        <p:nvSpPr>
          <p:cNvPr id="10" name="TextBox 9"/>
          <p:cNvSpPr txBox="1">
            <a:spLocks noChangeArrowheads="1"/>
          </p:cNvSpPr>
          <p:nvPr/>
        </p:nvSpPr>
        <p:spPr bwMode="auto">
          <a:xfrm>
            <a:off x="5837238" y="228600"/>
            <a:ext cx="3306762" cy="3970338"/>
          </a:xfrm>
          <a:prstGeom prst="rect">
            <a:avLst/>
          </a:prstGeom>
          <a:noFill/>
          <a:ln w="9525">
            <a:noFill/>
            <a:miter lim="800000"/>
            <a:headEnd/>
            <a:tailEnd/>
          </a:ln>
        </p:spPr>
        <p:txBody>
          <a:bodyPr>
            <a:prstTxWarp prst="textNoShape">
              <a:avLst/>
            </a:prstTxWarp>
            <a:spAutoFit/>
          </a:bodyPr>
          <a:lstStyle/>
          <a:p>
            <a:r>
              <a:rPr lang="en-US" sz="4800" dirty="0">
                <a:latin typeface="Gill Sans" pitchFamily="-108" charset="0"/>
                <a:ea typeface="Gill Sans" pitchFamily="-108" charset="0"/>
                <a:cs typeface="Gill Sans" pitchFamily="-108" charset="0"/>
              </a:rPr>
              <a:t>AKA: </a:t>
            </a:r>
            <a:r>
              <a:rPr lang="en-US" sz="6000" b="1" dirty="0">
                <a:latin typeface="Gill Sans" pitchFamily="-108" charset="0"/>
                <a:ea typeface="Gill Sans" pitchFamily="-108" charset="0"/>
                <a:cs typeface="Gill Sans" pitchFamily="-108" charset="0"/>
              </a:rPr>
              <a:t>4-3-2</a:t>
            </a:r>
          </a:p>
          <a:p>
            <a:r>
              <a:rPr lang="en-US" sz="4800" dirty="0">
                <a:latin typeface="Gill Sans" pitchFamily="-108" charset="0"/>
                <a:ea typeface="Gill Sans" pitchFamily="-108" charset="0"/>
                <a:cs typeface="Gill Sans" pitchFamily="-108" charset="0"/>
              </a:rPr>
              <a:t>or</a:t>
            </a:r>
          </a:p>
          <a:p>
            <a:r>
              <a:rPr lang="en-US" sz="4800" b="1" dirty="0">
                <a:latin typeface="Gill Sans" pitchFamily="-108" charset="0"/>
                <a:ea typeface="Gill Sans" pitchFamily="-108" charset="0"/>
                <a:cs typeface="Gill Sans" pitchFamily="-108" charset="0"/>
              </a:rPr>
              <a:t>Fluency workshop</a:t>
            </a:r>
          </a:p>
          <a:p>
            <a:endParaRPr lang="en-US" sz="4800" b="1" dirty="0">
              <a:latin typeface="Gill Sans" pitchFamily="-108" charset="0"/>
              <a:ea typeface="Gill Sans" pitchFamily="-108" charset="0"/>
              <a:cs typeface="Gill Sans" pitchFamily="-108" charset="0"/>
            </a:endParaRPr>
          </a:p>
        </p:txBody>
      </p:sp>
      <p:sp>
        <p:nvSpPr>
          <p:cNvPr id="11" name="TextBox 10"/>
          <p:cNvSpPr txBox="1">
            <a:spLocks noChangeArrowheads="1"/>
          </p:cNvSpPr>
          <p:nvPr/>
        </p:nvSpPr>
        <p:spPr bwMode="auto">
          <a:xfrm>
            <a:off x="6164263" y="4293096"/>
            <a:ext cx="2606675" cy="2308324"/>
          </a:xfrm>
          <a:prstGeom prst="rect">
            <a:avLst/>
          </a:prstGeom>
          <a:noFill/>
          <a:ln w="9525">
            <a:noFill/>
            <a:miter lim="800000"/>
            <a:headEnd/>
            <a:tailEnd/>
          </a:ln>
        </p:spPr>
        <p:txBody>
          <a:bodyPr>
            <a:prstTxWarp prst="textNoShape">
              <a:avLst/>
            </a:prstTxWarp>
            <a:spAutoFit/>
          </a:bodyPr>
          <a:lstStyle/>
          <a:p>
            <a:r>
              <a:rPr lang="en-US" sz="4800" dirty="0">
                <a:latin typeface="Calibri" pitchFamily="-108" charset="0"/>
              </a:rPr>
              <a:t>A</a:t>
            </a:r>
            <a:r>
              <a:rPr lang="en-US" sz="4800" dirty="0">
                <a:latin typeface="Calibri" pitchFamily="-108" charset="0"/>
                <a:sym typeface="Wingdings" pitchFamily="-108" charset="2"/>
              </a:rPr>
              <a:t></a:t>
            </a:r>
            <a:r>
              <a:rPr lang="en-US" altLang="ja-JP" sz="4800" dirty="0">
                <a:latin typeface="Calibri" pitchFamily="-108" charset="0"/>
                <a:sym typeface="Wingdings" pitchFamily="-108" charset="2"/>
              </a:rPr>
              <a:t>B	</a:t>
            </a:r>
            <a:r>
              <a:rPr lang="ja-JP" altLang="en-US" sz="4800" dirty="0">
                <a:solidFill>
                  <a:srgbClr val="800000"/>
                </a:solidFill>
                <a:latin typeface="Calibri" pitchFamily="-108" charset="0"/>
                <a:sym typeface="Wingdings" pitchFamily="-108" charset="2"/>
              </a:rPr>
              <a:t>４</a:t>
            </a:r>
            <a:r>
              <a:rPr lang="ja-JP" altLang="en-US" sz="4000" baseline="30000" dirty="0">
                <a:solidFill>
                  <a:srgbClr val="800000"/>
                </a:solidFill>
                <a:latin typeface="Calibri" pitchFamily="-108" charset="0"/>
                <a:sym typeface="Wingdings" pitchFamily="-108" charset="2"/>
              </a:rPr>
              <a:t>：００</a:t>
            </a:r>
            <a:endParaRPr lang="en-US" altLang="ja-JP" sz="4000" baseline="30000" dirty="0">
              <a:solidFill>
                <a:srgbClr val="800000"/>
              </a:solidFill>
              <a:latin typeface="Calibri" pitchFamily="-108" charset="0"/>
              <a:sym typeface="Wingdings" pitchFamily="-108" charset="2"/>
            </a:endParaRPr>
          </a:p>
          <a:p>
            <a:r>
              <a:rPr lang="en-US" sz="4800" dirty="0">
                <a:latin typeface="Calibri" pitchFamily="-108" charset="0"/>
              </a:rPr>
              <a:t>A</a:t>
            </a:r>
            <a:r>
              <a:rPr lang="en-US" sz="4800" dirty="0">
                <a:latin typeface="Calibri" pitchFamily="-108" charset="0"/>
                <a:sym typeface="Wingdings" pitchFamily="-108" charset="2"/>
              </a:rPr>
              <a:t></a:t>
            </a:r>
            <a:r>
              <a:rPr lang="en-US" altLang="ja-JP" sz="4800" dirty="0">
                <a:latin typeface="Calibri" pitchFamily="-108" charset="0"/>
                <a:sym typeface="Wingdings" pitchFamily="-108" charset="2"/>
              </a:rPr>
              <a:t>C	</a:t>
            </a:r>
            <a:r>
              <a:rPr lang="ja-JP" altLang="en-US" sz="4800" dirty="0">
                <a:solidFill>
                  <a:srgbClr val="800000"/>
                </a:solidFill>
                <a:latin typeface="Calibri" pitchFamily="-108" charset="0"/>
                <a:sym typeface="Wingdings" pitchFamily="-108" charset="2"/>
              </a:rPr>
              <a:t>３</a:t>
            </a:r>
            <a:r>
              <a:rPr lang="ja-JP" altLang="en-US" sz="4000" baseline="30000" dirty="0">
                <a:solidFill>
                  <a:srgbClr val="800000"/>
                </a:solidFill>
                <a:latin typeface="Calibri" pitchFamily="-108" charset="0"/>
                <a:sym typeface="Wingdings" pitchFamily="-108" charset="2"/>
              </a:rPr>
              <a:t>：００</a:t>
            </a:r>
            <a:endParaRPr lang="en-US" altLang="ja-JP" sz="4000" baseline="30000" dirty="0">
              <a:solidFill>
                <a:srgbClr val="800000"/>
              </a:solidFill>
              <a:latin typeface="Calibri" pitchFamily="-108" charset="0"/>
              <a:sym typeface="Wingdings" pitchFamily="-108" charset="2"/>
            </a:endParaRPr>
          </a:p>
          <a:p>
            <a:r>
              <a:rPr lang="en-US" sz="4800" dirty="0">
                <a:latin typeface="Calibri" pitchFamily="-108" charset="0"/>
              </a:rPr>
              <a:t>A</a:t>
            </a:r>
            <a:r>
              <a:rPr lang="en-US" sz="4800" dirty="0">
                <a:latin typeface="Calibri" pitchFamily="-108" charset="0"/>
                <a:sym typeface="Wingdings" pitchFamily="-108" charset="2"/>
              </a:rPr>
              <a:t></a:t>
            </a:r>
            <a:r>
              <a:rPr lang="en-US" altLang="ja-JP" sz="4800" dirty="0">
                <a:latin typeface="Calibri" pitchFamily="-108" charset="0"/>
                <a:sym typeface="Wingdings" pitchFamily="-108" charset="2"/>
              </a:rPr>
              <a:t>D	</a:t>
            </a:r>
            <a:r>
              <a:rPr lang="ja-JP" altLang="en-US" sz="4800" dirty="0">
                <a:solidFill>
                  <a:srgbClr val="800000"/>
                </a:solidFill>
                <a:latin typeface="Calibri" pitchFamily="-108" charset="0"/>
                <a:sym typeface="Wingdings" pitchFamily="-108" charset="2"/>
              </a:rPr>
              <a:t>２</a:t>
            </a:r>
            <a:r>
              <a:rPr lang="ja-JP" altLang="en-US" sz="4000" baseline="30000" dirty="0">
                <a:solidFill>
                  <a:srgbClr val="800000"/>
                </a:solidFill>
                <a:latin typeface="Calibri" pitchFamily="-108" charset="0"/>
                <a:sym typeface="Wingdings" pitchFamily="-108" charset="2"/>
              </a:rPr>
              <a:t>：００</a:t>
            </a:r>
            <a:r>
              <a:rPr lang="en-US" altLang="ja-JP" sz="3600" dirty="0">
                <a:solidFill>
                  <a:srgbClr val="800000"/>
                </a:solidFill>
                <a:latin typeface="Calibri" pitchFamily="-108" charset="0"/>
                <a:sym typeface="Wingdings" pitchFamily="-108" charset="2"/>
              </a:rPr>
              <a:t>	</a:t>
            </a:r>
            <a:endParaRPr lang="en-US" sz="3600" dirty="0">
              <a:solidFill>
                <a:srgbClr val="800000"/>
              </a:solidFill>
              <a:latin typeface="Calibri" pitchFamily="-108" charset="0"/>
            </a:endParaRPr>
          </a:p>
        </p:txBody>
      </p:sp>
    </p:spTree>
    <p:extLst>
      <p:ext uri="{BB962C8B-B14F-4D97-AF65-F5344CB8AC3E}">
        <p14:creationId xmlns:p14="http://schemas.microsoft.com/office/powerpoint/2010/main" val="18639079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43939" y="332656"/>
            <a:ext cx="1940029" cy="646331"/>
          </a:xfrm>
          <a:prstGeom prst="rect">
            <a:avLst/>
          </a:prstGeom>
          <a:noFill/>
        </p:spPr>
        <p:txBody>
          <a:bodyPr wrap="none" rtlCol="0">
            <a:spAutoFit/>
          </a:bodyPr>
          <a:lstStyle/>
          <a:p>
            <a:r>
              <a:rPr kumimoji="1" lang="en-US" altLang="ja-JP" sz="3600" dirty="0">
                <a:latin typeface="Gill Sans"/>
                <a:cs typeface="Gill Sans"/>
              </a:rPr>
              <a:t>B</a:t>
            </a:r>
            <a:r>
              <a:rPr kumimoji="1" lang="en-US" altLang="ja-JP" sz="3600" dirty="0" smtClean="0">
                <a:latin typeface="Gill Sans"/>
                <a:cs typeface="Gill Sans"/>
              </a:rPr>
              <a:t>oredom</a:t>
            </a:r>
            <a:endParaRPr kumimoji="1" lang="ja-JP" altLang="en-US" sz="3600" dirty="0">
              <a:latin typeface="Gill Sans"/>
              <a:cs typeface="Gill Sans"/>
            </a:endParaRPr>
          </a:p>
        </p:txBody>
      </p:sp>
      <p:sp>
        <p:nvSpPr>
          <p:cNvPr id="5" name="テキスト ボックス 4"/>
          <p:cNvSpPr txBox="1"/>
          <p:nvPr/>
        </p:nvSpPr>
        <p:spPr>
          <a:xfrm>
            <a:off x="317627" y="3430741"/>
            <a:ext cx="1189824" cy="646331"/>
          </a:xfrm>
          <a:prstGeom prst="rect">
            <a:avLst/>
          </a:prstGeom>
          <a:noFill/>
        </p:spPr>
        <p:txBody>
          <a:bodyPr wrap="none" rtlCol="0">
            <a:spAutoFit/>
          </a:bodyPr>
          <a:lstStyle/>
          <a:p>
            <a:r>
              <a:rPr kumimoji="1" lang="en-US" altLang="ja-JP" sz="3600" b="1" dirty="0" smtClean="0">
                <a:latin typeface="Gill Sans"/>
                <a:cs typeface="Gill Sans"/>
              </a:rPr>
              <a:t>Skill</a:t>
            </a:r>
            <a:endParaRPr kumimoji="1" lang="ja-JP" altLang="en-US" sz="3600" b="1" dirty="0">
              <a:latin typeface="Gill Sans"/>
              <a:cs typeface="Gill Sans"/>
            </a:endParaRPr>
          </a:p>
        </p:txBody>
      </p:sp>
      <p:sp>
        <p:nvSpPr>
          <p:cNvPr id="6" name="テキスト ボックス 5"/>
          <p:cNvSpPr txBox="1"/>
          <p:nvPr/>
        </p:nvSpPr>
        <p:spPr>
          <a:xfrm>
            <a:off x="4116424" y="6095037"/>
            <a:ext cx="2471800" cy="646331"/>
          </a:xfrm>
          <a:prstGeom prst="rect">
            <a:avLst/>
          </a:prstGeom>
          <a:noFill/>
        </p:spPr>
        <p:txBody>
          <a:bodyPr wrap="none" rtlCol="0">
            <a:spAutoFit/>
          </a:bodyPr>
          <a:lstStyle/>
          <a:p>
            <a:r>
              <a:rPr kumimoji="1" lang="en-US" altLang="ja-JP" sz="3600" b="1" dirty="0" smtClean="0">
                <a:latin typeface="Gill Sans"/>
                <a:cs typeface="Gill Sans"/>
              </a:rPr>
              <a:t>Challenge</a:t>
            </a:r>
            <a:endParaRPr kumimoji="1" lang="ja-JP" altLang="en-US" sz="3600" b="1" dirty="0">
              <a:latin typeface="Gill Sans"/>
              <a:cs typeface="Gill Sans"/>
            </a:endParaRPr>
          </a:p>
        </p:txBody>
      </p:sp>
      <p:sp>
        <p:nvSpPr>
          <p:cNvPr id="7" name="テキスト ボックス 6"/>
          <p:cNvSpPr txBox="1"/>
          <p:nvPr/>
        </p:nvSpPr>
        <p:spPr>
          <a:xfrm>
            <a:off x="6804248" y="5086925"/>
            <a:ext cx="1633781" cy="646331"/>
          </a:xfrm>
          <a:prstGeom prst="rect">
            <a:avLst/>
          </a:prstGeom>
          <a:noFill/>
        </p:spPr>
        <p:txBody>
          <a:bodyPr wrap="none" rtlCol="0">
            <a:spAutoFit/>
          </a:bodyPr>
          <a:lstStyle/>
          <a:p>
            <a:r>
              <a:rPr kumimoji="1" lang="en-US" altLang="ja-JP" sz="3600" dirty="0" smtClean="0">
                <a:latin typeface="Gill Sans"/>
                <a:cs typeface="Gill Sans"/>
              </a:rPr>
              <a:t>Anxiety</a:t>
            </a:r>
            <a:endParaRPr kumimoji="1" lang="ja-JP" altLang="en-US" sz="3600" dirty="0">
              <a:latin typeface="Gill Sans"/>
              <a:cs typeface="Gill Sans"/>
            </a:endParaRPr>
          </a:p>
        </p:txBody>
      </p:sp>
      <p:sp>
        <p:nvSpPr>
          <p:cNvPr id="8" name="右矢印 7"/>
          <p:cNvSpPr/>
          <p:nvPr/>
        </p:nvSpPr>
        <p:spPr>
          <a:xfrm>
            <a:off x="2195736" y="5715000"/>
            <a:ext cx="6480720" cy="502315"/>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上矢印 10"/>
          <p:cNvSpPr/>
          <p:nvPr/>
        </p:nvSpPr>
        <p:spPr>
          <a:xfrm>
            <a:off x="1835696" y="675394"/>
            <a:ext cx="508243" cy="540060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a:p>
        </p:txBody>
      </p:sp>
      <p:cxnSp>
        <p:nvCxnSpPr>
          <p:cNvPr id="13" name="直線矢印コネクタ 12"/>
          <p:cNvCxnSpPr/>
          <p:nvPr/>
        </p:nvCxnSpPr>
        <p:spPr>
          <a:xfrm flipV="1">
            <a:off x="3962400" y="2162087"/>
            <a:ext cx="4586109" cy="3705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V="1">
            <a:off x="2209800" y="457200"/>
            <a:ext cx="4586109" cy="3705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2227980" y="-59417"/>
            <a:ext cx="7032989" cy="5911973"/>
          </a:xfrm>
          <a:custGeom>
            <a:avLst/>
            <a:gdLst>
              <a:gd name="connsiteX0" fmla="*/ 0 w 7032989"/>
              <a:gd name="connsiteY0" fmla="*/ 5889692 h 5911973"/>
              <a:gd name="connsiteX1" fmla="*/ 0 w 7032989"/>
              <a:gd name="connsiteY1" fmla="*/ 4240875 h 5911973"/>
              <a:gd name="connsiteX2" fmla="*/ 5228325 w 7032989"/>
              <a:gd name="connsiteY2" fmla="*/ 7427 h 5911973"/>
              <a:gd name="connsiteX3" fmla="*/ 7032989 w 7032989"/>
              <a:gd name="connsiteY3" fmla="*/ 0 h 5911973"/>
              <a:gd name="connsiteX4" fmla="*/ 7025562 w 7032989"/>
              <a:gd name="connsiteY4" fmla="*/ 1611681 h 5911973"/>
              <a:gd name="connsiteX5" fmla="*/ 1715544 w 7032989"/>
              <a:gd name="connsiteY5" fmla="*/ 5911973 h 5911973"/>
              <a:gd name="connsiteX6" fmla="*/ 0 w 7032989"/>
              <a:gd name="connsiteY6" fmla="*/ 5889692 h 591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989" h="5911973">
                <a:moveTo>
                  <a:pt x="0" y="5889692"/>
                </a:moveTo>
                <a:lnTo>
                  <a:pt x="0" y="4240875"/>
                </a:lnTo>
                <a:lnTo>
                  <a:pt x="5228325" y="7427"/>
                </a:lnTo>
                <a:lnTo>
                  <a:pt x="7032989" y="0"/>
                </a:lnTo>
                <a:cubicBezTo>
                  <a:pt x="7030513" y="537227"/>
                  <a:pt x="7025562" y="1611681"/>
                  <a:pt x="7025562" y="1611681"/>
                </a:cubicBezTo>
                <a:lnTo>
                  <a:pt x="1715544" y="5911973"/>
                </a:lnTo>
                <a:lnTo>
                  <a:pt x="0" y="5889692"/>
                </a:lnTo>
                <a:close/>
              </a:path>
            </a:pathLst>
          </a:cu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507267" y="3048054"/>
            <a:ext cx="2395157" cy="1200329"/>
          </a:xfrm>
          <a:prstGeom prst="rect">
            <a:avLst/>
          </a:prstGeom>
          <a:noFill/>
        </p:spPr>
        <p:txBody>
          <a:bodyPr wrap="none" rtlCol="0">
            <a:spAutoFit/>
          </a:bodyPr>
          <a:lstStyle/>
          <a:p>
            <a:r>
              <a:rPr lang="en-US" sz="7200" b="1" dirty="0" smtClean="0">
                <a:solidFill>
                  <a:srgbClr val="0000FF"/>
                </a:solidFill>
                <a:latin typeface="Gill Sans"/>
                <a:cs typeface="Gill Sans"/>
              </a:rPr>
              <a:t>Flow</a:t>
            </a:r>
            <a:endParaRPr lang="en-US" sz="7200" b="1" dirty="0">
              <a:solidFill>
                <a:srgbClr val="0000FF"/>
              </a:solidFill>
              <a:latin typeface="Gill Sans"/>
              <a:cs typeface="Gill Sans"/>
            </a:endParaRPr>
          </a:p>
        </p:txBody>
      </p:sp>
      <p:sp>
        <p:nvSpPr>
          <p:cNvPr id="15" name="TextBox 14"/>
          <p:cNvSpPr txBox="1"/>
          <p:nvPr/>
        </p:nvSpPr>
        <p:spPr>
          <a:xfrm>
            <a:off x="5902424" y="4481825"/>
            <a:ext cx="685800" cy="1323439"/>
          </a:xfrm>
          <a:prstGeom prst="rect">
            <a:avLst/>
          </a:prstGeom>
          <a:noFill/>
        </p:spPr>
        <p:txBody>
          <a:bodyPr wrap="square" rtlCol="0">
            <a:spAutoFit/>
          </a:bodyPr>
          <a:lstStyle/>
          <a:p>
            <a:r>
              <a:rPr lang="en-US" sz="8000" dirty="0" smtClean="0">
                <a:solidFill>
                  <a:srgbClr val="660066"/>
                </a:solidFill>
                <a:latin typeface="Monotype Sorts" charset="2"/>
                <a:cs typeface="Monotype Sorts" charset="2"/>
              </a:rPr>
              <a:t>¶</a:t>
            </a:r>
            <a:endParaRPr lang="en-US" sz="8000" dirty="0">
              <a:solidFill>
                <a:srgbClr val="660066"/>
              </a:solidFill>
              <a:latin typeface="Monotype Sorts" charset="2"/>
              <a:cs typeface="Monotype Sorts" charset="2"/>
            </a:endParaRPr>
          </a:p>
        </p:txBody>
      </p:sp>
      <p:sp>
        <p:nvSpPr>
          <p:cNvPr id="17" name="TextBox 16"/>
          <p:cNvSpPr txBox="1"/>
          <p:nvPr/>
        </p:nvSpPr>
        <p:spPr>
          <a:xfrm>
            <a:off x="5364088" y="3545721"/>
            <a:ext cx="685800" cy="1323439"/>
          </a:xfrm>
          <a:prstGeom prst="rect">
            <a:avLst/>
          </a:prstGeom>
          <a:noFill/>
        </p:spPr>
        <p:txBody>
          <a:bodyPr wrap="square" rtlCol="0">
            <a:spAutoFit/>
          </a:bodyPr>
          <a:lstStyle/>
          <a:p>
            <a:r>
              <a:rPr lang="en-US" sz="8000" dirty="0" smtClean="0">
                <a:solidFill>
                  <a:srgbClr val="660066"/>
                </a:solidFill>
                <a:latin typeface="Monotype Sorts" charset="2"/>
                <a:cs typeface="Monotype Sorts" charset="2"/>
              </a:rPr>
              <a:t>·</a:t>
            </a:r>
            <a:endParaRPr lang="en-US" sz="8000" dirty="0">
              <a:solidFill>
                <a:srgbClr val="660066"/>
              </a:solidFill>
              <a:latin typeface="Monotype Sorts" charset="2"/>
              <a:cs typeface="Monotype Sorts" charset="2"/>
            </a:endParaRPr>
          </a:p>
        </p:txBody>
      </p:sp>
      <p:sp>
        <p:nvSpPr>
          <p:cNvPr id="18" name="TextBox 17"/>
          <p:cNvSpPr txBox="1"/>
          <p:nvPr/>
        </p:nvSpPr>
        <p:spPr>
          <a:xfrm>
            <a:off x="4427984" y="1891858"/>
            <a:ext cx="685800" cy="2185214"/>
          </a:xfrm>
          <a:prstGeom prst="rect">
            <a:avLst/>
          </a:prstGeom>
          <a:noFill/>
        </p:spPr>
        <p:txBody>
          <a:bodyPr wrap="square" rtlCol="0">
            <a:spAutoFit/>
          </a:bodyPr>
          <a:lstStyle/>
          <a:p>
            <a:r>
              <a:rPr lang="en-US" sz="8800" dirty="0" smtClean="0">
                <a:solidFill>
                  <a:srgbClr val="660066"/>
                </a:solidFill>
                <a:latin typeface="Monotype Sorts" charset="2"/>
                <a:cs typeface="Monotype Sorts" charset="2"/>
              </a:rPr>
              <a:t>¸</a:t>
            </a:r>
            <a:r>
              <a:rPr lang="en-US" sz="4800" dirty="0" smtClean="0"/>
              <a:t> </a:t>
            </a:r>
            <a:endParaRPr lang="en-US" sz="4800" dirty="0">
              <a:solidFill>
                <a:srgbClr val="660066"/>
              </a:solidFill>
              <a:latin typeface="Monotype Sorts" charset="2"/>
              <a:cs typeface="Monotype Sorts" charset="2"/>
            </a:endParaRPr>
          </a:p>
        </p:txBody>
      </p:sp>
    </p:spTree>
    <p:extLst>
      <p:ext uri="{BB962C8B-B14F-4D97-AF65-F5344CB8AC3E}">
        <p14:creationId xmlns:p14="http://schemas.microsoft.com/office/powerpoint/2010/main" val="2804278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endParaRPr kumimoji="0" lang="ja-JP" altLang="en-US" dirty="0">
              <a:latin typeface="Calibri" charset="0"/>
              <a:ea typeface="ＭＳ Ｐゴシック" charset="0"/>
              <a:cs typeface="ＭＳ Ｐゴシック" charset="0"/>
            </a:endParaRPr>
          </a:p>
        </p:txBody>
      </p:sp>
      <p:sp>
        <p:nvSpPr>
          <p:cNvPr id="25602" name="Rectangle 4"/>
          <p:cNvSpPr>
            <a:spLocks noChangeArrowheads="1"/>
          </p:cNvSpPr>
          <p:nvPr/>
        </p:nvSpPr>
        <p:spPr bwMode="auto">
          <a:xfrm>
            <a:off x="0" y="0"/>
            <a:ext cx="9144000" cy="914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800"/>
          </a:p>
        </p:txBody>
      </p:sp>
      <p:sp>
        <p:nvSpPr>
          <p:cNvPr id="25603" name="Rectangle 5"/>
          <p:cNvSpPr>
            <a:spLocks noChangeArrowheads="1"/>
          </p:cNvSpPr>
          <p:nvPr/>
        </p:nvSpPr>
        <p:spPr bwMode="auto">
          <a:xfrm>
            <a:off x="0" y="5943600"/>
            <a:ext cx="9144000" cy="914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sz="1800"/>
          </a:p>
        </p:txBody>
      </p:sp>
      <p:sp>
        <p:nvSpPr>
          <p:cNvPr id="25604" name="Text Box 6"/>
          <p:cNvSpPr txBox="1">
            <a:spLocks noChangeArrowheads="1"/>
          </p:cNvSpPr>
          <p:nvPr/>
        </p:nvSpPr>
        <p:spPr bwMode="auto">
          <a:xfrm>
            <a:off x="841375" y="447675"/>
            <a:ext cx="78454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7200" b="1">
                <a:solidFill>
                  <a:srgbClr val="000000"/>
                </a:solidFill>
                <a:latin typeface="Gill Sans" charset="0"/>
                <a:cs typeface="Gill Sans" charset="0"/>
              </a:rPr>
              <a:t>How does </a:t>
            </a:r>
          </a:p>
          <a:p>
            <a:pPr algn="r" eaLnBrk="1" hangingPunct="1"/>
            <a:r>
              <a:rPr lang="en-US" altLang="ja-JP" sz="7200" b="1">
                <a:solidFill>
                  <a:srgbClr val="000000"/>
                </a:solidFill>
                <a:latin typeface="Gill Sans" charset="0"/>
                <a:cs typeface="Gill Sans" charset="0"/>
              </a:rPr>
              <a:t>happiness work?</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33725"/>
            <a:ext cx="4572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03850" y="3251200"/>
            <a:ext cx="374015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877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endParaRPr lang="en-US" dirty="0"/>
          </a:p>
        </p:txBody>
      </p:sp>
      <p:sp>
        <p:nvSpPr>
          <p:cNvPr id="163843" name="Content Placeholder 2"/>
          <p:cNvSpPr>
            <a:spLocks noGrp="1"/>
          </p:cNvSpPr>
          <p:nvPr>
            <p:ph idx="1"/>
          </p:nvPr>
        </p:nvSpPr>
        <p:spPr>
          <a:xfrm>
            <a:off x="914400" y="4191000"/>
            <a:ext cx="3124200" cy="1935163"/>
          </a:xfrm>
        </p:spPr>
        <p:txBody>
          <a:bodyPr/>
          <a:lstStyle/>
          <a:p>
            <a:endParaRPr lang="en-US" dirty="0"/>
          </a:p>
        </p:txBody>
      </p:sp>
      <p:pic>
        <p:nvPicPr>
          <p:cNvPr id="163844" name="Picture 3"/>
          <p:cNvPicPr>
            <a:picLocks noChangeAspect="1"/>
          </p:cNvPicPr>
          <p:nvPr/>
        </p:nvPicPr>
        <p:blipFill>
          <a:blip r:embed="rId3"/>
          <a:srcRect/>
          <a:stretch>
            <a:fillRect/>
          </a:stretch>
        </p:blipFill>
        <p:spPr bwMode="auto">
          <a:xfrm>
            <a:off x="0" y="0"/>
            <a:ext cx="2971800" cy="2314575"/>
          </a:xfrm>
          <a:prstGeom prst="rect">
            <a:avLst/>
          </a:prstGeom>
          <a:noFill/>
          <a:ln w="9525">
            <a:noFill/>
            <a:miter lim="800000"/>
            <a:headEnd/>
            <a:tailEnd/>
          </a:ln>
        </p:spPr>
      </p:pic>
      <p:sp>
        <p:nvSpPr>
          <p:cNvPr id="163845"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11" name="TextBox 10"/>
          <p:cNvSpPr txBox="1">
            <a:spLocks noChangeArrowheads="1"/>
          </p:cNvSpPr>
          <p:nvPr/>
        </p:nvSpPr>
        <p:spPr bwMode="auto">
          <a:xfrm>
            <a:off x="1676400" y="3860800"/>
            <a:ext cx="4856163"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elationships </a:t>
            </a:r>
          </a:p>
        </p:txBody>
      </p:sp>
      <p:pic>
        <p:nvPicPr>
          <p:cNvPr id="163851" name="Picture 14"/>
          <p:cNvPicPr>
            <a:picLocks noChangeAspect="1"/>
          </p:cNvPicPr>
          <p:nvPr/>
        </p:nvPicPr>
        <p:blipFill>
          <a:blip r:embed="rId4"/>
          <a:srcRect/>
          <a:stretch>
            <a:fillRect/>
          </a:stretch>
        </p:blipFill>
        <p:spPr bwMode="auto">
          <a:xfrm>
            <a:off x="5791200" y="0"/>
            <a:ext cx="3352800" cy="2235200"/>
          </a:xfrm>
          <a:prstGeom prst="rect">
            <a:avLst/>
          </a:prstGeom>
          <a:noFill/>
          <a:ln w="9525">
            <a:noFill/>
            <a:miter lim="800000"/>
            <a:headEnd/>
            <a:tailEnd/>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2743200" cy="2235199"/>
          </a:xfrm>
          <a:prstGeom prst="rect">
            <a:avLst/>
          </a:prstGeom>
          <a:ln>
            <a:solidFill>
              <a:srgbClr val="FFFFFF"/>
            </a:solidFill>
          </a:ln>
        </p:spPr>
      </p:pic>
      <p:sp>
        <p:nvSpPr>
          <p:cNvPr id="16" name="Rectangle 15"/>
          <p:cNvSpPr/>
          <p:nvPr/>
        </p:nvSpPr>
        <p:spPr>
          <a:xfrm>
            <a:off x="2743200" y="0"/>
            <a:ext cx="76200" cy="27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743200" y="0"/>
            <a:ext cx="6400800" cy="22352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4343400" y="304800"/>
            <a:ext cx="4267200" cy="1569660"/>
          </a:xfrm>
          <a:prstGeom prst="rect">
            <a:avLst/>
          </a:prstGeom>
          <a:noFill/>
        </p:spPr>
        <p:txBody>
          <a:bodyPr wrap="square" rtlCol="0">
            <a:spAutoFit/>
          </a:bodyPr>
          <a:lstStyle/>
          <a:p>
            <a:pPr algn="r"/>
            <a:r>
              <a:rPr lang="en-US" sz="9600" dirty="0" smtClean="0">
                <a:solidFill>
                  <a:srgbClr val="FFFF00"/>
                </a:solidFill>
                <a:latin typeface="Baskerville Old Face"/>
                <a:cs typeface="Baskerville Old Face"/>
              </a:rPr>
              <a:t>Flourish</a:t>
            </a:r>
            <a:endParaRPr lang="en-US" sz="9600" dirty="0">
              <a:solidFill>
                <a:srgbClr val="FFFF00"/>
              </a:solidFill>
              <a:latin typeface="Baskerville Old Face"/>
              <a:cs typeface="Baskerville Old Face"/>
            </a:endParaRPr>
          </a:p>
        </p:txBody>
      </p:sp>
    </p:spTree>
    <p:extLst>
      <p:ext uri="{BB962C8B-B14F-4D97-AF65-F5344CB8AC3E}">
        <p14:creationId xmlns:p14="http://schemas.microsoft.com/office/powerpoint/2010/main" val="93161381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 y="0"/>
            <a:ext cx="10738361" cy="6858000"/>
          </a:xfrm>
          <a:prstGeom prst="rect">
            <a:avLst/>
          </a:prstGeom>
        </p:spPr>
      </p:pic>
      <p:sp>
        <p:nvSpPr>
          <p:cNvPr id="5" name="Freeform 4"/>
          <p:cNvSpPr/>
          <p:nvPr/>
        </p:nvSpPr>
        <p:spPr>
          <a:xfrm>
            <a:off x="7772401" y="1537376"/>
            <a:ext cx="1327446" cy="2729824"/>
          </a:xfrm>
          <a:custGeom>
            <a:avLst/>
            <a:gdLst>
              <a:gd name="connsiteX0" fmla="*/ 125512 w 1210429"/>
              <a:gd name="connsiteY0" fmla="*/ 540105 h 2493120"/>
              <a:gd name="connsiteX1" fmla="*/ 142333 w 1210429"/>
              <a:gd name="connsiteY1" fmla="*/ 514872 h 2493120"/>
              <a:gd name="connsiteX2" fmla="*/ 167563 w 1210429"/>
              <a:gd name="connsiteY2" fmla="*/ 506461 h 2493120"/>
              <a:gd name="connsiteX3" fmla="*/ 201204 w 1210429"/>
              <a:gd name="connsiteY3" fmla="*/ 455996 h 2493120"/>
              <a:gd name="connsiteX4" fmla="*/ 218025 w 1210429"/>
              <a:gd name="connsiteY4" fmla="*/ 430764 h 2493120"/>
              <a:gd name="connsiteX5" fmla="*/ 243255 w 1210429"/>
              <a:gd name="connsiteY5" fmla="*/ 380299 h 2493120"/>
              <a:gd name="connsiteX6" fmla="*/ 260076 w 1210429"/>
              <a:gd name="connsiteY6" fmla="*/ 329834 h 2493120"/>
              <a:gd name="connsiteX7" fmla="*/ 276896 w 1210429"/>
              <a:gd name="connsiteY7" fmla="*/ 296190 h 2493120"/>
              <a:gd name="connsiteX8" fmla="*/ 285306 w 1210429"/>
              <a:gd name="connsiteY8" fmla="*/ 270958 h 2493120"/>
              <a:gd name="connsiteX9" fmla="*/ 318947 w 1210429"/>
              <a:gd name="connsiteY9" fmla="*/ 220492 h 2493120"/>
              <a:gd name="connsiteX10" fmla="*/ 344178 w 1210429"/>
              <a:gd name="connsiteY10" fmla="*/ 212082 h 2493120"/>
              <a:gd name="connsiteX11" fmla="*/ 377819 w 1210429"/>
              <a:gd name="connsiteY11" fmla="*/ 170027 h 2493120"/>
              <a:gd name="connsiteX12" fmla="*/ 394639 w 1210429"/>
              <a:gd name="connsiteY12" fmla="*/ 144795 h 2493120"/>
              <a:gd name="connsiteX13" fmla="*/ 445100 w 1210429"/>
              <a:gd name="connsiteY13" fmla="*/ 111151 h 2493120"/>
              <a:gd name="connsiteX14" fmla="*/ 461921 w 1210429"/>
              <a:gd name="connsiteY14" fmla="*/ 85919 h 2493120"/>
              <a:gd name="connsiteX15" fmla="*/ 495562 w 1210429"/>
              <a:gd name="connsiteY15" fmla="*/ 69097 h 2493120"/>
              <a:gd name="connsiteX16" fmla="*/ 546023 w 1210429"/>
              <a:gd name="connsiteY16" fmla="*/ 35454 h 2493120"/>
              <a:gd name="connsiteX17" fmla="*/ 571253 w 1210429"/>
              <a:gd name="connsiteY17" fmla="*/ 18632 h 2493120"/>
              <a:gd name="connsiteX18" fmla="*/ 596484 w 1210429"/>
              <a:gd name="connsiteY18" fmla="*/ 1810 h 2493120"/>
              <a:gd name="connsiteX19" fmla="*/ 966533 w 1210429"/>
              <a:gd name="connsiteY19" fmla="*/ 35454 h 2493120"/>
              <a:gd name="connsiteX20" fmla="*/ 1050635 w 1210429"/>
              <a:gd name="connsiteY20" fmla="*/ 52275 h 2493120"/>
              <a:gd name="connsiteX21" fmla="*/ 1101097 w 1210429"/>
              <a:gd name="connsiteY21" fmla="*/ 69097 h 2493120"/>
              <a:gd name="connsiteX22" fmla="*/ 1126327 w 1210429"/>
              <a:gd name="connsiteY22" fmla="*/ 77508 h 2493120"/>
              <a:gd name="connsiteX23" fmla="*/ 1176789 w 1210429"/>
              <a:gd name="connsiteY23" fmla="*/ 144795 h 2493120"/>
              <a:gd name="connsiteX24" fmla="*/ 1193609 w 1210429"/>
              <a:gd name="connsiteY24" fmla="*/ 212082 h 2493120"/>
              <a:gd name="connsiteX25" fmla="*/ 1202019 w 1210429"/>
              <a:gd name="connsiteY25" fmla="*/ 237314 h 2493120"/>
              <a:gd name="connsiteX26" fmla="*/ 1210429 w 1210429"/>
              <a:gd name="connsiteY26" fmla="*/ 279368 h 2493120"/>
              <a:gd name="connsiteX27" fmla="*/ 1193609 w 1210429"/>
              <a:gd name="connsiteY27" fmla="*/ 430764 h 2493120"/>
              <a:gd name="connsiteX28" fmla="*/ 1176789 w 1210429"/>
              <a:gd name="connsiteY28" fmla="*/ 455996 h 2493120"/>
              <a:gd name="connsiteX29" fmla="*/ 1159968 w 1210429"/>
              <a:gd name="connsiteY29" fmla="*/ 506461 h 2493120"/>
              <a:gd name="connsiteX30" fmla="*/ 1134738 w 1210429"/>
              <a:gd name="connsiteY30" fmla="*/ 649446 h 2493120"/>
              <a:gd name="connsiteX31" fmla="*/ 1117917 w 1210429"/>
              <a:gd name="connsiteY31" fmla="*/ 708322 h 2493120"/>
              <a:gd name="connsiteX32" fmla="*/ 1101097 w 1210429"/>
              <a:gd name="connsiteY32" fmla="*/ 767198 h 2493120"/>
              <a:gd name="connsiteX33" fmla="*/ 1117917 w 1210429"/>
              <a:gd name="connsiteY33" fmla="*/ 1145686 h 2493120"/>
              <a:gd name="connsiteX34" fmla="*/ 1126327 w 1210429"/>
              <a:gd name="connsiteY34" fmla="*/ 1179330 h 2493120"/>
              <a:gd name="connsiteX35" fmla="*/ 1134738 w 1210429"/>
              <a:gd name="connsiteY35" fmla="*/ 1229795 h 2493120"/>
              <a:gd name="connsiteX36" fmla="*/ 1151558 w 1210429"/>
              <a:gd name="connsiteY36" fmla="*/ 1297082 h 2493120"/>
              <a:gd name="connsiteX37" fmla="*/ 1176789 w 1210429"/>
              <a:gd name="connsiteY37" fmla="*/ 1431655 h 2493120"/>
              <a:gd name="connsiteX38" fmla="*/ 1185199 w 1210429"/>
              <a:gd name="connsiteY38" fmla="*/ 1498942 h 2493120"/>
              <a:gd name="connsiteX39" fmla="*/ 1168378 w 1210429"/>
              <a:gd name="connsiteY39" fmla="*/ 1726035 h 2493120"/>
              <a:gd name="connsiteX40" fmla="*/ 1143148 w 1210429"/>
              <a:gd name="connsiteY40" fmla="*/ 1810144 h 2493120"/>
              <a:gd name="connsiteX41" fmla="*/ 1117917 w 1210429"/>
              <a:gd name="connsiteY41" fmla="*/ 1818555 h 2493120"/>
              <a:gd name="connsiteX42" fmla="*/ 1075866 w 1210429"/>
              <a:gd name="connsiteY42" fmla="*/ 1852198 h 2493120"/>
              <a:gd name="connsiteX43" fmla="*/ 1050635 w 1210429"/>
              <a:gd name="connsiteY43" fmla="*/ 1869020 h 2493120"/>
              <a:gd name="connsiteX44" fmla="*/ 865611 w 1210429"/>
              <a:gd name="connsiteY44" fmla="*/ 1902663 h 2493120"/>
              <a:gd name="connsiteX45" fmla="*/ 655356 w 1210429"/>
              <a:gd name="connsiteY45" fmla="*/ 1911074 h 2493120"/>
              <a:gd name="connsiteX46" fmla="*/ 604894 w 1210429"/>
              <a:gd name="connsiteY46" fmla="*/ 1927896 h 2493120"/>
              <a:gd name="connsiteX47" fmla="*/ 554433 w 1210429"/>
              <a:gd name="connsiteY47" fmla="*/ 1936307 h 2493120"/>
              <a:gd name="connsiteX48" fmla="*/ 529202 w 1210429"/>
              <a:gd name="connsiteY48" fmla="*/ 1953128 h 2493120"/>
              <a:gd name="connsiteX49" fmla="*/ 470331 w 1210429"/>
              <a:gd name="connsiteY49" fmla="*/ 1978361 h 2493120"/>
              <a:gd name="connsiteX50" fmla="*/ 445100 w 1210429"/>
              <a:gd name="connsiteY50" fmla="*/ 2003593 h 2493120"/>
              <a:gd name="connsiteX51" fmla="*/ 436690 w 1210429"/>
              <a:gd name="connsiteY51" fmla="*/ 2028826 h 2493120"/>
              <a:gd name="connsiteX52" fmla="*/ 403049 w 1210429"/>
              <a:gd name="connsiteY52" fmla="*/ 2054059 h 2493120"/>
              <a:gd name="connsiteX53" fmla="*/ 386229 w 1210429"/>
              <a:gd name="connsiteY53" fmla="*/ 2104524 h 2493120"/>
              <a:gd name="connsiteX54" fmla="*/ 377819 w 1210429"/>
              <a:gd name="connsiteY54" fmla="*/ 2129756 h 2493120"/>
              <a:gd name="connsiteX55" fmla="*/ 352588 w 1210429"/>
              <a:gd name="connsiteY55" fmla="*/ 2146578 h 2493120"/>
              <a:gd name="connsiteX56" fmla="*/ 344178 w 1210429"/>
              <a:gd name="connsiteY56" fmla="*/ 2180221 h 2493120"/>
              <a:gd name="connsiteX57" fmla="*/ 327357 w 1210429"/>
              <a:gd name="connsiteY57" fmla="*/ 2197043 h 2493120"/>
              <a:gd name="connsiteX58" fmla="*/ 302127 w 1210429"/>
              <a:gd name="connsiteY58" fmla="*/ 2255919 h 2493120"/>
              <a:gd name="connsiteX59" fmla="*/ 293717 w 1210429"/>
              <a:gd name="connsiteY59" fmla="*/ 2289563 h 2493120"/>
              <a:gd name="connsiteX60" fmla="*/ 285306 w 1210429"/>
              <a:gd name="connsiteY60" fmla="*/ 2314795 h 2493120"/>
              <a:gd name="connsiteX61" fmla="*/ 251666 w 1210429"/>
              <a:gd name="connsiteY61" fmla="*/ 2323206 h 2493120"/>
              <a:gd name="connsiteX62" fmla="*/ 201204 w 1210429"/>
              <a:gd name="connsiteY62" fmla="*/ 2373671 h 2493120"/>
              <a:gd name="connsiteX63" fmla="*/ 150743 w 1210429"/>
              <a:gd name="connsiteY63" fmla="*/ 2424136 h 2493120"/>
              <a:gd name="connsiteX64" fmla="*/ 133923 w 1210429"/>
              <a:gd name="connsiteY64" fmla="*/ 2449369 h 2493120"/>
              <a:gd name="connsiteX65" fmla="*/ 108692 w 1210429"/>
              <a:gd name="connsiteY65" fmla="*/ 2457780 h 2493120"/>
              <a:gd name="connsiteX66" fmla="*/ 91872 w 1210429"/>
              <a:gd name="connsiteY66" fmla="*/ 2483012 h 2493120"/>
              <a:gd name="connsiteX67" fmla="*/ 108692 w 1210429"/>
              <a:gd name="connsiteY67" fmla="*/ 2424136 h 2493120"/>
              <a:gd name="connsiteX68" fmla="*/ 117102 w 1210429"/>
              <a:gd name="connsiteY68" fmla="*/ 2239097 h 2493120"/>
              <a:gd name="connsiteX69" fmla="*/ 125512 w 1210429"/>
              <a:gd name="connsiteY69" fmla="*/ 2180221 h 2493120"/>
              <a:gd name="connsiteX70" fmla="*/ 117102 w 1210429"/>
              <a:gd name="connsiteY70" fmla="*/ 1936307 h 2493120"/>
              <a:gd name="connsiteX71" fmla="*/ 100282 w 1210429"/>
              <a:gd name="connsiteY71" fmla="*/ 1885842 h 2493120"/>
              <a:gd name="connsiteX72" fmla="*/ 58231 w 1210429"/>
              <a:gd name="connsiteY72" fmla="*/ 1826966 h 2493120"/>
              <a:gd name="connsiteX73" fmla="*/ 41410 w 1210429"/>
              <a:gd name="connsiteY73" fmla="*/ 1734446 h 2493120"/>
              <a:gd name="connsiteX74" fmla="*/ 24590 w 1210429"/>
              <a:gd name="connsiteY74" fmla="*/ 1709214 h 2493120"/>
              <a:gd name="connsiteX75" fmla="*/ 49821 w 1210429"/>
              <a:gd name="connsiteY75" fmla="*/ 1599873 h 2493120"/>
              <a:gd name="connsiteX76" fmla="*/ 58231 w 1210429"/>
              <a:gd name="connsiteY76" fmla="*/ 1574640 h 2493120"/>
              <a:gd name="connsiteX77" fmla="*/ 41410 w 1210429"/>
              <a:gd name="connsiteY77" fmla="*/ 1389601 h 2493120"/>
              <a:gd name="connsiteX78" fmla="*/ 24590 w 1210429"/>
              <a:gd name="connsiteY78" fmla="*/ 1322314 h 2493120"/>
              <a:gd name="connsiteX79" fmla="*/ 33000 w 1210429"/>
              <a:gd name="connsiteY79" fmla="*/ 1027934 h 2493120"/>
              <a:gd name="connsiteX80" fmla="*/ 58231 w 1210429"/>
              <a:gd name="connsiteY80" fmla="*/ 985880 h 2493120"/>
              <a:gd name="connsiteX81" fmla="*/ 83461 w 1210429"/>
              <a:gd name="connsiteY81" fmla="*/ 927004 h 2493120"/>
              <a:gd name="connsiteX82" fmla="*/ 117102 w 1210429"/>
              <a:gd name="connsiteY82" fmla="*/ 859717 h 2493120"/>
              <a:gd name="connsiteX83" fmla="*/ 125512 w 1210429"/>
              <a:gd name="connsiteY83" fmla="*/ 590570 h 2493120"/>
              <a:gd name="connsiteX84" fmla="*/ 142333 w 1210429"/>
              <a:gd name="connsiteY84" fmla="*/ 540105 h 2493120"/>
              <a:gd name="connsiteX85" fmla="*/ 150743 w 1210429"/>
              <a:gd name="connsiteY85" fmla="*/ 514872 h 2493120"/>
              <a:gd name="connsiteX86" fmla="*/ 159153 w 1210429"/>
              <a:gd name="connsiteY86" fmla="*/ 489640 h 2493120"/>
              <a:gd name="connsiteX87" fmla="*/ 175974 w 1210429"/>
              <a:gd name="connsiteY87" fmla="*/ 472818 h 249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10429" h="2493120">
                <a:moveTo>
                  <a:pt x="125512" y="540105"/>
                </a:moveTo>
                <a:cubicBezTo>
                  <a:pt x="131119" y="531694"/>
                  <a:pt x="134440" y="521187"/>
                  <a:pt x="142333" y="514872"/>
                </a:cubicBezTo>
                <a:cubicBezTo>
                  <a:pt x="149255" y="509334"/>
                  <a:pt x="161295" y="512730"/>
                  <a:pt x="167563" y="506461"/>
                </a:cubicBezTo>
                <a:cubicBezTo>
                  <a:pt x="181858" y="492165"/>
                  <a:pt x="189990" y="472818"/>
                  <a:pt x="201204" y="455996"/>
                </a:cubicBezTo>
                <a:lnTo>
                  <a:pt x="218025" y="430764"/>
                </a:lnTo>
                <a:cubicBezTo>
                  <a:pt x="248692" y="338751"/>
                  <a:pt x="199785" y="478112"/>
                  <a:pt x="243255" y="380299"/>
                </a:cubicBezTo>
                <a:cubicBezTo>
                  <a:pt x="250456" y="364096"/>
                  <a:pt x="252147" y="345694"/>
                  <a:pt x="260076" y="329834"/>
                </a:cubicBezTo>
                <a:cubicBezTo>
                  <a:pt x="265683" y="318619"/>
                  <a:pt x="271957" y="307714"/>
                  <a:pt x="276896" y="296190"/>
                </a:cubicBezTo>
                <a:cubicBezTo>
                  <a:pt x="280388" y="288041"/>
                  <a:pt x="281001" y="278708"/>
                  <a:pt x="285306" y="270958"/>
                </a:cubicBezTo>
                <a:cubicBezTo>
                  <a:pt x="295124" y="253285"/>
                  <a:pt x="299767" y="226885"/>
                  <a:pt x="318947" y="220492"/>
                </a:cubicBezTo>
                <a:lnTo>
                  <a:pt x="344178" y="212082"/>
                </a:lnTo>
                <a:cubicBezTo>
                  <a:pt x="360550" y="162959"/>
                  <a:pt x="339777" y="208072"/>
                  <a:pt x="377819" y="170027"/>
                </a:cubicBezTo>
                <a:cubicBezTo>
                  <a:pt x="384966" y="162879"/>
                  <a:pt x="388325" y="152688"/>
                  <a:pt x="394639" y="144795"/>
                </a:cubicBezTo>
                <a:cubicBezTo>
                  <a:pt x="411762" y="123389"/>
                  <a:pt x="417905" y="124750"/>
                  <a:pt x="445100" y="111151"/>
                </a:cubicBezTo>
                <a:cubicBezTo>
                  <a:pt x="450707" y="102740"/>
                  <a:pt x="454156" y="92390"/>
                  <a:pt x="461921" y="85919"/>
                </a:cubicBezTo>
                <a:cubicBezTo>
                  <a:pt x="471552" y="77892"/>
                  <a:pt x="484811" y="75548"/>
                  <a:pt x="495562" y="69097"/>
                </a:cubicBezTo>
                <a:cubicBezTo>
                  <a:pt x="512897" y="58695"/>
                  <a:pt x="529203" y="46668"/>
                  <a:pt x="546023" y="35454"/>
                </a:cubicBezTo>
                <a:lnTo>
                  <a:pt x="571253" y="18632"/>
                </a:lnTo>
                <a:lnTo>
                  <a:pt x="596484" y="1810"/>
                </a:lnTo>
                <a:cubicBezTo>
                  <a:pt x="800580" y="9661"/>
                  <a:pt x="789271" y="0"/>
                  <a:pt x="966533" y="35454"/>
                </a:cubicBezTo>
                <a:cubicBezTo>
                  <a:pt x="994567" y="41061"/>
                  <a:pt x="1023513" y="43234"/>
                  <a:pt x="1050635" y="52275"/>
                </a:cubicBezTo>
                <a:lnTo>
                  <a:pt x="1101097" y="69097"/>
                </a:lnTo>
                <a:lnTo>
                  <a:pt x="1126327" y="77508"/>
                </a:lnTo>
                <a:cubicBezTo>
                  <a:pt x="1164366" y="134571"/>
                  <a:pt x="1145673" y="113677"/>
                  <a:pt x="1176789" y="144795"/>
                </a:cubicBezTo>
                <a:cubicBezTo>
                  <a:pt x="1182396" y="167224"/>
                  <a:pt x="1186299" y="190149"/>
                  <a:pt x="1193609" y="212082"/>
                </a:cubicBezTo>
                <a:cubicBezTo>
                  <a:pt x="1196412" y="220493"/>
                  <a:pt x="1199869" y="228713"/>
                  <a:pt x="1202019" y="237314"/>
                </a:cubicBezTo>
                <a:cubicBezTo>
                  <a:pt x="1205486" y="251183"/>
                  <a:pt x="1207626" y="265350"/>
                  <a:pt x="1210429" y="279368"/>
                </a:cubicBezTo>
                <a:cubicBezTo>
                  <a:pt x="1209815" y="286742"/>
                  <a:pt x="1202915" y="402842"/>
                  <a:pt x="1193609" y="430764"/>
                </a:cubicBezTo>
                <a:cubicBezTo>
                  <a:pt x="1190413" y="440353"/>
                  <a:pt x="1180894" y="446759"/>
                  <a:pt x="1176789" y="455996"/>
                </a:cubicBezTo>
                <a:cubicBezTo>
                  <a:pt x="1169588" y="472199"/>
                  <a:pt x="1159968" y="506461"/>
                  <a:pt x="1159968" y="506461"/>
                </a:cubicBezTo>
                <a:cubicBezTo>
                  <a:pt x="1154695" y="543378"/>
                  <a:pt x="1145091" y="618388"/>
                  <a:pt x="1134738" y="649446"/>
                </a:cubicBezTo>
                <a:cubicBezTo>
                  <a:pt x="1118624" y="697788"/>
                  <a:pt x="1133754" y="650246"/>
                  <a:pt x="1117917" y="708322"/>
                </a:cubicBezTo>
                <a:cubicBezTo>
                  <a:pt x="1112547" y="728013"/>
                  <a:pt x="1106704" y="747573"/>
                  <a:pt x="1101097" y="767198"/>
                </a:cubicBezTo>
                <a:cubicBezTo>
                  <a:pt x="1103485" y="848413"/>
                  <a:pt x="1103125" y="1034734"/>
                  <a:pt x="1117917" y="1145686"/>
                </a:cubicBezTo>
                <a:cubicBezTo>
                  <a:pt x="1119445" y="1157144"/>
                  <a:pt x="1124060" y="1167995"/>
                  <a:pt x="1126327" y="1179330"/>
                </a:cubicBezTo>
                <a:cubicBezTo>
                  <a:pt x="1129671" y="1196053"/>
                  <a:pt x="1131165" y="1213120"/>
                  <a:pt x="1134738" y="1229795"/>
                </a:cubicBezTo>
                <a:cubicBezTo>
                  <a:pt x="1139582" y="1252401"/>
                  <a:pt x="1148691" y="1274141"/>
                  <a:pt x="1151558" y="1297082"/>
                </a:cubicBezTo>
                <a:cubicBezTo>
                  <a:pt x="1162835" y="1387309"/>
                  <a:pt x="1154486" y="1342440"/>
                  <a:pt x="1176789" y="1431655"/>
                </a:cubicBezTo>
                <a:cubicBezTo>
                  <a:pt x="1179592" y="1454084"/>
                  <a:pt x="1185199" y="1476338"/>
                  <a:pt x="1185199" y="1498942"/>
                </a:cubicBezTo>
                <a:cubicBezTo>
                  <a:pt x="1185199" y="1791828"/>
                  <a:pt x="1196931" y="1626097"/>
                  <a:pt x="1168378" y="1726035"/>
                </a:cubicBezTo>
                <a:cubicBezTo>
                  <a:pt x="1164901" y="1738203"/>
                  <a:pt x="1149460" y="1808040"/>
                  <a:pt x="1143148" y="1810144"/>
                </a:cubicBezTo>
                <a:lnTo>
                  <a:pt x="1117917" y="1818555"/>
                </a:lnTo>
                <a:cubicBezTo>
                  <a:pt x="1089563" y="1861090"/>
                  <a:pt x="1116490" y="1831885"/>
                  <a:pt x="1075866" y="1852198"/>
                </a:cubicBezTo>
                <a:cubicBezTo>
                  <a:pt x="1066825" y="1856719"/>
                  <a:pt x="1059872" y="1864914"/>
                  <a:pt x="1050635" y="1869020"/>
                </a:cubicBezTo>
                <a:cubicBezTo>
                  <a:pt x="993678" y="1894336"/>
                  <a:pt x="926135" y="1899300"/>
                  <a:pt x="865611" y="1902663"/>
                </a:cubicBezTo>
                <a:cubicBezTo>
                  <a:pt x="795578" y="1906554"/>
                  <a:pt x="725441" y="1908270"/>
                  <a:pt x="655356" y="1911074"/>
                </a:cubicBezTo>
                <a:cubicBezTo>
                  <a:pt x="638535" y="1916681"/>
                  <a:pt x="622095" y="1923595"/>
                  <a:pt x="604894" y="1927896"/>
                </a:cubicBezTo>
                <a:cubicBezTo>
                  <a:pt x="588351" y="1932032"/>
                  <a:pt x="570610" y="1930914"/>
                  <a:pt x="554433" y="1936307"/>
                </a:cubicBezTo>
                <a:cubicBezTo>
                  <a:pt x="544844" y="1939504"/>
                  <a:pt x="537978" y="1948113"/>
                  <a:pt x="529202" y="1953128"/>
                </a:cubicBezTo>
                <a:cubicBezTo>
                  <a:pt x="500100" y="1969759"/>
                  <a:pt x="498640" y="1968924"/>
                  <a:pt x="470331" y="1978361"/>
                </a:cubicBezTo>
                <a:cubicBezTo>
                  <a:pt x="461921" y="1986772"/>
                  <a:pt x="451697" y="1993696"/>
                  <a:pt x="445100" y="2003593"/>
                </a:cubicBezTo>
                <a:cubicBezTo>
                  <a:pt x="440182" y="2010970"/>
                  <a:pt x="442365" y="2022015"/>
                  <a:pt x="436690" y="2028826"/>
                </a:cubicBezTo>
                <a:cubicBezTo>
                  <a:pt x="427717" y="2039595"/>
                  <a:pt x="414263" y="2045648"/>
                  <a:pt x="403049" y="2054059"/>
                </a:cubicBezTo>
                <a:lnTo>
                  <a:pt x="386229" y="2104524"/>
                </a:lnTo>
                <a:cubicBezTo>
                  <a:pt x="383426" y="2112935"/>
                  <a:pt x="385195" y="2124838"/>
                  <a:pt x="377819" y="2129756"/>
                </a:cubicBezTo>
                <a:lnTo>
                  <a:pt x="352588" y="2146578"/>
                </a:lnTo>
                <a:cubicBezTo>
                  <a:pt x="349785" y="2157792"/>
                  <a:pt x="349347" y="2169882"/>
                  <a:pt x="344178" y="2180221"/>
                </a:cubicBezTo>
                <a:cubicBezTo>
                  <a:pt x="340632" y="2187314"/>
                  <a:pt x="331755" y="2190445"/>
                  <a:pt x="327357" y="2197043"/>
                </a:cubicBezTo>
                <a:cubicBezTo>
                  <a:pt x="316145" y="2213863"/>
                  <a:pt x="307733" y="2236296"/>
                  <a:pt x="302127" y="2255919"/>
                </a:cubicBezTo>
                <a:cubicBezTo>
                  <a:pt x="298952" y="2267034"/>
                  <a:pt x="296893" y="2278448"/>
                  <a:pt x="293717" y="2289563"/>
                </a:cubicBezTo>
                <a:cubicBezTo>
                  <a:pt x="291282" y="2298088"/>
                  <a:pt x="292229" y="2309256"/>
                  <a:pt x="285306" y="2314795"/>
                </a:cubicBezTo>
                <a:cubicBezTo>
                  <a:pt x="276281" y="2322016"/>
                  <a:pt x="262879" y="2320402"/>
                  <a:pt x="251666" y="2323206"/>
                </a:cubicBezTo>
                <a:cubicBezTo>
                  <a:pt x="219546" y="2371389"/>
                  <a:pt x="253365" y="2326723"/>
                  <a:pt x="201204" y="2373671"/>
                </a:cubicBezTo>
                <a:cubicBezTo>
                  <a:pt x="183523" y="2389585"/>
                  <a:pt x="163937" y="2404342"/>
                  <a:pt x="150743" y="2424136"/>
                </a:cubicBezTo>
                <a:cubicBezTo>
                  <a:pt x="145136" y="2432547"/>
                  <a:pt x="141816" y="2443054"/>
                  <a:pt x="133923" y="2449369"/>
                </a:cubicBezTo>
                <a:cubicBezTo>
                  <a:pt x="127001" y="2454907"/>
                  <a:pt x="117102" y="2454976"/>
                  <a:pt x="108692" y="2457780"/>
                </a:cubicBezTo>
                <a:cubicBezTo>
                  <a:pt x="103085" y="2466191"/>
                  <a:pt x="91872" y="2493120"/>
                  <a:pt x="91872" y="2483012"/>
                </a:cubicBezTo>
                <a:cubicBezTo>
                  <a:pt x="91872" y="2462602"/>
                  <a:pt x="106592" y="2444438"/>
                  <a:pt x="108692" y="2424136"/>
                </a:cubicBezTo>
                <a:cubicBezTo>
                  <a:pt x="115045" y="2362720"/>
                  <a:pt x="112854" y="2300694"/>
                  <a:pt x="117102" y="2239097"/>
                </a:cubicBezTo>
                <a:cubicBezTo>
                  <a:pt x="118466" y="2219319"/>
                  <a:pt x="122709" y="2199846"/>
                  <a:pt x="125512" y="2180221"/>
                </a:cubicBezTo>
                <a:cubicBezTo>
                  <a:pt x="122709" y="2098916"/>
                  <a:pt x="124049" y="2017363"/>
                  <a:pt x="117102" y="1936307"/>
                </a:cubicBezTo>
                <a:cubicBezTo>
                  <a:pt x="115588" y="1918640"/>
                  <a:pt x="110920" y="1900028"/>
                  <a:pt x="100282" y="1885842"/>
                </a:cubicBezTo>
                <a:cubicBezTo>
                  <a:pt x="68986" y="1844111"/>
                  <a:pt x="82826" y="1863862"/>
                  <a:pt x="58231" y="1826966"/>
                </a:cubicBezTo>
                <a:cubicBezTo>
                  <a:pt x="55331" y="1803763"/>
                  <a:pt x="54376" y="1760380"/>
                  <a:pt x="41410" y="1734446"/>
                </a:cubicBezTo>
                <a:cubicBezTo>
                  <a:pt x="36890" y="1725405"/>
                  <a:pt x="30197" y="1717625"/>
                  <a:pt x="24590" y="1709214"/>
                </a:cubicBezTo>
                <a:cubicBezTo>
                  <a:pt x="35508" y="1632781"/>
                  <a:pt x="26731" y="1669148"/>
                  <a:pt x="49821" y="1599873"/>
                </a:cubicBezTo>
                <a:lnTo>
                  <a:pt x="58231" y="1574640"/>
                </a:lnTo>
                <a:cubicBezTo>
                  <a:pt x="52624" y="1512960"/>
                  <a:pt x="49595" y="1450992"/>
                  <a:pt x="41410" y="1389601"/>
                </a:cubicBezTo>
                <a:cubicBezTo>
                  <a:pt x="38355" y="1366685"/>
                  <a:pt x="24590" y="1322314"/>
                  <a:pt x="24590" y="1322314"/>
                </a:cubicBezTo>
                <a:cubicBezTo>
                  <a:pt x="14767" y="1224079"/>
                  <a:pt x="0" y="1126943"/>
                  <a:pt x="33000" y="1027934"/>
                </a:cubicBezTo>
                <a:cubicBezTo>
                  <a:pt x="43917" y="995179"/>
                  <a:pt x="35141" y="1008971"/>
                  <a:pt x="58231" y="985880"/>
                </a:cubicBezTo>
                <a:cubicBezTo>
                  <a:pt x="75503" y="934061"/>
                  <a:pt x="55751" y="989356"/>
                  <a:pt x="83461" y="927004"/>
                </a:cubicBezTo>
                <a:cubicBezTo>
                  <a:pt x="110892" y="865279"/>
                  <a:pt x="87318" y="904399"/>
                  <a:pt x="117102" y="859717"/>
                </a:cubicBezTo>
                <a:cubicBezTo>
                  <a:pt x="119905" y="770001"/>
                  <a:pt x="118448" y="680051"/>
                  <a:pt x="125512" y="590570"/>
                </a:cubicBezTo>
                <a:cubicBezTo>
                  <a:pt x="126907" y="572893"/>
                  <a:pt x="136726" y="556927"/>
                  <a:pt x="142333" y="540105"/>
                </a:cubicBezTo>
                <a:lnTo>
                  <a:pt x="150743" y="514872"/>
                </a:lnTo>
                <a:cubicBezTo>
                  <a:pt x="153546" y="506461"/>
                  <a:pt x="152884" y="495909"/>
                  <a:pt x="159153" y="489640"/>
                </a:cubicBezTo>
                <a:lnTo>
                  <a:pt x="175974" y="472818"/>
                </a:lnTo>
              </a:path>
            </a:pathLst>
          </a:custGeom>
          <a:solidFill>
            <a:srgbClr val="800000">
              <a:alpha val="43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p:cNvSpPr txBox="1"/>
          <p:nvPr/>
        </p:nvSpPr>
        <p:spPr>
          <a:xfrm>
            <a:off x="3581400" y="457200"/>
            <a:ext cx="5518447" cy="1015663"/>
          </a:xfrm>
          <a:prstGeom prst="rect">
            <a:avLst/>
          </a:prstGeom>
          <a:noFill/>
        </p:spPr>
        <p:txBody>
          <a:bodyPr wrap="square" rtlCol="0">
            <a:spAutoFit/>
          </a:bodyPr>
          <a:lstStyle/>
          <a:p>
            <a:r>
              <a:rPr lang="en-US" sz="6000" b="1" dirty="0" smtClean="0">
                <a:solidFill>
                  <a:schemeClr val="bg1"/>
                </a:solidFill>
                <a:latin typeface="Gill Sans"/>
                <a:cs typeface="Gill Sans"/>
              </a:rPr>
              <a:t>Relationships</a:t>
            </a:r>
            <a:endParaRPr lang="en-US" sz="6000" b="1" dirty="0">
              <a:solidFill>
                <a:schemeClr val="bg1"/>
              </a:solidFill>
              <a:latin typeface="Gill Sans"/>
              <a:cs typeface="Gill Sans"/>
            </a:endParaRPr>
          </a:p>
        </p:txBody>
      </p:sp>
    </p:spTree>
    <p:extLst>
      <p:ext uri="{BB962C8B-B14F-4D97-AF65-F5344CB8AC3E}">
        <p14:creationId xmlns:p14="http://schemas.microsoft.com/office/powerpoint/2010/main" val="72871922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90775"/>
            <a:ext cx="9500358" cy="6948775"/>
          </a:xfrm>
          <a:prstGeom prst="rect">
            <a:avLst/>
          </a:prstGeom>
        </p:spPr>
      </p:pic>
      <p:sp>
        <p:nvSpPr>
          <p:cNvPr id="4" name="Rounded Rectangle 3"/>
          <p:cNvSpPr/>
          <p:nvPr/>
        </p:nvSpPr>
        <p:spPr>
          <a:xfrm>
            <a:off x="441618" y="116632"/>
            <a:ext cx="2978254" cy="2736304"/>
          </a:xfrm>
          <a:prstGeom prst="round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611560" y="836712"/>
            <a:ext cx="5400600" cy="2215991"/>
          </a:xfrm>
          <a:prstGeom prst="rect">
            <a:avLst/>
          </a:prstGeom>
          <a:noFill/>
        </p:spPr>
        <p:txBody>
          <a:bodyPr wrap="square" rtlCol="0">
            <a:spAutoFit/>
          </a:bodyPr>
          <a:lstStyle/>
          <a:p>
            <a:pPr lvl="0"/>
            <a:r>
              <a:rPr lang="en-US" sz="6000" b="1" dirty="0">
                <a:latin typeface="Gill Sans"/>
                <a:cs typeface="Gill Sans"/>
              </a:rPr>
              <a:t>learn </a:t>
            </a:r>
            <a:endParaRPr lang="en-US" sz="6000" b="1" dirty="0" smtClean="0">
              <a:latin typeface="Gill Sans"/>
              <a:cs typeface="Gill Sans"/>
            </a:endParaRPr>
          </a:p>
          <a:p>
            <a:pPr lvl="0"/>
            <a:r>
              <a:rPr lang="en-US" sz="6000" b="1" dirty="0" smtClean="0">
                <a:latin typeface="Gill Sans"/>
                <a:cs typeface="Gill Sans"/>
              </a:rPr>
              <a:t>names</a:t>
            </a:r>
            <a:endParaRPr lang="en-US" sz="6000" b="1" dirty="0">
              <a:latin typeface="Gill Sans"/>
              <a:cs typeface="Gill Sans"/>
            </a:endParaRPr>
          </a:p>
          <a:p>
            <a:endParaRPr lang="en-US" dirty="0"/>
          </a:p>
        </p:txBody>
      </p:sp>
      <p:sp>
        <p:nvSpPr>
          <p:cNvPr id="9" name="TextBox 8"/>
          <p:cNvSpPr txBox="1"/>
          <p:nvPr/>
        </p:nvSpPr>
        <p:spPr>
          <a:xfrm>
            <a:off x="539552" y="44624"/>
            <a:ext cx="3744416" cy="1015663"/>
          </a:xfrm>
          <a:prstGeom prst="rect">
            <a:avLst/>
          </a:prstGeom>
          <a:noFill/>
        </p:spPr>
        <p:txBody>
          <a:bodyPr wrap="square" rtlCol="0">
            <a:spAutoFit/>
          </a:bodyPr>
          <a:lstStyle/>
          <a:p>
            <a:r>
              <a:rPr lang="en-US" sz="6000" dirty="0" smtClean="0">
                <a:solidFill>
                  <a:srgbClr val="800000"/>
                </a:solidFill>
              </a:rPr>
              <a:t>Try to</a:t>
            </a:r>
            <a:endParaRPr lang="en-US" sz="6000" dirty="0">
              <a:solidFill>
                <a:srgbClr val="800000"/>
              </a:solidFill>
            </a:endParaRPr>
          </a:p>
        </p:txBody>
      </p:sp>
    </p:spTree>
    <p:extLst>
      <p:ext uri="{BB962C8B-B14F-4D97-AF65-F5344CB8AC3E}">
        <p14:creationId xmlns:p14="http://schemas.microsoft.com/office/powerpoint/2010/main" val="4105691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1618" y="116632"/>
            <a:ext cx="3050262" cy="2592288"/>
          </a:xfrm>
          <a:prstGeom prst="round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611560" y="836712"/>
            <a:ext cx="5400600" cy="2215991"/>
          </a:xfrm>
          <a:prstGeom prst="rect">
            <a:avLst/>
          </a:prstGeom>
          <a:noFill/>
        </p:spPr>
        <p:txBody>
          <a:bodyPr wrap="square" rtlCol="0">
            <a:spAutoFit/>
          </a:bodyPr>
          <a:lstStyle/>
          <a:p>
            <a:pPr lvl="0"/>
            <a:r>
              <a:rPr lang="en-US" sz="6000" b="1" dirty="0">
                <a:latin typeface="Gill Sans"/>
                <a:cs typeface="Gill Sans"/>
              </a:rPr>
              <a:t>learn </a:t>
            </a:r>
            <a:endParaRPr lang="en-US" sz="6000" b="1" dirty="0" smtClean="0">
              <a:latin typeface="Gill Sans"/>
              <a:cs typeface="Gill Sans"/>
            </a:endParaRPr>
          </a:p>
          <a:p>
            <a:pPr lvl="0"/>
            <a:r>
              <a:rPr lang="en-US" sz="6000" b="1" dirty="0" smtClean="0">
                <a:latin typeface="Gill Sans"/>
                <a:cs typeface="Gill Sans"/>
              </a:rPr>
              <a:t>names</a:t>
            </a:r>
            <a:endParaRPr lang="en-US" sz="6000" b="1" dirty="0">
              <a:latin typeface="Gill Sans"/>
              <a:cs typeface="Gill Sans"/>
            </a:endParaRPr>
          </a:p>
          <a:p>
            <a:endParaRPr lang="en-US" dirty="0"/>
          </a:p>
        </p:txBody>
      </p:sp>
      <p:sp>
        <p:nvSpPr>
          <p:cNvPr id="9" name="TextBox 8"/>
          <p:cNvSpPr txBox="1"/>
          <p:nvPr/>
        </p:nvSpPr>
        <p:spPr>
          <a:xfrm>
            <a:off x="539552" y="44624"/>
            <a:ext cx="3744416" cy="1015663"/>
          </a:xfrm>
          <a:prstGeom prst="rect">
            <a:avLst/>
          </a:prstGeom>
          <a:noFill/>
        </p:spPr>
        <p:txBody>
          <a:bodyPr wrap="square" rtlCol="0">
            <a:spAutoFit/>
          </a:bodyPr>
          <a:lstStyle/>
          <a:p>
            <a:r>
              <a:rPr lang="en-US" sz="6000" dirty="0" smtClean="0">
                <a:solidFill>
                  <a:srgbClr val="800000"/>
                </a:solidFill>
              </a:rPr>
              <a:t>Try to</a:t>
            </a:r>
            <a:endParaRPr lang="en-US" sz="6000" dirty="0">
              <a:solidFill>
                <a:srgbClr val="800000"/>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7533" y="-14391"/>
            <a:ext cx="4946467" cy="6858000"/>
          </a:xfrm>
          <a:prstGeom prst="rect">
            <a:avLst/>
          </a:prstGeom>
        </p:spPr>
      </p:pic>
    </p:spTree>
    <p:extLst>
      <p:ext uri="{BB962C8B-B14F-4D97-AF65-F5344CB8AC3E}">
        <p14:creationId xmlns:p14="http://schemas.microsoft.com/office/powerpoint/2010/main" val="27321517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1080264"/>
            <a:ext cx="9258300" cy="5777736"/>
          </a:xfrm>
          <a:prstGeom prst="rect">
            <a:avLst/>
          </a:prstGeom>
        </p:spPr>
      </p:pic>
      <p:sp>
        <p:nvSpPr>
          <p:cNvPr id="5" name="TextBox 4"/>
          <p:cNvSpPr txBox="1"/>
          <p:nvPr/>
        </p:nvSpPr>
        <p:spPr>
          <a:xfrm>
            <a:off x="3352800" y="279737"/>
            <a:ext cx="6096000" cy="1015663"/>
          </a:xfrm>
          <a:prstGeom prst="rect">
            <a:avLst/>
          </a:prstGeom>
          <a:noFill/>
        </p:spPr>
        <p:txBody>
          <a:bodyPr wrap="square" rtlCol="0">
            <a:spAutoFit/>
          </a:bodyPr>
          <a:lstStyle/>
          <a:p>
            <a:r>
              <a:rPr lang="en-US" sz="6000" b="1" dirty="0" smtClean="0">
                <a:latin typeface="Gill Sans"/>
                <a:cs typeface="Gill Sans"/>
              </a:rPr>
              <a:t>Build rapport</a:t>
            </a:r>
            <a:endParaRPr lang="en-US" sz="6000" b="1" dirty="0">
              <a:latin typeface="Gill Sans"/>
              <a:cs typeface="Gill Sans"/>
            </a:endParaRPr>
          </a:p>
        </p:txBody>
      </p:sp>
    </p:spTree>
    <p:extLst>
      <p:ext uri="{BB962C8B-B14F-4D97-AF65-F5344CB8AC3E}">
        <p14:creationId xmlns:p14="http://schemas.microsoft.com/office/powerpoint/2010/main" val="312659955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70256" y="457200"/>
            <a:ext cx="8416544" cy="5791200"/>
          </a:xfrm>
          <a:prstGeom prst="rect">
            <a:avLst/>
          </a:prstGeom>
        </p:spPr>
      </p:pic>
    </p:spTree>
    <p:extLst>
      <p:ext uri="{BB962C8B-B14F-4D97-AF65-F5344CB8AC3E}">
        <p14:creationId xmlns:p14="http://schemas.microsoft.com/office/powerpoint/2010/main" val="188550604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286000" y="-46495"/>
            <a:ext cx="6858000" cy="690449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505200" cy="2642382"/>
          </a:xfrm>
          <a:prstGeom prst="rect">
            <a:avLst/>
          </a:prstGeom>
        </p:spPr>
      </p:pic>
    </p:spTree>
    <p:extLst>
      <p:ext uri="{BB962C8B-B14F-4D97-AF65-F5344CB8AC3E}">
        <p14:creationId xmlns:p14="http://schemas.microsoft.com/office/powerpoint/2010/main" val="37314848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0"/>
            <a:ext cx="7162800" cy="685880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0" y="1981200"/>
            <a:ext cx="4571422" cy="3382963"/>
          </a:xfrm>
          <a:prstGeom prst="rect">
            <a:avLst/>
          </a:prstGeom>
        </p:spPr>
      </p:pic>
    </p:spTree>
    <p:extLst>
      <p:ext uri="{BB962C8B-B14F-4D97-AF65-F5344CB8AC3E}">
        <p14:creationId xmlns:p14="http://schemas.microsoft.com/office/powerpoint/2010/main" val="4011856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7092634"/>
          </a:xfrm>
          <a:prstGeom prst="rect">
            <a:avLst/>
          </a:prstGeom>
        </p:spPr>
      </p:pic>
    </p:spTree>
    <p:extLst>
      <p:ext uri="{BB962C8B-B14F-4D97-AF65-F5344CB8AC3E}">
        <p14:creationId xmlns:p14="http://schemas.microsoft.com/office/powerpoint/2010/main" val="259526179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2391600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endParaRPr lang="en-US" dirty="0">
              <a:latin typeface="Calibri" charset="0"/>
              <a:ea typeface="ＭＳ Ｐゴシック" charset="0"/>
              <a:cs typeface="ＭＳ Ｐゴシック" charset="0"/>
            </a:endParaRPr>
          </a:p>
        </p:txBody>
      </p:sp>
      <p:pic>
        <p:nvPicPr>
          <p:cNvPr id="27650"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97188"/>
            <a:ext cx="9163050" cy="968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Content Placeholder 10"/>
          <p:cNvSpPr>
            <a:spLocks noGrp="1"/>
          </p:cNvSpPr>
          <p:nvPr>
            <p:ph idx="1"/>
          </p:nvPr>
        </p:nvSpPr>
        <p:spPr>
          <a:xfrm>
            <a:off x="457200" y="620713"/>
            <a:ext cx="4114800" cy="1079500"/>
          </a:xfrm>
        </p:spPr>
        <p:txBody>
          <a:bodyPr/>
          <a:lstStyle/>
          <a:p>
            <a:pPr marL="0" indent="0">
              <a:buFont typeface="Arial" charset="0"/>
              <a:buNone/>
            </a:pPr>
            <a:r>
              <a:rPr lang="en-US" sz="5400" b="1">
                <a:latin typeface="Gill Sans" charset="0"/>
                <a:ea typeface="ＭＳ Ｐゴシック" charset="0"/>
                <a:cs typeface="Gill Sans" charset="0"/>
              </a:rPr>
              <a:t>Set point</a:t>
            </a:r>
          </a:p>
        </p:txBody>
      </p:sp>
      <p:sp>
        <p:nvSpPr>
          <p:cNvPr id="12" name="TextBox 11"/>
          <p:cNvSpPr txBox="1">
            <a:spLocks noChangeArrowheads="1"/>
          </p:cNvSpPr>
          <p:nvPr/>
        </p:nvSpPr>
        <p:spPr bwMode="auto">
          <a:xfrm>
            <a:off x="4716463" y="522440"/>
            <a:ext cx="47879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600" b="1" dirty="0">
                <a:solidFill>
                  <a:srgbClr val="800000"/>
                </a:solidFill>
                <a:latin typeface="Gill Sans" charset="0"/>
                <a:cs typeface="Gill Sans" charset="0"/>
              </a:rPr>
              <a:t>50</a:t>
            </a:r>
            <a:r>
              <a:rPr lang="en-US" sz="16600" b="1" dirty="0" smtClean="0">
                <a:solidFill>
                  <a:srgbClr val="800000"/>
                </a:solidFill>
                <a:latin typeface="Gill Sans" charset="0"/>
                <a:cs typeface="Gill Sans" charset="0"/>
              </a:rPr>
              <a:t>%ß</a:t>
            </a:r>
            <a:endParaRPr lang="en-US" sz="16600" dirty="0"/>
          </a:p>
        </p:txBody>
      </p:sp>
      <p:pic>
        <p:nvPicPr>
          <p:cNvPr id="4" name="Picture 3"/>
          <p:cNvPicPr>
            <a:picLocks noChangeAspect="1"/>
          </p:cNvPicPr>
          <p:nvPr/>
        </p:nvPicPr>
        <p:blipFill>
          <a:blip r:embed="rId4"/>
          <a:stretch>
            <a:fillRect/>
          </a:stretch>
        </p:blipFill>
        <p:spPr>
          <a:xfrm>
            <a:off x="4336049" y="3432133"/>
            <a:ext cx="5168314" cy="4319623"/>
          </a:xfrm>
          <a:prstGeom prst="rect">
            <a:avLst/>
          </a:prstGeom>
        </p:spPr>
      </p:pic>
      <p:sp>
        <p:nvSpPr>
          <p:cNvPr id="5" name="Rectangle 4"/>
          <p:cNvSpPr/>
          <p:nvPr/>
        </p:nvSpPr>
        <p:spPr>
          <a:xfrm rot="186534">
            <a:off x="453026" y="1611100"/>
            <a:ext cx="3527822" cy="389151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178841">
            <a:off x="4968899" y="3063060"/>
            <a:ext cx="3562346" cy="403148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264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 y="0"/>
            <a:ext cx="6108807" cy="6858000"/>
          </a:xfrm>
          <a:prstGeom prst="rect">
            <a:avLst/>
          </a:prstGeom>
        </p:spPr>
      </p:pic>
      <p:sp>
        <p:nvSpPr>
          <p:cNvPr id="5" name="Rectangle 4"/>
          <p:cNvSpPr/>
          <p:nvPr/>
        </p:nvSpPr>
        <p:spPr>
          <a:xfrm>
            <a:off x="6108806" y="0"/>
            <a:ext cx="3035194"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324600" y="3688140"/>
            <a:ext cx="2819400" cy="1569660"/>
          </a:xfrm>
          <a:prstGeom prst="rect">
            <a:avLst/>
          </a:prstGeom>
          <a:noFill/>
        </p:spPr>
        <p:txBody>
          <a:bodyPr wrap="square" rtlCol="0">
            <a:spAutoFit/>
          </a:bodyPr>
          <a:lstStyle/>
          <a:p>
            <a:pPr algn="r"/>
            <a:r>
              <a:rPr lang="en-US" sz="9600" dirty="0" smtClean="0">
                <a:solidFill>
                  <a:schemeClr val="bg1"/>
                </a:solidFill>
                <a:latin typeface="Gill Sans"/>
                <a:cs typeface="Gill Sans"/>
              </a:rPr>
              <a:t>3000</a:t>
            </a:r>
            <a:endParaRPr lang="en-US" sz="9600" dirty="0">
              <a:solidFill>
                <a:schemeClr val="bg1"/>
              </a:solidFill>
              <a:latin typeface="Gill Sans"/>
              <a:cs typeface="Gill Sans"/>
            </a:endParaRPr>
          </a:p>
        </p:txBody>
      </p:sp>
      <p:sp>
        <p:nvSpPr>
          <p:cNvPr id="7" name="TextBox 6"/>
          <p:cNvSpPr txBox="1"/>
          <p:nvPr/>
        </p:nvSpPr>
        <p:spPr>
          <a:xfrm>
            <a:off x="6324600" y="4983540"/>
            <a:ext cx="2819400" cy="1569660"/>
          </a:xfrm>
          <a:prstGeom prst="rect">
            <a:avLst/>
          </a:prstGeom>
          <a:noFill/>
        </p:spPr>
        <p:txBody>
          <a:bodyPr wrap="square" rtlCol="0">
            <a:spAutoFit/>
          </a:bodyPr>
          <a:lstStyle/>
          <a:p>
            <a:pPr algn="r"/>
            <a:r>
              <a:rPr lang="en-US" sz="9600" dirty="0" smtClean="0">
                <a:solidFill>
                  <a:schemeClr val="bg1">
                    <a:lumMod val="85000"/>
                  </a:schemeClr>
                </a:solidFill>
                <a:latin typeface="Gill Sans"/>
                <a:cs typeface="Gill Sans"/>
              </a:rPr>
              <a:t>1595</a:t>
            </a:r>
            <a:endParaRPr lang="en-US" sz="9600" dirty="0">
              <a:solidFill>
                <a:schemeClr val="bg1">
                  <a:lumMod val="85000"/>
                </a:schemeClr>
              </a:solidFill>
              <a:latin typeface="Gill Sans"/>
              <a:cs typeface="Gill Sans"/>
            </a:endParaRPr>
          </a:p>
        </p:txBody>
      </p:sp>
      <p:pic>
        <p:nvPicPr>
          <p:cNvPr id="8" name="Picture 7"/>
          <p:cNvPicPr>
            <a:picLocks noChangeAspect="1"/>
          </p:cNvPicPr>
          <p:nvPr/>
        </p:nvPicPr>
        <p:blipFill>
          <a:blip r:embed="rId4"/>
          <a:stretch>
            <a:fillRect/>
          </a:stretch>
        </p:blipFill>
        <p:spPr>
          <a:xfrm>
            <a:off x="6667500" y="0"/>
            <a:ext cx="2476500" cy="3810000"/>
          </a:xfrm>
          <a:prstGeom prst="rect">
            <a:avLst/>
          </a:prstGeom>
        </p:spPr>
      </p:pic>
    </p:spTree>
    <p:extLst>
      <p:ext uri="{BB962C8B-B14F-4D97-AF65-F5344CB8AC3E}">
        <p14:creationId xmlns:p14="http://schemas.microsoft.com/office/powerpoint/2010/main" val="612568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821606" y="1752600"/>
            <a:ext cx="3865194" cy="3886200"/>
          </a:xfrm>
          <a:prstGeom prst="rect">
            <a:avLst/>
          </a:prstGeom>
        </p:spPr>
      </p:pic>
      <p:pic>
        <p:nvPicPr>
          <p:cNvPr id="5" name="Picture 4"/>
          <p:cNvPicPr>
            <a:picLocks noChangeAspect="1"/>
          </p:cNvPicPr>
          <p:nvPr/>
        </p:nvPicPr>
        <p:blipFill>
          <a:blip r:embed="rId3"/>
          <a:stretch>
            <a:fillRect/>
          </a:stretch>
        </p:blipFill>
        <p:spPr>
          <a:xfrm>
            <a:off x="508000" y="622300"/>
            <a:ext cx="4064000" cy="2806700"/>
          </a:xfrm>
          <a:prstGeom prst="rect">
            <a:avLst/>
          </a:prstGeom>
        </p:spPr>
      </p:pic>
    </p:spTree>
    <p:extLst>
      <p:ext uri="{BB962C8B-B14F-4D97-AF65-F5344CB8AC3E}">
        <p14:creationId xmlns:p14="http://schemas.microsoft.com/office/powerpoint/2010/main" val="651212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838200" y="274638"/>
            <a:ext cx="8229600" cy="1143000"/>
          </a:xfrm>
        </p:spPr>
        <p:txBody>
          <a:bodyPr>
            <a:normAutofit fontScale="90000"/>
          </a:bodyPr>
          <a:lstStyle/>
          <a:p>
            <a:pPr algn="r" eaLnBrk="1" hangingPunct="1"/>
            <a:r>
              <a:rPr lang="en-US" sz="4800" b="1" dirty="0" smtClean="0">
                <a:solidFill>
                  <a:srgbClr val="800000"/>
                </a:solidFill>
                <a:latin typeface="Gill Sans" pitchFamily="-108" charset="0"/>
                <a:ea typeface="Gill Sans" pitchFamily="-108" charset="0"/>
                <a:cs typeface="Gill Sans" pitchFamily="-108" charset="0"/>
              </a:rPr>
              <a:t> Overstressed / </a:t>
            </a:r>
            <a:br>
              <a:rPr lang="en-US" sz="4800" b="1" dirty="0" smtClean="0">
                <a:solidFill>
                  <a:srgbClr val="800000"/>
                </a:solidFill>
                <a:latin typeface="Gill Sans" pitchFamily="-108" charset="0"/>
                <a:ea typeface="Gill Sans" pitchFamily="-108" charset="0"/>
                <a:cs typeface="Gill Sans" pitchFamily="-108" charset="0"/>
              </a:rPr>
            </a:br>
            <a:r>
              <a:rPr lang="en-US" sz="4800" b="1" dirty="0" smtClean="0">
                <a:solidFill>
                  <a:srgbClr val="800000"/>
                </a:solidFill>
                <a:latin typeface="Gill Sans" pitchFamily="-108" charset="0"/>
                <a:ea typeface="Gill Sans" pitchFamily="-108" charset="0"/>
                <a:cs typeface="Gill Sans" pitchFamily="-108" charset="0"/>
              </a:rPr>
              <a:t>threatened</a:t>
            </a:r>
          </a:p>
        </p:txBody>
      </p:sp>
      <p:sp>
        <p:nvSpPr>
          <p:cNvPr id="70659" name="Rectangle 3"/>
          <p:cNvSpPr>
            <a:spLocks noGrp="1" noChangeArrowheads="1"/>
          </p:cNvSpPr>
          <p:nvPr>
            <p:ph idx="1"/>
          </p:nvPr>
        </p:nvSpPr>
        <p:spPr>
          <a:xfrm>
            <a:off x="5222304" y="847253"/>
            <a:ext cx="3886200" cy="4525963"/>
          </a:xfrm>
        </p:spPr>
        <p:txBody>
          <a:bodyPr>
            <a:normAutofit fontScale="77500" lnSpcReduction="20000"/>
          </a:bodyPr>
          <a:lstStyle/>
          <a:p>
            <a:pPr eaLnBrk="1" hangingPunct="1">
              <a:buFontTx/>
              <a:buNone/>
            </a:pPr>
            <a:endParaRPr lang="en-US" sz="4000" dirty="0" smtClean="0">
              <a:latin typeface="Gill Sans" pitchFamily="-108" charset="0"/>
              <a:ea typeface="Gill Sans" pitchFamily="-108" charset="0"/>
              <a:cs typeface="Gill Sans" pitchFamily="-108" charset="0"/>
            </a:endParaRPr>
          </a:p>
          <a:p>
            <a:pPr eaLnBrk="1" hangingPunct="1">
              <a:buFontTx/>
              <a:buNone/>
            </a:pPr>
            <a:endParaRPr lang="en-US" sz="4000" dirty="0" smtClean="0">
              <a:latin typeface="Gill Sans" pitchFamily="-108" charset="0"/>
              <a:ea typeface="Gill Sans" pitchFamily="-108" charset="0"/>
              <a:cs typeface="Gill Sans" pitchFamily="-108" charset="0"/>
            </a:endParaRPr>
          </a:p>
          <a:p>
            <a:pPr algn="r" eaLnBrk="1" hangingPunct="1">
              <a:buFontTx/>
              <a:buNone/>
            </a:pPr>
            <a:r>
              <a:rPr lang="en-US" sz="4000" dirty="0" smtClean="0">
                <a:latin typeface="Gill Sans" pitchFamily="-108" charset="0"/>
                <a:ea typeface="Gill Sans" pitchFamily="-108" charset="0"/>
                <a:cs typeface="Gill Sans" pitchFamily="-108" charset="0"/>
              </a:rPr>
              <a:t> </a:t>
            </a:r>
            <a:r>
              <a:rPr lang="en-US" sz="5400" b="1" dirty="0" smtClean="0">
                <a:latin typeface="Gill Sans" pitchFamily="-108" charset="0"/>
                <a:ea typeface="Gill Sans" pitchFamily="-108" charset="0"/>
                <a:cs typeface="Gill Sans" pitchFamily="-108" charset="0"/>
              </a:rPr>
              <a:t>Fear</a:t>
            </a:r>
          </a:p>
          <a:p>
            <a:pPr algn="r" eaLnBrk="1" hangingPunct="1">
              <a:buFont typeface="Arial" pitchFamily="-108" charset="0"/>
              <a:buNone/>
            </a:pPr>
            <a:r>
              <a:rPr lang="en-US" sz="5400" b="1" dirty="0" smtClean="0">
                <a:latin typeface="Gill Sans" pitchFamily="-108" charset="0"/>
                <a:ea typeface="Gill Sans" pitchFamily="-108" charset="0"/>
                <a:cs typeface="Gill Sans" pitchFamily="-108" charset="0"/>
              </a:rPr>
              <a:t>overrides</a:t>
            </a:r>
          </a:p>
          <a:p>
            <a:pPr algn="r" eaLnBrk="1" hangingPunct="1">
              <a:buFontTx/>
              <a:buNone/>
            </a:pPr>
            <a:r>
              <a:rPr lang="en-US" sz="5400" b="1" dirty="0" smtClean="0">
                <a:latin typeface="Gill Sans" pitchFamily="-108" charset="0"/>
                <a:ea typeface="Gill Sans" pitchFamily="-108" charset="0"/>
                <a:cs typeface="Gill Sans" pitchFamily="-108" charset="0"/>
              </a:rPr>
              <a:t>new learning</a:t>
            </a:r>
            <a:endParaRPr lang="en-US" sz="5400" dirty="0" smtClean="0">
              <a:latin typeface="Gill Sans" pitchFamily="-108" charset="0"/>
              <a:ea typeface="Gill Sans" pitchFamily="-108" charset="0"/>
              <a:cs typeface="Gill Sans" pitchFamily="-108" charset="0"/>
            </a:endParaRPr>
          </a:p>
          <a:p>
            <a:pPr algn="r" eaLnBrk="1" hangingPunct="1">
              <a:buFont typeface="Arial" pitchFamily="-108" charset="0"/>
              <a:buNone/>
            </a:pPr>
            <a:r>
              <a:rPr lang="en-US" sz="4400" dirty="0" smtClean="0">
                <a:latin typeface="Gill Sans" pitchFamily="-108" charset="0"/>
                <a:ea typeface="Gill Sans" pitchFamily="-108" charset="0"/>
                <a:cs typeface="Gill Sans" pitchFamily="-108" charset="0"/>
              </a:rPr>
              <a:t>(reflexive vs.</a:t>
            </a:r>
            <a:endParaRPr lang="en-US" sz="4000" dirty="0" smtClean="0">
              <a:latin typeface="Gill Sans" pitchFamily="-108" charset="0"/>
              <a:ea typeface="Gill Sans" pitchFamily="-108" charset="0"/>
              <a:cs typeface="Gill Sans" pitchFamily="-108" charset="0"/>
            </a:endParaRPr>
          </a:p>
          <a:p>
            <a:pPr algn="r" eaLnBrk="1" hangingPunct="1">
              <a:buFontTx/>
              <a:buNone/>
            </a:pPr>
            <a:r>
              <a:rPr lang="en-US" sz="4400" dirty="0" smtClean="0">
                <a:latin typeface="Gill Sans" pitchFamily="-108" charset="0"/>
                <a:ea typeface="Gill Sans" pitchFamily="-108" charset="0"/>
                <a:cs typeface="Gill Sans" pitchFamily="-108" charset="0"/>
              </a:rPr>
              <a:t>reflective)</a:t>
            </a:r>
            <a:endParaRPr lang="en-US" sz="4000" dirty="0" smtClean="0">
              <a:latin typeface="Gill Sans" pitchFamily="-108" charset="0"/>
              <a:ea typeface="Gill Sans" pitchFamily="-108" charset="0"/>
              <a:cs typeface="Gill Sans" pitchFamily="-108" charset="0"/>
            </a:endParaRPr>
          </a:p>
          <a:p>
            <a:pPr eaLnBrk="1" hangingPunct="1">
              <a:buFontTx/>
              <a:buNone/>
            </a:pPr>
            <a:endParaRPr lang="en-US" sz="4000" dirty="0">
              <a:latin typeface="Gill Sans" pitchFamily="-108" charset="0"/>
              <a:ea typeface="Gill Sans" pitchFamily="-108" charset="0"/>
              <a:cs typeface="Gill Sans" pitchFamily="-108" charset="0"/>
            </a:endParaRPr>
          </a:p>
        </p:txBody>
      </p:sp>
      <p:sp>
        <p:nvSpPr>
          <p:cNvPr id="70660" name="Rectangle 4"/>
          <p:cNvSpPr>
            <a:spLocks noChangeArrowheads="1"/>
          </p:cNvSpPr>
          <p:nvPr/>
        </p:nvSpPr>
        <p:spPr bwMode="auto">
          <a:xfrm>
            <a:off x="1143000" y="4495800"/>
            <a:ext cx="2667000" cy="457200"/>
          </a:xfrm>
          <a:prstGeom prst="rect">
            <a:avLst/>
          </a:prstGeom>
          <a:noFill/>
          <a:ln w="9525">
            <a:noFill/>
            <a:miter lim="800000"/>
            <a:headEnd/>
            <a:tailEnd/>
          </a:ln>
        </p:spPr>
        <p:txBody>
          <a:bodyPr>
            <a:prstTxWarp prst="textNoShape">
              <a:avLst/>
            </a:prstTxWarp>
            <a:spAutoFit/>
          </a:bodyPr>
          <a:lstStyle/>
          <a:p>
            <a:endParaRPr lang="en-US" dirty="0">
              <a:latin typeface="Palatino" pitchFamily="-108" charset="0"/>
            </a:endParaRPr>
          </a:p>
        </p:txBody>
      </p:sp>
      <p:pic>
        <p:nvPicPr>
          <p:cNvPr id="70661" name="Picture 4"/>
          <p:cNvPicPr>
            <a:picLocks noChangeAspect="1"/>
          </p:cNvPicPr>
          <p:nvPr/>
        </p:nvPicPr>
        <p:blipFill>
          <a:blip r:embed="rId3"/>
          <a:srcRect/>
          <a:stretch>
            <a:fillRect/>
          </a:stretch>
        </p:blipFill>
        <p:spPr bwMode="auto">
          <a:xfrm>
            <a:off x="0" y="2590800"/>
            <a:ext cx="5449888" cy="5440362"/>
          </a:xfrm>
          <a:prstGeom prst="rect">
            <a:avLst/>
          </a:prstGeom>
          <a:noFill/>
          <a:ln w="9525">
            <a:noFill/>
            <a:miter lim="800000"/>
            <a:headEnd/>
            <a:tailEnd/>
          </a:ln>
        </p:spPr>
      </p:pic>
      <p:sp>
        <p:nvSpPr>
          <p:cNvPr id="70662" name="TextBox 5"/>
          <p:cNvSpPr txBox="1">
            <a:spLocks noChangeArrowheads="1"/>
          </p:cNvSpPr>
          <p:nvPr/>
        </p:nvSpPr>
        <p:spPr bwMode="auto">
          <a:xfrm>
            <a:off x="76200" y="6553200"/>
            <a:ext cx="1570038" cy="276225"/>
          </a:xfrm>
          <a:prstGeom prst="rect">
            <a:avLst/>
          </a:prstGeom>
          <a:noFill/>
          <a:ln w="9525">
            <a:noFill/>
            <a:miter lim="800000"/>
            <a:headEnd/>
            <a:tailEnd/>
          </a:ln>
        </p:spPr>
        <p:txBody>
          <a:bodyPr wrap="none">
            <a:prstTxWarp prst="textNoShape">
              <a:avLst/>
            </a:prstTxWarp>
            <a:spAutoFit/>
          </a:bodyPr>
          <a:lstStyle/>
          <a:p>
            <a:r>
              <a:rPr lang="en-US" sz="1200" dirty="0"/>
              <a:t>Willis in Sousa 2010</a:t>
            </a:r>
          </a:p>
          <a:p>
            <a:endParaRPr lang="en-US"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505200" cy="2642382"/>
          </a:xfrm>
          <a:prstGeom prst="rect">
            <a:avLst/>
          </a:prstGeom>
        </p:spPr>
      </p:pic>
    </p:spTree>
    <p:extLst>
      <p:ext uri="{BB962C8B-B14F-4D97-AF65-F5344CB8AC3E}">
        <p14:creationId xmlns:p14="http://schemas.microsoft.com/office/powerpoint/2010/main" val="74225609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6000" dirty="0" smtClean="0">
                <a:latin typeface="Gill Sans"/>
                <a:cs typeface="Gill Sans"/>
              </a:rPr>
              <a:t>Experiment</a:t>
            </a:r>
            <a:endParaRPr lang="en-US" sz="6000" dirty="0">
              <a:latin typeface="Gill Sans"/>
              <a:cs typeface="Gill Sans"/>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81000" y="1219200"/>
            <a:ext cx="3581400" cy="5348844"/>
          </a:xfrm>
          <a:prstGeom prst="rect">
            <a:avLst/>
          </a:prstGeom>
        </p:spPr>
      </p:pic>
      <p:pic>
        <p:nvPicPr>
          <p:cNvPr id="5" name="Picture 4"/>
          <p:cNvPicPr>
            <a:picLocks noChangeAspect="1"/>
          </p:cNvPicPr>
          <p:nvPr/>
        </p:nvPicPr>
        <p:blipFill>
          <a:blip r:embed="rId3"/>
          <a:stretch>
            <a:fillRect/>
          </a:stretch>
        </p:blipFill>
        <p:spPr>
          <a:xfrm>
            <a:off x="4648200" y="1219200"/>
            <a:ext cx="3733800" cy="5301996"/>
          </a:xfrm>
          <a:prstGeom prst="rect">
            <a:avLst/>
          </a:prstGeom>
        </p:spPr>
      </p:pic>
      <p:pic>
        <p:nvPicPr>
          <p:cNvPr id="6" name="Picture 5"/>
          <p:cNvPicPr>
            <a:picLocks noChangeAspect="1"/>
          </p:cNvPicPr>
          <p:nvPr/>
        </p:nvPicPr>
        <p:blipFill>
          <a:blip r:embed="rId4"/>
          <a:stretch>
            <a:fillRect/>
          </a:stretch>
        </p:blipFill>
        <p:spPr>
          <a:xfrm>
            <a:off x="685800" y="4800600"/>
            <a:ext cx="2819400" cy="1656497"/>
          </a:xfrm>
          <a:prstGeom prst="rect">
            <a:avLst/>
          </a:prstGeom>
        </p:spPr>
      </p:pic>
    </p:spTree>
    <p:extLst>
      <p:ext uri="{BB962C8B-B14F-4D97-AF65-F5344CB8AC3E}">
        <p14:creationId xmlns:p14="http://schemas.microsoft.com/office/powerpoint/2010/main" val="1423258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146642" y="1600200"/>
            <a:ext cx="9080316" cy="7073900"/>
          </a:xfrm>
          <a:prstGeom prst="rect">
            <a:avLst/>
          </a:prstGeom>
        </p:spPr>
      </p:pic>
      <p:sp>
        <p:nvSpPr>
          <p:cNvPr id="6" name="TextBox 5"/>
          <p:cNvSpPr txBox="1"/>
          <p:nvPr/>
        </p:nvSpPr>
        <p:spPr>
          <a:xfrm>
            <a:off x="76200" y="163067"/>
            <a:ext cx="9144000" cy="1015663"/>
          </a:xfrm>
          <a:prstGeom prst="rect">
            <a:avLst/>
          </a:prstGeom>
          <a:noFill/>
        </p:spPr>
        <p:txBody>
          <a:bodyPr wrap="square" rtlCol="0">
            <a:spAutoFit/>
          </a:bodyPr>
          <a:lstStyle/>
          <a:p>
            <a:r>
              <a:rPr lang="en-US" sz="6000" dirty="0" smtClean="0">
                <a:latin typeface="Gill Sans"/>
                <a:cs typeface="Gill Sans"/>
              </a:rPr>
              <a:t>Rapport builder #1: </a:t>
            </a:r>
            <a:endParaRPr lang="en-US" sz="6000" dirty="0">
              <a:latin typeface="Gill Sans"/>
              <a:cs typeface="Gill San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6443" y="163067"/>
            <a:ext cx="2661357" cy="1437133"/>
          </a:xfrm>
          <a:prstGeom prst="rect">
            <a:avLst/>
          </a:prstGeom>
        </p:spPr>
      </p:pic>
      <p:pic>
        <p:nvPicPr>
          <p:cNvPr id="8" name="Picture 7"/>
          <p:cNvPicPr>
            <a:picLocks noChangeAspect="1"/>
          </p:cNvPicPr>
          <p:nvPr/>
        </p:nvPicPr>
        <p:blipFill>
          <a:blip r:embed="rId4"/>
          <a:stretch>
            <a:fillRect/>
          </a:stretch>
        </p:blipFill>
        <p:spPr>
          <a:xfrm>
            <a:off x="-1219200" y="1600200"/>
            <a:ext cx="5999664" cy="5626100"/>
          </a:xfrm>
          <a:prstGeom prst="rect">
            <a:avLst/>
          </a:prstGeom>
        </p:spPr>
      </p:pic>
    </p:spTree>
    <p:extLst>
      <p:ext uri="{BB962C8B-B14F-4D97-AF65-F5344CB8AC3E}">
        <p14:creationId xmlns:p14="http://schemas.microsoft.com/office/powerpoint/2010/main" val="4110753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838200" y="0"/>
            <a:ext cx="8229600" cy="1143000"/>
          </a:xfrm>
        </p:spPr>
        <p:txBody>
          <a:bodyPr>
            <a:normAutofit fontScale="90000"/>
          </a:bodyPr>
          <a:lstStyle/>
          <a:p>
            <a:pPr algn="r"/>
            <a:r>
              <a:rPr lang="en-US" sz="4800" b="1" dirty="0" smtClean="0">
                <a:solidFill>
                  <a:srgbClr val="800000"/>
                </a:solidFill>
                <a:latin typeface="Gill Sans" pitchFamily="-108" charset="0"/>
                <a:ea typeface="Gill Sans" pitchFamily="-108" charset="0"/>
                <a:cs typeface="Gill Sans" pitchFamily="-108" charset="0"/>
              </a:rPr>
              <a:t>Calm, </a:t>
            </a:r>
            <a:br>
              <a:rPr lang="en-US" sz="4800" b="1" dirty="0" smtClean="0">
                <a:solidFill>
                  <a:srgbClr val="800000"/>
                </a:solidFill>
                <a:latin typeface="Gill Sans" pitchFamily="-108" charset="0"/>
                <a:ea typeface="Gill Sans" pitchFamily="-108" charset="0"/>
                <a:cs typeface="Gill Sans" pitchFamily="-108" charset="0"/>
              </a:rPr>
            </a:br>
            <a:r>
              <a:rPr lang="en-US" sz="4800" b="1" dirty="0" smtClean="0">
                <a:solidFill>
                  <a:srgbClr val="800000"/>
                </a:solidFill>
                <a:latin typeface="Gill Sans" pitchFamily="-108" charset="0"/>
                <a:ea typeface="Gill Sans" pitchFamily="-108" charset="0"/>
                <a:cs typeface="Gill Sans" pitchFamily="-108" charset="0"/>
              </a:rPr>
              <a:t>relaxed students</a:t>
            </a:r>
          </a:p>
        </p:txBody>
      </p:sp>
      <p:sp>
        <p:nvSpPr>
          <p:cNvPr id="72707" name="Content Placeholder 2"/>
          <p:cNvSpPr>
            <a:spLocks noGrp="1"/>
          </p:cNvSpPr>
          <p:nvPr>
            <p:ph idx="1"/>
          </p:nvPr>
        </p:nvSpPr>
        <p:spPr/>
        <p:txBody>
          <a:bodyPr/>
          <a:lstStyle/>
          <a:p>
            <a:pPr marL="0" indent="0">
              <a:buNone/>
            </a:pPr>
            <a:endParaRPr lang="en-US" dirty="0" smtClean="0"/>
          </a:p>
        </p:txBody>
      </p:sp>
      <p:pic>
        <p:nvPicPr>
          <p:cNvPr id="72708" name="Picture 2"/>
          <p:cNvPicPr>
            <a:picLocks noChangeAspect="1" noChangeArrowheads="1"/>
          </p:cNvPicPr>
          <p:nvPr/>
        </p:nvPicPr>
        <p:blipFill>
          <a:blip r:embed="rId3"/>
          <a:srcRect/>
          <a:stretch>
            <a:fillRect/>
          </a:stretch>
        </p:blipFill>
        <p:spPr bwMode="auto">
          <a:xfrm>
            <a:off x="4343400" y="1417638"/>
            <a:ext cx="7083425" cy="5440362"/>
          </a:xfrm>
          <a:prstGeom prst="rect">
            <a:avLst/>
          </a:prstGeom>
          <a:noFill/>
          <a:ln w="9525">
            <a:noFill/>
            <a:miter lim="800000"/>
            <a:headEnd/>
            <a:tailEnd/>
          </a:ln>
        </p:spPr>
      </p:pic>
      <p:sp>
        <p:nvSpPr>
          <p:cNvPr id="72710" name="TextBox 5"/>
          <p:cNvSpPr txBox="1">
            <a:spLocks noChangeArrowheads="1"/>
          </p:cNvSpPr>
          <p:nvPr/>
        </p:nvSpPr>
        <p:spPr bwMode="auto">
          <a:xfrm>
            <a:off x="381000" y="3181350"/>
            <a:ext cx="4343400" cy="3524250"/>
          </a:xfrm>
          <a:prstGeom prst="rect">
            <a:avLst/>
          </a:prstGeom>
          <a:noFill/>
          <a:ln w="9525">
            <a:noFill/>
            <a:miter lim="800000"/>
            <a:headEnd/>
            <a:tailEnd/>
          </a:ln>
        </p:spPr>
        <p:txBody>
          <a:bodyPr>
            <a:prstTxWarp prst="textNoShape">
              <a:avLst/>
            </a:prstTxWarp>
            <a:spAutoFit/>
          </a:bodyPr>
          <a:lstStyle/>
          <a:p>
            <a:r>
              <a:rPr lang="en-US" sz="5400" b="1" dirty="0">
                <a:latin typeface="Gill Sans" pitchFamily="-108" charset="0"/>
                <a:ea typeface="Gill Sans" pitchFamily="-108" charset="0"/>
                <a:cs typeface="Gill Sans" pitchFamily="-108" charset="0"/>
              </a:rPr>
              <a:t>learn up to </a:t>
            </a:r>
            <a:r>
              <a:rPr lang="en-US" sz="11500" b="1" dirty="0">
                <a:latin typeface="Gill Sans" pitchFamily="-108" charset="0"/>
                <a:ea typeface="Gill Sans" pitchFamily="-108" charset="0"/>
                <a:cs typeface="Gill Sans" pitchFamily="-108" charset="0"/>
              </a:rPr>
              <a:t>25%</a:t>
            </a:r>
            <a:r>
              <a:rPr lang="en-US" sz="5400" b="1" dirty="0">
                <a:latin typeface="Gill Sans" pitchFamily="-108" charset="0"/>
                <a:ea typeface="Gill Sans" pitchFamily="-108" charset="0"/>
                <a:cs typeface="Gill Sans" pitchFamily="-108" charset="0"/>
              </a:rPr>
              <a:t> more</a:t>
            </a:r>
          </a:p>
        </p:txBody>
      </p:sp>
      <p:sp>
        <p:nvSpPr>
          <p:cNvPr id="72711" name="TextBox 6"/>
          <p:cNvSpPr txBox="1">
            <a:spLocks noChangeArrowheads="1"/>
          </p:cNvSpPr>
          <p:nvPr/>
        </p:nvSpPr>
        <p:spPr bwMode="auto">
          <a:xfrm>
            <a:off x="2667000" y="6444456"/>
            <a:ext cx="2438400" cy="369887"/>
          </a:xfrm>
          <a:prstGeom prst="rect">
            <a:avLst/>
          </a:prstGeom>
          <a:noFill/>
          <a:ln w="9525">
            <a:noFill/>
            <a:miter lim="800000"/>
            <a:headEnd/>
            <a:tailEnd/>
          </a:ln>
        </p:spPr>
        <p:txBody>
          <a:bodyPr>
            <a:prstTxWarp prst="textNoShape">
              <a:avLst/>
            </a:prstTxWarp>
            <a:spAutoFit/>
          </a:bodyPr>
          <a:lstStyle/>
          <a:p>
            <a:r>
              <a:rPr lang="en-US" dirty="0"/>
              <a:t>Jensen, 2008</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505200" cy="2642382"/>
          </a:xfrm>
          <a:prstGeom prst="rect">
            <a:avLst/>
          </a:prstGeom>
        </p:spPr>
      </p:pic>
    </p:spTree>
    <p:extLst>
      <p:ext uri="{BB962C8B-B14F-4D97-AF65-F5344CB8AC3E}">
        <p14:creationId xmlns:p14="http://schemas.microsoft.com/office/powerpoint/2010/main" val="230980418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endParaRPr lang="en-US" dirty="0"/>
          </a:p>
        </p:txBody>
      </p:sp>
      <p:sp>
        <p:nvSpPr>
          <p:cNvPr id="163843" name="Content Placeholder 2"/>
          <p:cNvSpPr>
            <a:spLocks noGrp="1"/>
          </p:cNvSpPr>
          <p:nvPr>
            <p:ph idx="1"/>
          </p:nvPr>
        </p:nvSpPr>
        <p:spPr>
          <a:xfrm>
            <a:off x="914400" y="4191000"/>
            <a:ext cx="3124200" cy="1935163"/>
          </a:xfrm>
        </p:spPr>
        <p:txBody>
          <a:bodyPr/>
          <a:lstStyle/>
          <a:p>
            <a:endParaRPr lang="en-US" dirty="0"/>
          </a:p>
        </p:txBody>
      </p:sp>
      <p:pic>
        <p:nvPicPr>
          <p:cNvPr id="163844" name="Picture 3"/>
          <p:cNvPicPr>
            <a:picLocks noChangeAspect="1"/>
          </p:cNvPicPr>
          <p:nvPr/>
        </p:nvPicPr>
        <p:blipFill>
          <a:blip r:embed="rId3"/>
          <a:srcRect/>
          <a:stretch>
            <a:fillRect/>
          </a:stretch>
        </p:blipFill>
        <p:spPr bwMode="auto">
          <a:xfrm>
            <a:off x="0" y="0"/>
            <a:ext cx="2971800" cy="2314575"/>
          </a:xfrm>
          <a:prstGeom prst="rect">
            <a:avLst/>
          </a:prstGeom>
          <a:noFill/>
          <a:ln w="9525">
            <a:noFill/>
            <a:miter lim="800000"/>
            <a:headEnd/>
            <a:tailEnd/>
          </a:ln>
        </p:spPr>
      </p:pic>
      <p:sp>
        <p:nvSpPr>
          <p:cNvPr id="163845"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12" name="TextBox 11"/>
          <p:cNvSpPr txBox="1">
            <a:spLocks noChangeArrowheads="1"/>
          </p:cNvSpPr>
          <p:nvPr/>
        </p:nvSpPr>
        <p:spPr bwMode="auto">
          <a:xfrm>
            <a:off x="1760538" y="4800600"/>
            <a:ext cx="274955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eaning </a:t>
            </a:r>
          </a:p>
        </p:txBody>
      </p:sp>
      <p:pic>
        <p:nvPicPr>
          <p:cNvPr id="163851" name="Picture 14"/>
          <p:cNvPicPr>
            <a:picLocks noChangeAspect="1"/>
          </p:cNvPicPr>
          <p:nvPr/>
        </p:nvPicPr>
        <p:blipFill>
          <a:blip r:embed="rId4"/>
          <a:srcRect/>
          <a:stretch>
            <a:fillRect/>
          </a:stretch>
        </p:blipFill>
        <p:spPr bwMode="auto">
          <a:xfrm>
            <a:off x="5791200" y="0"/>
            <a:ext cx="3352800" cy="2235200"/>
          </a:xfrm>
          <a:prstGeom prst="rect">
            <a:avLst/>
          </a:prstGeom>
          <a:noFill/>
          <a:ln w="9525">
            <a:noFill/>
            <a:miter lim="800000"/>
            <a:headEnd/>
            <a:tailEnd/>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2743200" cy="2235199"/>
          </a:xfrm>
          <a:prstGeom prst="rect">
            <a:avLst/>
          </a:prstGeom>
          <a:ln>
            <a:solidFill>
              <a:srgbClr val="FFFFFF"/>
            </a:solidFill>
          </a:ln>
        </p:spPr>
      </p:pic>
      <p:sp>
        <p:nvSpPr>
          <p:cNvPr id="16" name="Rectangle 15"/>
          <p:cNvSpPr/>
          <p:nvPr/>
        </p:nvSpPr>
        <p:spPr>
          <a:xfrm>
            <a:off x="2743200" y="0"/>
            <a:ext cx="76200" cy="27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743200" y="0"/>
            <a:ext cx="6400800" cy="22352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4343400" y="304800"/>
            <a:ext cx="4267200" cy="1569660"/>
          </a:xfrm>
          <a:prstGeom prst="rect">
            <a:avLst/>
          </a:prstGeom>
          <a:noFill/>
        </p:spPr>
        <p:txBody>
          <a:bodyPr wrap="square" rtlCol="0">
            <a:spAutoFit/>
          </a:bodyPr>
          <a:lstStyle/>
          <a:p>
            <a:pPr algn="r"/>
            <a:r>
              <a:rPr lang="en-US" sz="9600" dirty="0" smtClean="0">
                <a:solidFill>
                  <a:srgbClr val="FFFF00"/>
                </a:solidFill>
                <a:latin typeface="Baskerville Old Face"/>
                <a:cs typeface="Baskerville Old Face"/>
              </a:rPr>
              <a:t>Flourish</a:t>
            </a:r>
            <a:endParaRPr lang="en-US" sz="9600" dirty="0">
              <a:solidFill>
                <a:srgbClr val="FFFF00"/>
              </a:solidFill>
              <a:latin typeface="Baskerville Old Face"/>
              <a:cs typeface="Baskerville Old Face"/>
            </a:endParaRPr>
          </a:p>
        </p:txBody>
      </p:sp>
    </p:spTree>
    <p:extLst>
      <p:ext uri="{BB962C8B-B14F-4D97-AF65-F5344CB8AC3E}">
        <p14:creationId xmlns:p14="http://schemas.microsoft.com/office/powerpoint/2010/main" val="185962233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6000" b="1" dirty="0" smtClean="0">
                <a:solidFill>
                  <a:srgbClr val="0000FF"/>
                </a:solidFill>
                <a:latin typeface="Gill Sans"/>
                <a:cs typeface="Gill Sans"/>
              </a:rPr>
              <a:t>Meaningful</a:t>
            </a:r>
            <a:endParaRPr lang="en-US" sz="6000" b="1" dirty="0">
              <a:solidFill>
                <a:srgbClr val="0000FF"/>
              </a:solidFill>
              <a:latin typeface="Gill Sans"/>
              <a:cs typeface="Gill Sans"/>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304800" y="0"/>
            <a:ext cx="4557694" cy="6858000"/>
          </a:xfrm>
          <a:prstGeom prst="rect">
            <a:avLst/>
          </a:prstGeom>
        </p:spPr>
      </p:pic>
      <p:sp>
        <p:nvSpPr>
          <p:cNvPr id="5" name="TextBox 4"/>
          <p:cNvSpPr txBox="1"/>
          <p:nvPr/>
        </p:nvSpPr>
        <p:spPr>
          <a:xfrm>
            <a:off x="5181600" y="5257800"/>
            <a:ext cx="3505200" cy="707886"/>
          </a:xfrm>
          <a:prstGeom prst="rect">
            <a:avLst/>
          </a:prstGeom>
          <a:noFill/>
        </p:spPr>
        <p:txBody>
          <a:bodyPr wrap="square" rtlCol="0">
            <a:spAutoFit/>
          </a:bodyPr>
          <a:lstStyle/>
          <a:p>
            <a:pPr algn="r"/>
            <a:r>
              <a:rPr lang="en-US" sz="4000" b="1" dirty="0" smtClean="0">
                <a:solidFill>
                  <a:srgbClr val="800000"/>
                </a:solidFill>
                <a:latin typeface="Gill Sans"/>
                <a:cs typeface="Gill Sans"/>
              </a:rPr>
              <a:t>Personalize</a:t>
            </a:r>
            <a:endParaRPr lang="en-US" sz="4000" b="1" dirty="0">
              <a:solidFill>
                <a:srgbClr val="800000"/>
              </a:solidFill>
              <a:latin typeface="Gill Sans"/>
              <a:cs typeface="Gill Sans"/>
            </a:endParaRPr>
          </a:p>
        </p:txBody>
      </p:sp>
    </p:spTree>
    <p:extLst>
      <p:ext uri="{BB962C8B-B14F-4D97-AF65-F5344CB8AC3E}">
        <p14:creationId xmlns:p14="http://schemas.microsoft.com/office/powerpoint/2010/main" val="1434150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algn="r" eaLnBrk="1" hangingPunct="1"/>
            <a:r>
              <a:rPr lang="en-US" b="1" dirty="0">
                <a:solidFill>
                  <a:srgbClr val="800000"/>
                </a:solidFill>
                <a:latin typeface="Gill Sans" charset="0"/>
                <a:ea typeface="Gill Sans" charset="0"/>
                <a:cs typeface="Gill Sans" charset="0"/>
              </a:rPr>
              <a:t>Someone special</a:t>
            </a:r>
          </a:p>
        </p:txBody>
      </p:sp>
      <p:sp>
        <p:nvSpPr>
          <p:cNvPr id="168963" name="Rectangle 3"/>
          <p:cNvSpPr>
            <a:spLocks noGrp="1" noChangeArrowheads="1"/>
          </p:cNvSpPr>
          <p:nvPr>
            <p:ph idx="1"/>
          </p:nvPr>
        </p:nvSpPr>
        <p:spPr>
          <a:xfrm>
            <a:off x="228600" y="1752600"/>
            <a:ext cx="8839200" cy="1524000"/>
          </a:xfrm>
        </p:spPr>
        <p:txBody>
          <a:bodyPr/>
          <a:lstStyle/>
          <a:p>
            <a:pPr eaLnBrk="1" hangingPunct="1">
              <a:lnSpc>
                <a:spcPct val="90000"/>
              </a:lnSpc>
              <a:buFont typeface="Arial" charset="0"/>
              <a:buNone/>
            </a:pPr>
            <a:r>
              <a:rPr lang="en-US" sz="4400" dirty="0" smtClean="0">
                <a:latin typeface="Gill Sans" charset="0"/>
                <a:ea typeface="ＭＳ Ｐゴシック" charset="-128"/>
                <a:cs typeface="ＭＳ Ｐゴシック" charset="-128"/>
              </a:rPr>
              <a:t>Think </a:t>
            </a:r>
            <a:r>
              <a:rPr lang="en-US" sz="4400" dirty="0">
                <a:latin typeface="Gill Sans" charset="0"/>
                <a:ea typeface="ＭＳ Ｐゴシック" charset="-128"/>
                <a:cs typeface="ＭＳ Ｐゴシック" charset="-128"/>
              </a:rPr>
              <a:t>of someone special in your life. </a:t>
            </a:r>
          </a:p>
          <a:p>
            <a:pPr eaLnBrk="1" hangingPunct="1">
              <a:lnSpc>
                <a:spcPct val="90000"/>
              </a:lnSpc>
              <a:buFontTx/>
              <a:buNone/>
            </a:pPr>
            <a:r>
              <a:rPr lang="en-US" sz="2800" dirty="0">
                <a:latin typeface="Gill Sans" charset="0"/>
                <a:ea typeface="ＭＳ Ｐゴシック" charset="-128"/>
                <a:cs typeface="ＭＳ Ｐゴシック" charset="-128"/>
              </a:rPr>
              <a:t> 		 </a:t>
            </a:r>
            <a:endParaRPr lang="en-US" sz="2400" dirty="0">
              <a:ea typeface="ＭＳ Ｐゴシック" charset="-128"/>
              <a:cs typeface="ＭＳ Ｐゴシック" charset="-128"/>
            </a:endParaRPr>
          </a:p>
        </p:txBody>
      </p:sp>
      <p:sp>
        <p:nvSpPr>
          <p:cNvPr id="168964" name="Rectangle 4"/>
          <p:cNvSpPr>
            <a:spLocks noChangeArrowheads="1"/>
          </p:cNvSpPr>
          <p:nvPr/>
        </p:nvSpPr>
        <p:spPr bwMode="auto">
          <a:xfrm>
            <a:off x="3787775" y="6029325"/>
            <a:ext cx="285750" cy="457200"/>
          </a:xfrm>
          <a:prstGeom prst="rect">
            <a:avLst/>
          </a:prstGeom>
          <a:noFill/>
          <a:ln w="9525">
            <a:noFill/>
            <a:miter lim="800000"/>
            <a:headEnd/>
            <a:tailEnd/>
          </a:ln>
        </p:spPr>
        <p:txBody>
          <a:bodyPr wrap="none">
            <a:prstTxWarp prst="textNoShape">
              <a:avLst/>
            </a:prstTxWarp>
            <a:spAutoFit/>
          </a:bodyPr>
          <a:lstStyle/>
          <a:p>
            <a:r>
              <a:rPr lang="en-US" sz="1800" dirty="0"/>
              <a:t> </a:t>
            </a:r>
          </a:p>
        </p:txBody>
      </p:sp>
      <p:sp>
        <p:nvSpPr>
          <p:cNvPr id="152581" name="Rectangle 5"/>
          <p:cNvSpPr>
            <a:spLocks noChangeArrowheads="1"/>
          </p:cNvSpPr>
          <p:nvPr/>
        </p:nvSpPr>
        <p:spPr bwMode="auto">
          <a:xfrm>
            <a:off x="609600" y="6278563"/>
            <a:ext cx="3005138" cy="579437"/>
          </a:xfrm>
          <a:prstGeom prst="rect">
            <a:avLst/>
          </a:prstGeom>
          <a:noFill/>
          <a:ln w="9525">
            <a:noFill/>
            <a:miter lim="800000"/>
            <a:headEnd/>
            <a:tailEnd/>
          </a:ln>
        </p:spPr>
        <p:txBody>
          <a:bodyPr wrap="none">
            <a:prstTxWarp prst="textNoShape">
              <a:avLst/>
            </a:prstTxWarp>
            <a:spAutoFit/>
          </a:bodyPr>
          <a:lstStyle/>
          <a:p>
            <a:r>
              <a:rPr kumimoji="1" lang="en-US" sz="3200" dirty="0">
                <a:latin typeface="Gill Sans" charset="0"/>
              </a:rPr>
              <a:t>A special teacher</a:t>
            </a:r>
          </a:p>
        </p:txBody>
      </p:sp>
      <p:sp>
        <p:nvSpPr>
          <p:cNvPr id="152582" name="Rectangle 6"/>
          <p:cNvSpPr>
            <a:spLocks noChangeArrowheads="1"/>
          </p:cNvSpPr>
          <p:nvPr/>
        </p:nvSpPr>
        <p:spPr bwMode="auto">
          <a:xfrm>
            <a:off x="6172200" y="5791200"/>
            <a:ext cx="2557463" cy="1066800"/>
          </a:xfrm>
          <a:prstGeom prst="rect">
            <a:avLst/>
          </a:prstGeom>
          <a:noFill/>
          <a:ln w="9525">
            <a:noFill/>
            <a:miter lim="800000"/>
            <a:headEnd/>
            <a:tailEnd/>
          </a:ln>
        </p:spPr>
        <p:txBody>
          <a:bodyPr wrap="none">
            <a:prstTxWarp prst="textNoShape">
              <a:avLst/>
            </a:prstTxWarp>
            <a:spAutoFit/>
          </a:bodyPr>
          <a:lstStyle/>
          <a:p>
            <a:r>
              <a:rPr kumimoji="1" lang="en-US" sz="3200" dirty="0">
                <a:latin typeface="Gill Sans" charset="0"/>
              </a:rPr>
              <a:t>Someone who</a:t>
            </a:r>
          </a:p>
          <a:p>
            <a:r>
              <a:rPr kumimoji="1" lang="en-US" sz="3200" dirty="0">
                <a:latin typeface="Gill Sans" charset="0"/>
              </a:rPr>
              <a:t>helped you </a:t>
            </a:r>
          </a:p>
        </p:txBody>
      </p:sp>
      <p:sp>
        <p:nvSpPr>
          <p:cNvPr id="152583" name="Rectangle 7"/>
          <p:cNvSpPr>
            <a:spLocks noChangeArrowheads="1"/>
          </p:cNvSpPr>
          <p:nvPr/>
        </p:nvSpPr>
        <p:spPr bwMode="auto">
          <a:xfrm>
            <a:off x="3352800" y="3276600"/>
            <a:ext cx="3005138" cy="530225"/>
          </a:xfrm>
          <a:prstGeom prst="rect">
            <a:avLst/>
          </a:prstGeom>
          <a:noFill/>
          <a:ln w="9525">
            <a:noFill/>
            <a:miter lim="800000"/>
            <a:headEnd/>
            <a:tailEnd/>
          </a:ln>
        </p:spPr>
        <p:txBody>
          <a:bodyPr wrap="none">
            <a:prstTxWarp prst="textNoShape">
              <a:avLst/>
            </a:prstTxWarp>
            <a:spAutoFit/>
          </a:bodyPr>
          <a:lstStyle/>
          <a:p>
            <a:pPr>
              <a:lnSpc>
                <a:spcPct val="90000"/>
              </a:lnSpc>
              <a:spcBef>
                <a:spcPct val="20000"/>
              </a:spcBef>
              <a:buSzPct val="135000"/>
            </a:pPr>
            <a:r>
              <a:rPr kumimoji="1" lang="en-US" sz="3200" dirty="0">
                <a:latin typeface="Gill Sans" charset="0"/>
              </a:rPr>
              <a:t>A family member</a:t>
            </a:r>
          </a:p>
        </p:txBody>
      </p:sp>
      <p:pic>
        <p:nvPicPr>
          <p:cNvPr id="152584"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038600"/>
            <a:ext cx="2290763" cy="3429000"/>
          </a:xfrm>
          <a:prstGeom prst="rect">
            <a:avLst/>
          </a:prstGeom>
          <a:noFill/>
          <a:ln w="9525">
            <a:noFill/>
            <a:miter lim="800000"/>
            <a:headEnd/>
            <a:tailEnd/>
          </a:ln>
        </p:spPr>
      </p:pic>
      <p:pic>
        <p:nvPicPr>
          <p:cNvPr id="152586"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2895600"/>
            <a:ext cx="1874838" cy="2819400"/>
          </a:xfrm>
          <a:prstGeom prst="rect">
            <a:avLst/>
          </a:prstGeom>
          <a:noFill/>
          <a:ln w="9525">
            <a:noFill/>
            <a:miter lim="800000"/>
            <a:headEnd/>
            <a:tailEnd/>
          </a:ln>
        </p:spPr>
      </p:pic>
      <p:pic>
        <p:nvPicPr>
          <p:cNvPr id="15258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6800" y="3276600"/>
            <a:ext cx="2044700" cy="3073400"/>
          </a:xfrm>
          <a:prstGeom prst="rect">
            <a:avLst/>
          </a:prstGeom>
          <a:noFill/>
          <a:ln w="9525">
            <a:noFill/>
            <a:miter lim="800000"/>
            <a:headEnd/>
            <a:tailEnd/>
          </a:ln>
        </p:spPr>
      </p:pic>
    </p:spTree>
    <p:extLst>
      <p:ext uri="{BB962C8B-B14F-4D97-AF65-F5344CB8AC3E}">
        <p14:creationId xmlns:p14="http://schemas.microsoft.com/office/powerpoint/2010/main" val="397771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25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25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2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1" grpId="0"/>
      <p:bldP spid="152582" grpId="0"/>
      <p:bldP spid="15258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Grp="1" noChangeArrowheads="1"/>
          </p:cNvSpPr>
          <p:nvPr>
            <p:ph type="subTitle" idx="1"/>
          </p:nvPr>
        </p:nvSpPr>
        <p:spPr>
          <a:xfrm>
            <a:off x="-1752600" y="533400"/>
            <a:ext cx="9372600" cy="1752600"/>
          </a:xfrm>
        </p:spPr>
        <p:txBody>
          <a:bodyPr/>
          <a:lstStyle/>
          <a:p>
            <a:pPr algn="r" eaLnBrk="1" hangingPunct="1"/>
            <a:r>
              <a:rPr lang="en-US" altLang="ja-JP" sz="6600" b="1" dirty="0">
                <a:solidFill>
                  <a:srgbClr val="800000"/>
                </a:solidFill>
                <a:latin typeface="Gill Sans" charset="0"/>
                <a:ea typeface="ＭＳ Ｐゴシック" charset="0"/>
                <a:cs typeface="ＭＳ Ｐゴシック" charset="0"/>
              </a:rPr>
              <a:t>Gratitude letter</a:t>
            </a:r>
            <a:endParaRPr lang="en-US" altLang="ja-JP" sz="2800" dirty="0">
              <a:solidFill>
                <a:srgbClr val="800000"/>
              </a:solidFill>
              <a:latin typeface="Calibri" charset="0"/>
              <a:ea typeface="ＭＳ Ｐゴシック" charset="0"/>
              <a:cs typeface="ＭＳ Ｐゴシック" charset="0"/>
            </a:endParaRPr>
          </a:p>
        </p:txBody>
      </p:sp>
      <p:pic>
        <p:nvPicPr>
          <p:cNvPr id="173059" name="Picture 1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828800"/>
            <a:ext cx="1863725"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819400" y="1828800"/>
            <a:ext cx="1879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1066800" y="4876800"/>
            <a:ext cx="5416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000" b="1" dirty="0">
                <a:solidFill>
                  <a:srgbClr val="800000"/>
                </a:solidFill>
                <a:latin typeface="Apple Casual" charset="0"/>
                <a:cs typeface="Bradley Hand ITC" charset="0"/>
              </a:rPr>
              <a:t>I want to thank you…</a:t>
            </a:r>
          </a:p>
        </p:txBody>
      </p:sp>
    </p:spTree>
    <p:extLst>
      <p:ext uri="{BB962C8B-B14F-4D97-AF65-F5344CB8AC3E}">
        <p14:creationId xmlns:p14="http://schemas.microsoft.com/office/powerpoint/2010/main" val="112770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build="p"/>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sp>
        <p:nvSpPr>
          <p:cNvPr id="29698" name="Content Placeholder 10"/>
          <p:cNvSpPr>
            <a:spLocks noGrp="1"/>
          </p:cNvSpPr>
          <p:nvPr>
            <p:ph idx="1"/>
          </p:nvPr>
        </p:nvSpPr>
        <p:spPr>
          <a:xfrm>
            <a:off x="457200" y="620713"/>
            <a:ext cx="5627688" cy="1079500"/>
          </a:xfrm>
        </p:spPr>
        <p:txBody>
          <a:bodyPr/>
          <a:lstStyle/>
          <a:p>
            <a:pPr marL="0" indent="0">
              <a:buFont typeface="Arial" charset="0"/>
              <a:buNone/>
            </a:pPr>
            <a:r>
              <a:rPr lang="en-US" sz="5400" b="1">
                <a:latin typeface="Gill Sans" charset="0"/>
                <a:ea typeface="ＭＳ Ｐゴシック" charset="0"/>
                <a:cs typeface="Gill Sans" charset="0"/>
              </a:rPr>
              <a:t>Circumstances</a:t>
            </a:r>
          </a:p>
        </p:txBody>
      </p:sp>
      <p:pic>
        <p:nvPicPr>
          <p:cNvPr id="2969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2882900"/>
            <a:ext cx="3779838"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70313" y="3781425"/>
            <a:ext cx="5373687"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72953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eaLnBrk="1" hangingPunct="1"/>
            <a:endParaRPr lang="ja-JP" altLang="en-US" dirty="0">
              <a:latin typeface="Calibri" charset="0"/>
              <a:ea typeface="ＭＳ Ｐゴシック" charset="0"/>
              <a:cs typeface="ＭＳ Ｐゴシック" charset="0"/>
            </a:endParaRPr>
          </a:p>
        </p:txBody>
      </p:sp>
      <p:sp>
        <p:nvSpPr>
          <p:cNvPr id="175107" name="Content Placeholder 2"/>
          <p:cNvSpPr>
            <a:spLocks noGrp="1"/>
          </p:cNvSpPr>
          <p:nvPr>
            <p:ph idx="1"/>
          </p:nvPr>
        </p:nvSpPr>
        <p:spPr/>
        <p:txBody>
          <a:bodyPr/>
          <a:lstStyle/>
          <a:p>
            <a:pPr eaLnBrk="1" hangingPunct="1">
              <a:buFontTx/>
              <a:buNone/>
            </a:pPr>
            <a:endParaRPr lang="ja-JP" altLang="en-US">
              <a:latin typeface="Gill Sans" charset="0"/>
              <a:ea typeface="ＭＳ Ｐゴシック" charset="0"/>
              <a:cs typeface="Gill Sans" charset="0"/>
            </a:endParaRPr>
          </a:p>
        </p:txBody>
      </p:sp>
      <p:pic>
        <p:nvPicPr>
          <p:cNvPr id="17510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TextBox 4"/>
          <p:cNvSpPr txBox="1">
            <a:spLocks noChangeArrowheads="1"/>
          </p:cNvSpPr>
          <p:nvPr/>
        </p:nvSpPr>
        <p:spPr bwMode="auto">
          <a:xfrm>
            <a:off x="381000" y="457200"/>
            <a:ext cx="44577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4800" dirty="0">
                <a:solidFill>
                  <a:schemeClr val="bg1"/>
                </a:solidFill>
                <a:latin typeface="Gill Sans" charset="0"/>
                <a:cs typeface="Gill Sans" charset="0"/>
              </a:rPr>
              <a:t>Mom or dad</a:t>
            </a:r>
          </a:p>
          <a:p>
            <a:pPr eaLnBrk="1" hangingPunct="1"/>
            <a:r>
              <a:rPr lang="en-US" altLang="ja-JP" sz="4800" dirty="0">
                <a:solidFill>
                  <a:schemeClr val="bg1"/>
                </a:solidFill>
                <a:latin typeface="Gill Sans" charset="0"/>
                <a:cs typeface="Gill Sans" charset="0"/>
              </a:rPr>
              <a:t>A special teacher</a:t>
            </a:r>
          </a:p>
          <a:p>
            <a:pPr eaLnBrk="1" hangingPunct="1"/>
            <a:r>
              <a:rPr lang="en-US" altLang="ja-JP" sz="4800" dirty="0">
                <a:solidFill>
                  <a:schemeClr val="bg1"/>
                </a:solidFill>
                <a:latin typeface="Gill Sans" charset="0"/>
                <a:cs typeface="Gill Sans" charset="0"/>
              </a:rPr>
              <a:t>A coach</a:t>
            </a:r>
          </a:p>
          <a:p>
            <a:pPr eaLnBrk="1" hangingPunct="1"/>
            <a:r>
              <a:rPr lang="en-US" altLang="ja-JP" sz="4800" dirty="0">
                <a:solidFill>
                  <a:schemeClr val="bg1"/>
                </a:solidFill>
                <a:latin typeface="Gill Sans" charset="0"/>
                <a:cs typeface="Gill Sans" charset="0"/>
              </a:rPr>
              <a:t>A special friend</a:t>
            </a:r>
          </a:p>
        </p:txBody>
      </p:sp>
      <p:sp>
        <p:nvSpPr>
          <p:cNvPr id="6" name="TextBox 5"/>
          <p:cNvSpPr txBox="1">
            <a:spLocks noChangeArrowheads="1"/>
          </p:cNvSpPr>
          <p:nvPr/>
        </p:nvSpPr>
        <p:spPr bwMode="auto">
          <a:xfrm>
            <a:off x="144463" y="5934075"/>
            <a:ext cx="9151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5400" dirty="0">
                <a:solidFill>
                  <a:schemeClr val="bg1"/>
                </a:solidFill>
                <a:latin typeface="Gill Sans" charset="0"/>
                <a:cs typeface="Gill Sans" charset="0"/>
              </a:rPr>
              <a:t>Who would you write to? Why?</a:t>
            </a:r>
            <a:endParaRPr lang="en-US" altLang="ja-JP" sz="5400" dirty="0"/>
          </a:p>
        </p:txBody>
      </p:sp>
    </p:spTree>
    <p:extLst>
      <p:ext uri="{BB962C8B-B14F-4D97-AF65-F5344CB8AC3E}">
        <p14:creationId xmlns:p14="http://schemas.microsoft.com/office/powerpoint/2010/main" val="4069220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838200" y="1066800"/>
            <a:ext cx="7772400" cy="1143000"/>
          </a:xfrm>
        </p:spPr>
        <p:txBody>
          <a:bodyPr>
            <a:normAutofit fontScale="90000"/>
          </a:bodyPr>
          <a:lstStyle/>
          <a:p>
            <a:pPr eaLnBrk="1" hangingPunct="1"/>
            <a:r>
              <a:rPr lang="en-US" altLang="ja-JP" dirty="0">
                <a:latin typeface="Calibri" charset="0"/>
                <a:ea typeface="ＭＳ Ｐゴシック" charset="0"/>
                <a:cs typeface="ＭＳ Ｐゴシック" charset="0"/>
              </a:rPr>
              <a:t/>
            </a:r>
            <a:br>
              <a:rPr lang="en-US" altLang="ja-JP" dirty="0">
                <a:latin typeface="Calibri" charset="0"/>
                <a:ea typeface="ＭＳ Ｐゴシック" charset="0"/>
                <a:cs typeface="ＭＳ Ｐゴシック" charset="0"/>
              </a:rPr>
            </a:br>
            <a:endParaRPr lang="en-US" altLang="ja-JP" dirty="0">
              <a:latin typeface="Calibri" charset="0"/>
              <a:ea typeface="ＭＳ Ｐゴシック" charset="0"/>
              <a:cs typeface="ＭＳ Ｐゴシック" charset="0"/>
            </a:endParaRPr>
          </a:p>
        </p:txBody>
      </p:sp>
      <p:sp>
        <p:nvSpPr>
          <p:cNvPr id="177155" name="Rectangle 3"/>
          <p:cNvSpPr>
            <a:spLocks noGrp="1" noChangeArrowheads="1"/>
          </p:cNvSpPr>
          <p:nvPr>
            <p:ph idx="1"/>
          </p:nvPr>
        </p:nvSpPr>
        <p:spPr>
          <a:xfrm>
            <a:off x="76200" y="152400"/>
            <a:ext cx="9067800" cy="5791200"/>
          </a:xfrm>
        </p:spPr>
        <p:txBody>
          <a:bodyPr/>
          <a:lstStyle/>
          <a:p>
            <a:pPr eaLnBrk="1" hangingPunct="1">
              <a:buFontTx/>
              <a:buNone/>
            </a:pPr>
            <a:endParaRPr lang="ja-JP" altLang="en-US">
              <a:latin typeface="Calibri" charset="0"/>
              <a:ea typeface="ＭＳ Ｐゴシック" charset="0"/>
              <a:cs typeface="ＭＳ Ｐゴシック" charset="0"/>
            </a:endParaRPr>
          </a:p>
        </p:txBody>
      </p:sp>
      <p:pic>
        <p:nvPicPr>
          <p:cNvPr id="17715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152400"/>
            <a:ext cx="6915150" cy="65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1888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endParaRPr lang="ja-JP" altLang="en-US" dirty="0">
              <a:latin typeface="Calibri" charset="0"/>
              <a:ea typeface="ＭＳ Ｐゴシック" charset="0"/>
              <a:cs typeface="ＭＳ Ｐゴシック" charset="0"/>
            </a:endParaRPr>
          </a:p>
        </p:txBody>
      </p:sp>
      <p:sp>
        <p:nvSpPr>
          <p:cNvPr id="179203" name="Content Placeholder 2"/>
          <p:cNvSpPr>
            <a:spLocks noGrp="1"/>
          </p:cNvSpPr>
          <p:nvPr>
            <p:ph idx="1"/>
          </p:nvPr>
        </p:nvSpPr>
        <p:spPr/>
        <p:txBody>
          <a:bodyPr/>
          <a:lstStyle/>
          <a:p>
            <a:endParaRPr lang="ja-JP" altLang="en-US">
              <a:latin typeface="Calibri" charset="0"/>
              <a:ea typeface="ＭＳ Ｐゴシック" charset="0"/>
              <a:cs typeface="ＭＳ Ｐゴシック" charset="0"/>
            </a:endParaRPr>
          </a:p>
        </p:txBody>
      </p:sp>
      <p:pic>
        <p:nvPicPr>
          <p:cNvPr id="17920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38200" y="1371600"/>
            <a:ext cx="83058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91200" y="1905000"/>
            <a:ext cx="533400" cy="609600"/>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sz="180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2968062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title"/>
          </p:nvPr>
        </p:nvSpPr>
        <p:spPr/>
        <p:txBody>
          <a:bodyPr/>
          <a:lstStyle/>
          <a:p>
            <a:endParaRPr kumimoji="0" lang="ja-JP" altLang="en-US" dirty="0">
              <a:latin typeface="Calibri" charset="0"/>
              <a:ea typeface="ＭＳ Ｐゴシック" charset="0"/>
              <a:cs typeface="ＭＳ Ｐゴシック" charset="0"/>
            </a:endParaRPr>
          </a:p>
        </p:txBody>
      </p:sp>
      <p:sp>
        <p:nvSpPr>
          <p:cNvPr id="186370" name="Content Placeholder 2"/>
          <p:cNvSpPr>
            <a:spLocks noGrp="1"/>
          </p:cNvSpPr>
          <p:nvPr>
            <p:ph idx="1"/>
          </p:nvPr>
        </p:nvSpPr>
        <p:spPr/>
        <p:txBody>
          <a:bodyPr/>
          <a:lstStyle/>
          <a:p>
            <a:endParaRPr kumimoji="0" lang="ja-JP" altLang="en-US">
              <a:latin typeface="Calibri" charset="0"/>
              <a:ea typeface="ＭＳ Ｐゴシック" charset="0"/>
              <a:cs typeface="ＭＳ Ｐゴシック" charset="0"/>
            </a:endParaRPr>
          </a:p>
        </p:txBody>
      </p:sp>
      <p:pic>
        <p:nvPicPr>
          <p:cNvPr id="18637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870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3071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altLang="ja-JP" b="1" dirty="0">
                <a:solidFill>
                  <a:srgbClr val="800000"/>
                </a:solidFill>
                <a:latin typeface="Gill Sans" charset="0"/>
                <a:ea typeface="ＭＳ Ｐゴシック" charset="0"/>
                <a:cs typeface="Gill Sans" charset="0"/>
              </a:rPr>
              <a:t>Someone special</a:t>
            </a:r>
          </a:p>
        </p:txBody>
      </p:sp>
      <p:sp>
        <p:nvSpPr>
          <p:cNvPr id="171011" name="Rectangle 3"/>
          <p:cNvSpPr>
            <a:spLocks noGrp="1" noChangeArrowheads="1"/>
          </p:cNvSpPr>
          <p:nvPr>
            <p:ph idx="1"/>
          </p:nvPr>
        </p:nvSpPr>
        <p:spPr>
          <a:xfrm>
            <a:off x="1219200" y="1981200"/>
            <a:ext cx="5715000" cy="3200400"/>
          </a:xfrm>
        </p:spPr>
        <p:txBody>
          <a:bodyPr>
            <a:normAutofit lnSpcReduction="10000"/>
          </a:bodyPr>
          <a:lstStyle/>
          <a:p>
            <a:pPr eaLnBrk="1" hangingPunct="1">
              <a:lnSpc>
                <a:spcPct val="90000"/>
              </a:lnSpc>
              <a:buFontTx/>
              <a:buNone/>
            </a:pPr>
            <a:r>
              <a:rPr lang="en-US" altLang="ja-JP" sz="4000" dirty="0">
                <a:latin typeface="Monotype Sorts" charset="0"/>
                <a:ea typeface="Osaka" charset="0"/>
                <a:cs typeface="Osaka" charset="0"/>
                <a:sym typeface="Monotype Sorts" charset="0"/>
              </a:rPr>
              <a:t></a:t>
            </a:r>
            <a:r>
              <a:rPr lang="en-US" altLang="ja-JP" sz="4000" dirty="0">
                <a:latin typeface="Monotype Sorts" charset="0"/>
                <a:ea typeface="Osaka" charset="0"/>
                <a:cs typeface="Osaka" charset="0"/>
              </a:rPr>
              <a:t></a:t>
            </a:r>
            <a:r>
              <a:rPr lang="en-US" altLang="ja-JP" sz="4000" dirty="0">
                <a:latin typeface="Gill Sans" charset="0"/>
                <a:ea typeface="ＭＳ Ｐゴシック" charset="0"/>
                <a:cs typeface="ＭＳ Ｐゴシック" charset="0"/>
              </a:rPr>
              <a:t>Why are they special?</a:t>
            </a:r>
          </a:p>
          <a:p>
            <a:pPr lvl="1" eaLnBrk="1" hangingPunct="1">
              <a:lnSpc>
                <a:spcPct val="90000"/>
              </a:lnSpc>
              <a:buFontTx/>
              <a:buNone/>
            </a:pPr>
            <a:r>
              <a:rPr lang="en-US" altLang="ja-JP" sz="3600" dirty="0">
                <a:latin typeface="Gill Sans" charset="0"/>
                <a:ea typeface="ＭＳ Ｐゴシック" charset="0"/>
              </a:rPr>
              <a:t>	 </a:t>
            </a:r>
            <a:r>
              <a:rPr lang="en-US" altLang="ja-JP" sz="4000" dirty="0">
                <a:latin typeface="Gill Sans" charset="0"/>
                <a:ea typeface="ＭＳ Ｐゴシック" charset="0"/>
              </a:rPr>
              <a:t>What did they do?</a:t>
            </a:r>
          </a:p>
          <a:p>
            <a:pPr eaLnBrk="1" hangingPunct="1">
              <a:lnSpc>
                <a:spcPct val="90000"/>
              </a:lnSpc>
              <a:buFontTx/>
              <a:buNone/>
            </a:pPr>
            <a:r>
              <a:rPr lang="en-US" altLang="ja-JP" sz="4000" dirty="0">
                <a:latin typeface="Gill Sans" charset="0"/>
                <a:ea typeface="ＭＳ Ｐゴシック" charset="0"/>
                <a:cs typeface="ＭＳ Ｐゴシック" charset="0"/>
              </a:rPr>
              <a:t>		Why do you want to say thank you? </a:t>
            </a:r>
          </a:p>
          <a:p>
            <a:pPr eaLnBrk="1" hangingPunct="1">
              <a:lnSpc>
                <a:spcPct val="90000"/>
              </a:lnSpc>
              <a:buFontTx/>
              <a:buNone/>
            </a:pPr>
            <a:r>
              <a:rPr lang="en-US" altLang="ja-JP" sz="4000" dirty="0">
                <a:latin typeface="Monotype Sorts" charset="0"/>
                <a:ea typeface="Osaka" charset="0"/>
                <a:cs typeface="Osaka" charset="0"/>
                <a:sym typeface="Monotype Sorts" charset="0"/>
              </a:rPr>
              <a:t></a:t>
            </a:r>
            <a:r>
              <a:rPr lang="en-US" altLang="ja-JP" sz="4000" dirty="0">
                <a:latin typeface="Times" charset="0"/>
                <a:ea typeface="ＭＳ Ｐゴシック" charset="0"/>
                <a:cs typeface="ＭＳ Ｐゴシック" charset="0"/>
              </a:rPr>
              <a:t> </a:t>
            </a:r>
            <a:r>
              <a:rPr lang="en-US" altLang="ja-JP" sz="4000" dirty="0">
                <a:latin typeface="Gill Sans" charset="0"/>
                <a:ea typeface="ＭＳ Ｐゴシック" charset="0"/>
                <a:cs typeface="ＭＳ Ｐゴシック" charset="0"/>
              </a:rPr>
              <a:t>Tell your partner.</a:t>
            </a:r>
            <a:endParaRPr lang="en-US" altLang="ja-JP" sz="3600" dirty="0">
              <a:latin typeface="Times" charset="0"/>
              <a:ea typeface="ＭＳ Ｐゴシック" charset="0"/>
              <a:cs typeface="ＭＳ Ｐゴシック" charset="0"/>
            </a:endParaRPr>
          </a:p>
          <a:p>
            <a:pPr eaLnBrk="1" hangingPunct="1">
              <a:lnSpc>
                <a:spcPct val="90000"/>
              </a:lnSpc>
              <a:buFontTx/>
              <a:buNone/>
            </a:pPr>
            <a:endParaRPr lang="ja-JP" altLang="en-US" sz="2000">
              <a:latin typeface="Calibri" charset="0"/>
              <a:ea typeface="ＭＳ Ｐゴシック" charset="0"/>
              <a:cs typeface="ＭＳ Ｐゴシック" charset="0"/>
            </a:endParaRPr>
          </a:p>
        </p:txBody>
      </p:sp>
      <p:sp>
        <p:nvSpPr>
          <p:cNvPr id="171012" name="Rectangle 4"/>
          <p:cNvSpPr>
            <a:spLocks noChangeArrowheads="1"/>
          </p:cNvSpPr>
          <p:nvPr/>
        </p:nvSpPr>
        <p:spPr bwMode="auto">
          <a:xfrm>
            <a:off x="2286000" y="5334000"/>
            <a:ext cx="6054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000" dirty="0">
                <a:solidFill>
                  <a:srgbClr val="800000"/>
                </a:solidFill>
                <a:latin typeface="Gill Sans" charset="0"/>
                <a:cs typeface="Gill Sans" charset="0"/>
              </a:rPr>
              <a:t>How could you thank them?</a:t>
            </a:r>
          </a:p>
          <a:p>
            <a:r>
              <a:rPr lang="en-US" altLang="ja-JP" sz="4000" dirty="0">
                <a:solidFill>
                  <a:srgbClr val="800000"/>
                </a:solidFill>
                <a:latin typeface="Gill Sans" charset="0"/>
                <a:cs typeface="Gill Sans" charset="0"/>
              </a:rPr>
              <a:t>				Will you?</a:t>
            </a:r>
            <a:endParaRPr lang="en-US" altLang="ja-JP" sz="1800" dirty="0">
              <a:solidFill>
                <a:srgbClr val="800000"/>
              </a:solidFill>
              <a:latin typeface="Gill Sans" charset="0"/>
              <a:cs typeface="Gill Sans" charset="0"/>
            </a:endParaRPr>
          </a:p>
        </p:txBody>
      </p:sp>
    </p:spTree>
    <p:extLst>
      <p:ext uri="{BB962C8B-B14F-4D97-AF65-F5344CB8AC3E}">
        <p14:creationId xmlns:p14="http://schemas.microsoft.com/office/powerpoint/2010/main" val="69222841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endParaRPr lang="en-US" dirty="0"/>
          </a:p>
        </p:txBody>
      </p:sp>
      <p:sp>
        <p:nvSpPr>
          <p:cNvPr id="163843" name="Content Placeholder 2"/>
          <p:cNvSpPr>
            <a:spLocks noGrp="1"/>
          </p:cNvSpPr>
          <p:nvPr>
            <p:ph idx="1"/>
          </p:nvPr>
        </p:nvSpPr>
        <p:spPr>
          <a:xfrm>
            <a:off x="914400" y="4191000"/>
            <a:ext cx="3124200" cy="1935163"/>
          </a:xfrm>
        </p:spPr>
        <p:txBody>
          <a:bodyPr/>
          <a:lstStyle/>
          <a:p>
            <a:endParaRPr lang="en-US" dirty="0"/>
          </a:p>
        </p:txBody>
      </p:sp>
      <p:pic>
        <p:nvPicPr>
          <p:cNvPr id="163844" name="Picture 3"/>
          <p:cNvPicPr>
            <a:picLocks noChangeAspect="1"/>
          </p:cNvPicPr>
          <p:nvPr/>
        </p:nvPicPr>
        <p:blipFill>
          <a:blip r:embed="rId3"/>
          <a:srcRect/>
          <a:stretch>
            <a:fillRect/>
          </a:stretch>
        </p:blipFill>
        <p:spPr bwMode="auto">
          <a:xfrm>
            <a:off x="0" y="0"/>
            <a:ext cx="2971800" cy="2314575"/>
          </a:xfrm>
          <a:prstGeom prst="rect">
            <a:avLst/>
          </a:prstGeom>
          <a:noFill/>
          <a:ln w="9525">
            <a:noFill/>
            <a:miter lim="800000"/>
            <a:headEnd/>
            <a:tailEnd/>
          </a:ln>
        </p:spPr>
      </p:pic>
      <p:sp>
        <p:nvSpPr>
          <p:cNvPr id="163845"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13" name="TextBox 12"/>
          <p:cNvSpPr txBox="1">
            <a:spLocks noChangeArrowheads="1"/>
          </p:cNvSpPr>
          <p:nvPr/>
        </p:nvSpPr>
        <p:spPr bwMode="auto">
          <a:xfrm>
            <a:off x="1684338" y="5715000"/>
            <a:ext cx="61214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ccomplishment </a:t>
            </a:r>
          </a:p>
        </p:txBody>
      </p:sp>
      <p:pic>
        <p:nvPicPr>
          <p:cNvPr id="163851" name="Picture 14"/>
          <p:cNvPicPr>
            <a:picLocks noChangeAspect="1"/>
          </p:cNvPicPr>
          <p:nvPr/>
        </p:nvPicPr>
        <p:blipFill>
          <a:blip r:embed="rId4"/>
          <a:srcRect/>
          <a:stretch>
            <a:fillRect/>
          </a:stretch>
        </p:blipFill>
        <p:spPr bwMode="auto">
          <a:xfrm>
            <a:off x="5791200" y="0"/>
            <a:ext cx="3352800" cy="2235200"/>
          </a:xfrm>
          <a:prstGeom prst="rect">
            <a:avLst/>
          </a:prstGeom>
          <a:noFill/>
          <a:ln w="9525">
            <a:noFill/>
            <a:miter lim="800000"/>
            <a:headEnd/>
            <a:tailEnd/>
          </a:ln>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
            <a:ext cx="2743200" cy="2235199"/>
          </a:xfrm>
          <a:prstGeom prst="rect">
            <a:avLst/>
          </a:prstGeom>
          <a:ln>
            <a:solidFill>
              <a:srgbClr val="FFFFFF"/>
            </a:solidFill>
          </a:ln>
        </p:spPr>
      </p:pic>
      <p:sp>
        <p:nvSpPr>
          <p:cNvPr id="16" name="Rectangle 15"/>
          <p:cNvSpPr/>
          <p:nvPr/>
        </p:nvSpPr>
        <p:spPr>
          <a:xfrm>
            <a:off x="2743200" y="0"/>
            <a:ext cx="76200" cy="27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743200" y="0"/>
            <a:ext cx="6400800" cy="2235200"/>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4343400" y="304800"/>
            <a:ext cx="4267200" cy="1569660"/>
          </a:xfrm>
          <a:prstGeom prst="rect">
            <a:avLst/>
          </a:prstGeom>
          <a:noFill/>
        </p:spPr>
        <p:txBody>
          <a:bodyPr wrap="square" rtlCol="0">
            <a:spAutoFit/>
          </a:bodyPr>
          <a:lstStyle/>
          <a:p>
            <a:pPr algn="r"/>
            <a:r>
              <a:rPr lang="en-US" sz="9600" dirty="0" smtClean="0">
                <a:solidFill>
                  <a:srgbClr val="FFFF00"/>
                </a:solidFill>
                <a:latin typeface="Baskerville Old Face"/>
                <a:cs typeface="Baskerville Old Face"/>
              </a:rPr>
              <a:t>Flourish</a:t>
            </a:r>
            <a:endParaRPr lang="en-US" sz="9600" dirty="0">
              <a:solidFill>
                <a:srgbClr val="FFFF00"/>
              </a:solidFill>
              <a:latin typeface="Baskerville Old Face"/>
              <a:cs typeface="Baskerville Old Face"/>
            </a:endParaRPr>
          </a:p>
        </p:txBody>
      </p:sp>
    </p:spTree>
    <p:extLst>
      <p:ext uri="{BB962C8B-B14F-4D97-AF65-F5344CB8AC3E}">
        <p14:creationId xmlns:p14="http://schemas.microsoft.com/office/powerpoint/2010/main" val="429242037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10319288" cy="6858000"/>
          </a:xfrm>
          <a:prstGeom prst="rect">
            <a:avLst/>
          </a:prstGeom>
        </p:spPr>
      </p:pic>
      <p:sp>
        <p:nvSpPr>
          <p:cNvPr id="5" name="TextBox 4"/>
          <p:cNvSpPr txBox="1"/>
          <p:nvPr/>
        </p:nvSpPr>
        <p:spPr>
          <a:xfrm>
            <a:off x="2209800" y="762000"/>
            <a:ext cx="6858000" cy="1015663"/>
          </a:xfrm>
          <a:prstGeom prst="rect">
            <a:avLst/>
          </a:prstGeom>
          <a:noFill/>
        </p:spPr>
        <p:txBody>
          <a:bodyPr wrap="square" rtlCol="0">
            <a:spAutoFit/>
          </a:bodyPr>
          <a:lstStyle/>
          <a:p>
            <a:r>
              <a:rPr lang="en-US" sz="6000" b="1" dirty="0" smtClean="0">
                <a:solidFill>
                  <a:srgbClr val="0000FF"/>
                </a:solidFill>
                <a:latin typeface="Gill Sans"/>
                <a:cs typeface="Gill Sans"/>
              </a:rPr>
              <a:t>Accomplishment</a:t>
            </a:r>
            <a:endParaRPr lang="en-US" sz="6000" b="1" dirty="0">
              <a:solidFill>
                <a:srgbClr val="0000FF"/>
              </a:solidFill>
              <a:latin typeface="Gill Sans"/>
              <a:cs typeface="Gill Sans"/>
            </a:endParaRPr>
          </a:p>
        </p:txBody>
      </p:sp>
    </p:spTree>
    <p:extLst>
      <p:ext uri="{BB962C8B-B14F-4D97-AF65-F5344CB8AC3E}">
        <p14:creationId xmlns:p14="http://schemas.microsoft.com/office/powerpoint/2010/main" val="8526912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ChangeArrowheads="1"/>
          </p:cNvSpPr>
          <p:nvPr/>
        </p:nvSpPr>
        <p:spPr bwMode="auto">
          <a:xfrm>
            <a:off x="0" y="4646613"/>
            <a:ext cx="184150" cy="366712"/>
          </a:xfrm>
          <a:prstGeom prst="rect">
            <a:avLst/>
          </a:prstGeom>
          <a:noFill/>
          <a:ln w="9525">
            <a:noFill/>
            <a:miter lim="800000"/>
            <a:headEnd/>
            <a:tailEnd/>
          </a:ln>
        </p:spPr>
        <p:txBody>
          <a:bodyPr wrap="none">
            <a:prstTxWarp prst="textNoShape">
              <a:avLst/>
            </a:prstTxWarp>
            <a:spAutoFit/>
          </a:bodyPr>
          <a:lstStyle/>
          <a:p>
            <a:endParaRPr lang="ja-JP" altLang="en-US" b="1">
              <a:solidFill>
                <a:schemeClr val="accent2"/>
              </a:solidFill>
              <a:latin typeface="Calibri" pitchFamily="-108" charset="0"/>
              <a:ea typeface="Osaka" pitchFamily="-108" charset="-128"/>
              <a:cs typeface="Osaka" pitchFamily="-108" charset="-128"/>
            </a:endParaRPr>
          </a:p>
        </p:txBody>
      </p:sp>
      <p:pic>
        <p:nvPicPr>
          <p:cNvPr id="160771" name="Picture 8"/>
          <p:cNvPicPr>
            <a:picLocks noChangeAspect="1"/>
          </p:cNvPicPr>
          <p:nvPr/>
        </p:nvPicPr>
        <p:blipFill>
          <a:blip r:embed="rId3"/>
          <a:srcRect/>
          <a:stretch>
            <a:fillRect/>
          </a:stretch>
        </p:blipFill>
        <p:spPr bwMode="auto">
          <a:xfrm>
            <a:off x="4579938" y="-152400"/>
            <a:ext cx="4629150" cy="7010400"/>
          </a:xfrm>
          <a:prstGeom prst="rect">
            <a:avLst/>
          </a:prstGeom>
          <a:noFill/>
          <a:ln w="9525">
            <a:noFill/>
            <a:miter lim="800000"/>
            <a:headEnd/>
            <a:tailEnd/>
          </a:ln>
        </p:spPr>
      </p:pic>
      <p:sp>
        <p:nvSpPr>
          <p:cNvPr id="160772" name="Rectangle 2"/>
          <p:cNvSpPr>
            <a:spLocks noChangeArrowheads="1"/>
          </p:cNvSpPr>
          <p:nvPr/>
        </p:nvSpPr>
        <p:spPr bwMode="auto">
          <a:xfrm>
            <a:off x="0" y="0"/>
            <a:ext cx="5029200" cy="1323975"/>
          </a:xfrm>
          <a:prstGeom prst="rect">
            <a:avLst/>
          </a:prstGeom>
          <a:noFill/>
          <a:ln w="9525">
            <a:noFill/>
            <a:miter lim="800000"/>
            <a:headEnd/>
            <a:tailEnd/>
          </a:ln>
        </p:spPr>
        <p:txBody>
          <a:bodyPr>
            <a:prstTxWarp prst="textNoShape">
              <a:avLst/>
            </a:prstTxWarp>
            <a:spAutoFit/>
          </a:bodyPr>
          <a:lstStyle/>
          <a:p>
            <a:r>
              <a:rPr lang="en-US" altLang="ja-JP" sz="8000" b="1" dirty="0">
                <a:latin typeface="Gill Sans" pitchFamily="-108" charset="0"/>
                <a:ea typeface="Gill Sans" pitchFamily="-108" charset="0"/>
                <a:cs typeface="Gill Sans" pitchFamily="-108" charset="0"/>
              </a:rPr>
              <a:t>Set goals</a:t>
            </a:r>
            <a:endParaRPr lang="ja-JP" altLang="en-US" sz="6600" b="1">
              <a:latin typeface="Gill Sans" pitchFamily="-108" charset="0"/>
              <a:ea typeface="Osaka" pitchFamily="-108" charset="-128"/>
              <a:cs typeface="Osaka" pitchFamily="-108" charset="-128"/>
            </a:endParaRPr>
          </a:p>
        </p:txBody>
      </p:sp>
    </p:spTree>
    <p:extLst>
      <p:ext uri="{BB962C8B-B14F-4D97-AF65-F5344CB8AC3E}">
        <p14:creationId xmlns:p14="http://schemas.microsoft.com/office/powerpoint/2010/main" val="16543914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eaLnBrk="1" hangingPunct="1"/>
            <a:r>
              <a:rPr lang="en-US" dirty="0" smtClean="0"/>
              <a:t>b</a:t>
            </a:r>
          </a:p>
        </p:txBody>
      </p:sp>
      <p:sp>
        <p:nvSpPr>
          <p:cNvPr id="155651" name="Content Placeholder 2"/>
          <p:cNvSpPr>
            <a:spLocks noGrp="1"/>
          </p:cNvSpPr>
          <p:nvPr>
            <p:ph idx="1"/>
          </p:nvPr>
        </p:nvSpPr>
        <p:spPr/>
        <p:txBody>
          <a:bodyPr/>
          <a:lstStyle/>
          <a:p>
            <a:pPr eaLnBrk="1" hangingPunct="1"/>
            <a:endParaRPr lang="en-US" dirty="0" smtClean="0"/>
          </a:p>
        </p:txBody>
      </p:sp>
      <p:pic>
        <p:nvPicPr>
          <p:cNvPr id="155652" name="Picture 3"/>
          <p:cNvPicPr>
            <a:picLocks noChangeAspect="1"/>
          </p:cNvPicPr>
          <p:nvPr/>
        </p:nvPicPr>
        <p:blipFill>
          <a:blip r:embed="rId3"/>
          <a:srcRect/>
          <a:stretch>
            <a:fillRect/>
          </a:stretch>
        </p:blipFill>
        <p:spPr bwMode="auto">
          <a:xfrm>
            <a:off x="0" y="0"/>
            <a:ext cx="5270500" cy="3576638"/>
          </a:xfrm>
          <a:prstGeom prst="rect">
            <a:avLst/>
          </a:prstGeom>
          <a:noFill/>
          <a:ln w="9525">
            <a:noFill/>
            <a:miter lim="800000"/>
            <a:headEnd/>
            <a:tailEnd/>
          </a:ln>
        </p:spPr>
      </p:pic>
      <p:pic>
        <p:nvPicPr>
          <p:cNvPr id="155653" name="Picture 4"/>
          <p:cNvPicPr>
            <a:picLocks noChangeAspect="1"/>
          </p:cNvPicPr>
          <p:nvPr/>
        </p:nvPicPr>
        <p:blipFill>
          <a:blip r:embed="rId4"/>
          <a:srcRect/>
          <a:stretch>
            <a:fillRect/>
          </a:stretch>
        </p:blipFill>
        <p:spPr bwMode="auto">
          <a:xfrm>
            <a:off x="0" y="3327400"/>
            <a:ext cx="5275263" cy="3530600"/>
          </a:xfrm>
          <a:prstGeom prst="rect">
            <a:avLst/>
          </a:prstGeom>
          <a:noFill/>
          <a:ln w="9525">
            <a:noFill/>
            <a:miter lim="800000"/>
            <a:headEnd/>
            <a:tailEnd/>
          </a:ln>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2743200"/>
            <a:ext cx="2898775" cy="4114800"/>
          </a:xfrm>
          <a:prstGeom prst="rect">
            <a:avLst/>
          </a:prstGeom>
          <a:noFill/>
          <a:ln w="9525">
            <a:noFill/>
            <a:miter lim="800000"/>
            <a:headEnd/>
            <a:tailEnd/>
          </a:ln>
        </p:spPr>
      </p:pic>
      <p:pic>
        <p:nvPicPr>
          <p:cNvPr id="8" name="Picture 7"/>
          <p:cNvPicPr>
            <a:picLocks noChangeAspect="1"/>
          </p:cNvPicPr>
          <p:nvPr/>
        </p:nvPicPr>
        <p:blipFill>
          <a:blip r:embed="rId6"/>
          <a:srcRect/>
          <a:stretch>
            <a:fillRect/>
          </a:stretch>
        </p:blipFill>
        <p:spPr bwMode="auto">
          <a:xfrm>
            <a:off x="6324600" y="649288"/>
            <a:ext cx="1549400" cy="1536700"/>
          </a:xfrm>
          <a:prstGeom prst="rect">
            <a:avLst/>
          </a:prstGeom>
          <a:noFill/>
          <a:ln w="9525">
            <a:noFill/>
            <a:miter lim="800000"/>
            <a:headEnd/>
            <a:tailEnd/>
          </a:ln>
        </p:spPr>
      </p:pic>
    </p:spTree>
    <p:extLst>
      <p:ext uri="{BB962C8B-B14F-4D97-AF65-F5344CB8AC3E}">
        <p14:creationId xmlns:p14="http://schemas.microsoft.com/office/powerpoint/2010/main" val="2425325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609600" y="381000"/>
            <a:ext cx="8229600" cy="1143000"/>
          </a:xfrm>
        </p:spPr>
        <p:txBody>
          <a:bodyPr>
            <a:normAutofit fontScale="90000"/>
          </a:bodyPr>
          <a:lstStyle/>
          <a:p>
            <a:pPr algn="r"/>
            <a:r>
              <a:rPr lang="en-US" sz="6000" b="1" dirty="0" smtClean="0">
                <a:solidFill>
                  <a:srgbClr val="800000"/>
                </a:solidFill>
                <a:latin typeface="Gill Sans"/>
                <a:cs typeface="Gill Sans"/>
              </a:rPr>
              <a:t>Memory </a:t>
            </a:r>
            <a:br>
              <a:rPr lang="en-US" sz="6000" b="1" dirty="0" smtClean="0">
                <a:solidFill>
                  <a:srgbClr val="800000"/>
                </a:solidFill>
                <a:latin typeface="Gill Sans"/>
                <a:cs typeface="Gill Sans"/>
              </a:rPr>
            </a:br>
            <a:r>
              <a:rPr lang="en-US" sz="6000" b="1" dirty="0" smtClean="0">
                <a:solidFill>
                  <a:srgbClr val="800000"/>
                </a:solidFill>
                <a:latin typeface="Gill Sans"/>
                <a:cs typeface="Gill Sans"/>
              </a:rPr>
              <a:t>check</a:t>
            </a:r>
            <a:endParaRPr lang="en-US" sz="6000" b="1" dirty="0">
              <a:solidFill>
                <a:srgbClr val="800000"/>
              </a:solidFill>
              <a:latin typeface="Gill Sans"/>
              <a:cs typeface="Gill Sans"/>
            </a:endParaRPr>
          </a:p>
        </p:txBody>
      </p:sp>
      <p:sp>
        <p:nvSpPr>
          <p:cNvPr id="163843" name="Content Placeholder 2"/>
          <p:cNvSpPr>
            <a:spLocks noGrp="1"/>
          </p:cNvSpPr>
          <p:nvPr>
            <p:ph idx="1"/>
          </p:nvPr>
        </p:nvSpPr>
        <p:spPr>
          <a:xfrm>
            <a:off x="914400" y="4191000"/>
            <a:ext cx="3124200" cy="1935163"/>
          </a:xfrm>
        </p:spPr>
        <p:txBody>
          <a:bodyPr/>
          <a:lstStyle/>
          <a:p>
            <a:endParaRPr lang="en-US" dirty="0"/>
          </a:p>
        </p:txBody>
      </p:sp>
      <p:pic>
        <p:nvPicPr>
          <p:cNvPr id="163844" name="Picture 3"/>
          <p:cNvPicPr>
            <a:picLocks noChangeAspect="1"/>
          </p:cNvPicPr>
          <p:nvPr/>
        </p:nvPicPr>
        <p:blipFill>
          <a:blip r:embed="rId3"/>
          <a:srcRect/>
          <a:stretch>
            <a:fillRect/>
          </a:stretch>
        </p:blipFill>
        <p:spPr bwMode="auto">
          <a:xfrm>
            <a:off x="0" y="0"/>
            <a:ext cx="2971800" cy="2314575"/>
          </a:xfrm>
          <a:prstGeom prst="rect">
            <a:avLst/>
          </a:prstGeom>
          <a:noFill/>
          <a:ln w="9525">
            <a:noFill/>
            <a:miter lim="800000"/>
            <a:headEnd/>
            <a:tailEnd/>
          </a:ln>
        </p:spPr>
      </p:pic>
      <p:sp>
        <p:nvSpPr>
          <p:cNvPr id="163845" name="TextBox 6"/>
          <p:cNvSpPr txBox="1">
            <a:spLocks noChangeArrowheads="1"/>
          </p:cNvSpPr>
          <p:nvPr/>
        </p:nvSpPr>
        <p:spPr bwMode="auto">
          <a:xfrm>
            <a:off x="1066800" y="2057400"/>
            <a:ext cx="4114800" cy="4708525"/>
          </a:xfrm>
          <a:prstGeom prst="rect">
            <a:avLst/>
          </a:prstGeom>
          <a:noFill/>
          <a:ln w="9525">
            <a:noFill/>
            <a:miter lim="800000"/>
            <a:headEnd/>
            <a:tailEnd/>
          </a:ln>
        </p:spPr>
        <p:txBody>
          <a:bodyPr>
            <a:prstTxWarp prst="textNoShape">
              <a:avLst/>
            </a:prstTxWarp>
            <a:spAutoFit/>
          </a:bodyPr>
          <a:lstStyle/>
          <a:p>
            <a:r>
              <a:rPr lang="en-US" sz="6000" b="1" dirty="0">
                <a:solidFill>
                  <a:srgbClr val="0000FF"/>
                </a:solidFill>
                <a:latin typeface="Gill Sans" pitchFamily="-108" charset="0"/>
                <a:ea typeface="Gill Sans" pitchFamily="-108" charset="0"/>
                <a:cs typeface="Gill Sans" pitchFamily="-108" charset="0"/>
              </a:rPr>
              <a:t>P</a:t>
            </a:r>
          </a:p>
          <a:p>
            <a:r>
              <a:rPr lang="en-US" sz="6000" b="1" dirty="0">
                <a:solidFill>
                  <a:srgbClr val="0000FF"/>
                </a:solidFill>
                <a:latin typeface="Gill Sans" pitchFamily="-108" charset="0"/>
                <a:ea typeface="Gill Sans" pitchFamily="-108" charset="0"/>
                <a:cs typeface="Gill Sans" pitchFamily="-108" charset="0"/>
              </a:rPr>
              <a:t>E</a:t>
            </a:r>
          </a:p>
          <a:p>
            <a:r>
              <a:rPr lang="en-US" sz="6000" b="1" dirty="0">
                <a:solidFill>
                  <a:srgbClr val="0000FF"/>
                </a:solidFill>
                <a:latin typeface="Gill Sans" pitchFamily="-108" charset="0"/>
                <a:ea typeface="Gill Sans" pitchFamily="-108" charset="0"/>
                <a:cs typeface="Gill Sans" pitchFamily="-108" charset="0"/>
              </a:rPr>
              <a:t>R</a:t>
            </a:r>
          </a:p>
          <a:p>
            <a:r>
              <a:rPr lang="en-US" sz="6000" b="1" dirty="0">
                <a:solidFill>
                  <a:srgbClr val="0000FF"/>
                </a:solidFill>
                <a:latin typeface="Gill Sans" pitchFamily="-108" charset="0"/>
                <a:ea typeface="Gill Sans" pitchFamily="-108" charset="0"/>
                <a:cs typeface="Gill Sans" pitchFamily="-108" charset="0"/>
              </a:rPr>
              <a:t>M</a:t>
            </a:r>
          </a:p>
          <a:p>
            <a:r>
              <a:rPr lang="en-US" sz="6000" b="1" dirty="0">
                <a:solidFill>
                  <a:srgbClr val="0000FF"/>
                </a:solidFill>
                <a:latin typeface="Gill Sans" pitchFamily="-108" charset="0"/>
                <a:ea typeface="Gill Sans" pitchFamily="-108" charset="0"/>
                <a:cs typeface="Gill Sans" pitchFamily="-108" charset="0"/>
              </a:rPr>
              <a:t>A</a:t>
            </a:r>
          </a:p>
        </p:txBody>
      </p:sp>
      <p:sp>
        <p:nvSpPr>
          <p:cNvPr id="8" name="TextBox 7"/>
          <p:cNvSpPr txBox="1">
            <a:spLocks noChangeArrowheads="1"/>
          </p:cNvSpPr>
          <p:nvPr/>
        </p:nvSpPr>
        <p:spPr bwMode="auto">
          <a:xfrm>
            <a:off x="1600200" y="2057400"/>
            <a:ext cx="63373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ositive Emotion </a:t>
            </a:r>
          </a:p>
        </p:txBody>
      </p:sp>
      <p:sp>
        <p:nvSpPr>
          <p:cNvPr id="10" name="TextBox 9"/>
          <p:cNvSpPr txBox="1">
            <a:spLocks noChangeArrowheads="1"/>
          </p:cNvSpPr>
          <p:nvPr/>
        </p:nvSpPr>
        <p:spPr bwMode="auto">
          <a:xfrm>
            <a:off x="1563688" y="2971800"/>
            <a:ext cx="4532312"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ngagement </a:t>
            </a:r>
          </a:p>
        </p:txBody>
      </p:sp>
      <p:sp>
        <p:nvSpPr>
          <p:cNvPr id="11" name="TextBox 10"/>
          <p:cNvSpPr txBox="1">
            <a:spLocks noChangeArrowheads="1"/>
          </p:cNvSpPr>
          <p:nvPr/>
        </p:nvSpPr>
        <p:spPr bwMode="auto">
          <a:xfrm>
            <a:off x="1676400" y="3860800"/>
            <a:ext cx="4856163"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elationships </a:t>
            </a:r>
          </a:p>
        </p:txBody>
      </p:sp>
      <p:sp>
        <p:nvSpPr>
          <p:cNvPr id="12" name="TextBox 11"/>
          <p:cNvSpPr txBox="1">
            <a:spLocks noChangeArrowheads="1"/>
          </p:cNvSpPr>
          <p:nvPr/>
        </p:nvSpPr>
        <p:spPr bwMode="auto">
          <a:xfrm>
            <a:off x="1760538" y="4800600"/>
            <a:ext cx="274955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eaning </a:t>
            </a:r>
          </a:p>
        </p:txBody>
      </p:sp>
      <p:sp>
        <p:nvSpPr>
          <p:cNvPr id="13" name="TextBox 12"/>
          <p:cNvSpPr txBox="1">
            <a:spLocks noChangeArrowheads="1"/>
          </p:cNvSpPr>
          <p:nvPr/>
        </p:nvSpPr>
        <p:spPr bwMode="auto">
          <a:xfrm>
            <a:off x="1684338" y="5715000"/>
            <a:ext cx="6121400" cy="1016000"/>
          </a:xfrm>
          <a:prstGeom prst="rect">
            <a:avLst/>
          </a:prstGeom>
          <a:noFill/>
          <a:ln w="9525">
            <a:noFill/>
            <a:miter lim="800000"/>
            <a:headEnd/>
            <a:tailEnd/>
          </a:ln>
        </p:spPr>
        <p:txBody>
          <a:bodyPr wrap="none">
            <a:prstTxWarp prst="textNoShape">
              <a:avLst/>
            </a:prstTxWarp>
            <a:spAutoFit/>
          </a:bodyPr>
          <a:lstStyle/>
          <a:p>
            <a:r>
              <a:rPr lang="en-US" sz="6000" b="1" dirty="0">
                <a:latin typeface="Gill Sans" pitchFamily="-108" charset="0"/>
                <a:ea typeface="Gill Sans" pitchFamily="-108" charset="0"/>
                <a:cs typeface="Gill Sans" pitchFamily="-108" charset="0"/>
              </a:rPr>
              <a:t>ccomplishment </a:t>
            </a:r>
          </a:p>
        </p:txBody>
      </p:sp>
    </p:spTree>
    <p:extLst>
      <p:ext uri="{BB962C8B-B14F-4D97-AF65-F5344CB8AC3E}">
        <p14:creationId xmlns:p14="http://schemas.microsoft.com/office/powerpoint/2010/main" val="2161789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1120</TotalTime>
  <Words>2485</Words>
  <Application>Microsoft Macintosh PowerPoint</Application>
  <PresentationFormat>On-screen Show (4:3)</PresentationFormat>
  <Paragraphs>672</Paragraphs>
  <Slides>114</Slides>
  <Notes>82</Notes>
  <HiddenSlides>0</HiddenSlides>
  <MMClips>1</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Office Theme</vt:lpstr>
      <vt:lpstr>This presentation is © 2018 Marc Helgesen.  Previous versions are © 2006- 2018 Marc Helgesen.  All rights reserved.   It may be used by teachers with their students.  It by NOT be used for teacher training in commercial ways without the specific permission of Marc Helgesen.  Any such use is illegal, a copyright violation and unethical.      marchelgesen@gmail.com   Most of the photographs are © clipart.com.  They are used under license.   </vt:lpstr>
      <vt:lpst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Circumstances</vt:lpstr>
      <vt:lpstr>PowerPoint Presentation</vt:lpstr>
      <vt:lpstr>PowerPoint Presentation</vt:lpstr>
      <vt:lpstr>Intentional activity</vt:lpstr>
      <vt:lpstr>Intentional Activity = 40%</vt:lpstr>
      <vt:lpstr>PowerPoint Presentation</vt:lpstr>
      <vt:lpstr>PowerPoint Presentation</vt:lpstr>
      <vt:lpstr>PowerPoint Presentation</vt:lpstr>
      <vt:lpstr>Why part of ELT?</vt:lpstr>
      <vt:lpstr>PowerPoint Presentation</vt:lpstr>
      <vt:lpstr>PowerPoint Presentation</vt:lpstr>
      <vt:lpstr>Why part of ELT?</vt:lpstr>
      <vt:lpstr>Engaging, personalized,  multi-sensory  activities</vt:lpstr>
      <vt:lpstr>       Engaging activities</vt:lpstr>
      <vt:lpstr>Why part of ELT?</vt:lpstr>
      <vt:lpstr>Why part of ELT?</vt:lpstr>
      <vt:lpstr>Why part of ELT?</vt:lpstr>
      <vt:lpstr>Why part of ELT?</vt:lpstr>
      <vt:lpstr>PowerPoint Presentation</vt:lpstr>
      <vt:lpstr>How to we get the  information to our students? </vt:lpstr>
      <vt:lpstr>Dictation</vt:lpstr>
      <vt:lpstr>Dictation</vt:lpstr>
      <vt:lpstr>PowerPoint Presentation</vt:lpstr>
      <vt:lpstr>PowerPoint Presentation</vt:lpstr>
      <vt:lpstr>PowerPoint Presentation</vt:lpstr>
      <vt:lpstr>PowerPoint Presentation</vt:lpstr>
      <vt:lpstr>Forgive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the world</vt:lpstr>
      <vt:lpstr>Thank you to the world</vt:lpstr>
      <vt:lpstr>Thank you to the world</vt:lpstr>
      <vt:lpstr>Thank you to the world</vt:lpstr>
      <vt:lpstr>Thank you to the world</vt:lpstr>
      <vt:lpstr>PowerPoint Presentation</vt:lpstr>
      <vt:lpstr>I wanna be a schwa.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Overstressed /  threatened</vt:lpstr>
      <vt:lpstr>Experiment</vt:lpstr>
      <vt:lpstr>PowerPoint Presentation</vt:lpstr>
      <vt:lpstr>Calm,  relaxed students</vt:lpstr>
      <vt:lpstr>PowerPoint Presentation</vt:lpstr>
      <vt:lpstr>Meaningful</vt:lpstr>
      <vt:lpstr>Someone special</vt:lpstr>
      <vt:lpstr>PowerPoint Presentation</vt:lpstr>
      <vt:lpstr>PowerPoint Presentation</vt:lpstr>
      <vt:lpstr> </vt:lpstr>
      <vt:lpstr>PowerPoint Presentation</vt:lpstr>
      <vt:lpstr>PowerPoint Presentation</vt:lpstr>
      <vt:lpstr>Someone special</vt:lpstr>
      <vt:lpstr>PowerPoint Presentation</vt:lpstr>
      <vt:lpstr>PowerPoint Presentation</vt:lpstr>
      <vt:lpstr>PowerPoint Presentation</vt:lpstr>
      <vt:lpstr>b</vt:lpstr>
      <vt:lpstr>Memory  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vector>
  </TitlesOfParts>
  <Company>Miyagi Gakuin Women's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dc:title>
  <dc:creator>Helgesen Marc</dc:creator>
  <cp:lastModifiedBy>Marc Helgesen</cp:lastModifiedBy>
  <cp:revision>146</cp:revision>
  <cp:lastPrinted>2018-02-25T06:10:52Z</cp:lastPrinted>
  <dcterms:created xsi:type="dcterms:W3CDTF">2014-05-01T06:42:08Z</dcterms:created>
  <dcterms:modified xsi:type="dcterms:W3CDTF">2018-04-30T05:23:14Z</dcterms:modified>
</cp:coreProperties>
</file>