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33.xml" ContentType="application/vnd.openxmlformats-officedocument.presentationml.slide+xml"/>
  <Default Extension="bin" ContentType="application/vnd.openxmlformats-officedocument.presentationml.printerSettings"/>
  <Override PartName="/ppt/notesSlides/notesSlide30.xml" ContentType="application/vnd.openxmlformats-officedocument.presentationml.notesSlide+xml"/>
  <Override PartName="/ppt/notesSlides/notesSlide13.xml" ContentType="application/vnd.openxmlformats-officedocument.presentationml.notesSlide+xml"/>
  <Override PartName="/ppt/notesSlides/notesSlide29.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56.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notesSlides/notesSlide34.xml" ContentType="application/vnd.openxmlformats-officedocument.presentationml.notesSlide+xml"/>
  <Override PartName="/ppt/slides/slide23.xml" ContentType="application/vnd.openxmlformats-officedocument.presentationml.slide+xml"/>
  <Override PartName="/ppt/slides/slide42.xml" ContentType="application/vnd.openxmlformats-officedocument.presentationml.slide+xml"/>
  <Override PartName="/ppt/slides/slide61.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slides/slide65.xml" ContentType="application/vnd.openxmlformats-officedocument.presentationml.slide+xml"/>
  <Override PartName="/ppt/slides/slide46.xml" ContentType="application/vnd.openxmlformats-officedocument.presentationml.slide+xml"/>
  <Override PartName="/ppt/notesSlides/notesSlide8.xml" ContentType="application/vnd.openxmlformats-officedocument.presentationml.notesSlide+xml"/>
  <Override PartName="/ppt/notesSlides/notesSlide26.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notesSlides/notesSlide31.xml" ContentType="application/vnd.openxmlformats-officedocument.presentationml.notesSlide+xml"/>
  <Override PartName="/ppt/slides/slide20.xml" ContentType="application/vnd.openxmlformats-officedocument.presentationml.slide+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57.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slides/slide62.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notesSlides/notesSlide18.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Override PartName="/ppt/notesSlides/notesSlide23.xml" ContentType="application/vnd.openxmlformats-officedocument.presentationml.notesSlide+xml"/>
  <Override PartName="/ppt/slides/slide8.xml" ContentType="application/vnd.openxmlformats-officedocument.presentationml.slide+xml"/>
  <Override PartName="/ppt/slides/slide12.xml" ContentType="application/vnd.openxmlformats-officedocument.presentationml.slide+xml"/>
  <Override PartName="/ppt/slideLayouts/slideLayout6.xml" ContentType="application/vnd.openxmlformats-officedocument.presentationml.slideLayout+xml"/>
  <Override PartName="/ppt/slides/slide28.xml" ContentType="application/vnd.openxmlformats-officedocument.presentationml.slide+xml"/>
  <Override PartName="/ppt/slides/slide50.xml" ContentType="application/vnd.openxmlformats-officedocument.presentationml.slide+xml"/>
  <Override PartName="/ppt/slides/slide47.xml" ContentType="application/vnd.openxmlformats-officedocument.presentationml.slide+xml"/>
  <Override PartName="/ppt/slides/slide31.xml" ContentType="application/vnd.openxmlformats-officedocument.presentationml.slide+xml"/>
  <Override PartName="/ppt/notesSlides/notesSlide9.xml" ContentType="application/vnd.openxmlformats-officedocument.presentationml.notesSlide+xml"/>
  <Default Extension="emf" ContentType="image/x-emf"/>
  <Override PartName="/ppt/notesSlides/notesSlide11.xml" ContentType="application/vnd.openxmlformats-officedocument.presentationml.notesSlide+xml"/>
  <Default Extension="mov" ContentType="video/unknown"/>
  <Override PartName="/ppt/notesSlides/notesSlide27.xml" ContentType="application/vnd.openxmlformats-officedocument.presentationml.notesSlide+xml"/>
  <Default Extension="rels" ContentType="application/vnd.openxmlformats-package.relationships+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1.xml" ContentType="application/vnd.openxmlformats-officedocument.presentationml.slide+xml"/>
  <Override PartName="/ppt/notesSlides/notesSlide32.xml" ContentType="application/vnd.openxmlformats-officedocument.presentationml.notesSlide+xml"/>
  <Override PartName="/ppt/slides/slide21.xml" ContentType="application/vnd.openxmlformats-officedocument.presentationml.slide+xml"/>
  <Override PartName="/ppt/slides/slide40.xml" ContentType="application/vnd.openxmlformats-officedocument.presentationml.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slides/slide58.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slides/slide63.xml" ContentType="application/vnd.openxmlformats-officedocument.presentationml.slide+xml"/>
  <Default Extension="mp3" ContentType="audio/unknown"/>
  <Override PartName="/ppt/notesSlides/notesSlide19.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48.xml" ContentType="application/vnd.openxmlformats-officedocument.presentationml.slide+xml"/>
  <Override PartName="/ppt/notesSlides/notesSlide10.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viewProps.xml" ContentType="application/vnd.openxmlformats-officedocument.presentationml.viewProps+xml"/>
  <Override PartName="/ppt/slides/slide29.xml" ContentType="application/vnd.openxmlformats-officedocument.presentationml.slide+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presentation.xml" ContentType="application/vnd.openxmlformats-officedocument.presentationml.presentation.main+xml"/>
  <Override PartName="/ppt/slides/slide2.xml" ContentType="application/vnd.openxmlformats-officedocument.presentationml.slide+xml"/>
  <Override PartName="/ppt/notesSlides/notesSlide33.xml" ContentType="application/vnd.openxmlformats-officedocument.presentationml.notesSlide+xml"/>
  <Override PartName="/ppt/slides/slide22.xml" ContentType="application/vnd.openxmlformats-officedocument.presentationml.slide+xml"/>
  <Override PartName="/ppt/slides/slide41.xml" ContentType="application/vnd.openxmlformats-officedocument.presentationml.slide+xml"/>
  <Override PartName="/ppt/slides/slide60.xml" ContentType="application/vnd.openxmlformats-officedocument.presentationml.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slides/slide59.xml" ContentType="application/vnd.openxmlformats-officedocument.presentationml.slide+xml"/>
  <Override PartName="/ppt/notesSlides/notesSlide21.xml" ContentType="application/vnd.openxmlformats-officedocument.presentationml.notesSlide+xml"/>
  <Override PartName="/ppt/slides/slide6.xml" ContentType="application/vnd.openxmlformats-officedocument.presentationml.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slides/slide64.xml" ContentType="application/vnd.openxmlformats-officedocument.presentationml.slide+xml"/>
  <Default Extension="png" ContentType="image/png"/>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67"/>
  </p:notesMasterIdLst>
  <p:sldIdLst>
    <p:sldId id="564" r:id="rId2"/>
    <p:sldId id="565" r:id="rId3"/>
    <p:sldId id="566" r:id="rId4"/>
    <p:sldId id="567" r:id="rId5"/>
    <p:sldId id="297" r:id="rId6"/>
    <p:sldId id="450" r:id="rId7"/>
    <p:sldId id="376" r:id="rId8"/>
    <p:sldId id="435" r:id="rId9"/>
    <p:sldId id="398" r:id="rId10"/>
    <p:sldId id="332" r:id="rId11"/>
    <p:sldId id="415" r:id="rId12"/>
    <p:sldId id="488" r:id="rId13"/>
    <p:sldId id="489" r:id="rId14"/>
    <p:sldId id="494" r:id="rId15"/>
    <p:sldId id="299" r:id="rId16"/>
    <p:sldId id="319" r:id="rId17"/>
    <p:sldId id="490" r:id="rId18"/>
    <p:sldId id="304" r:id="rId19"/>
    <p:sldId id="305" r:id="rId20"/>
    <p:sldId id="355" r:id="rId21"/>
    <p:sldId id="363" r:id="rId22"/>
    <p:sldId id="491" r:id="rId23"/>
    <p:sldId id="492" r:id="rId24"/>
    <p:sldId id="493" r:id="rId25"/>
    <p:sldId id="330" r:id="rId26"/>
    <p:sldId id="380" r:id="rId27"/>
    <p:sldId id="291" r:id="rId28"/>
    <p:sldId id="320" r:id="rId29"/>
    <p:sldId id="317" r:id="rId30"/>
    <p:sldId id="290" r:id="rId31"/>
    <p:sldId id="279" r:id="rId32"/>
    <p:sldId id="513" r:id="rId33"/>
    <p:sldId id="514" r:id="rId34"/>
    <p:sldId id="515" r:id="rId35"/>
    <p:sldId id="516" r:id="rId36"/>
    <p:sldId id="517" r:id="rId37"/>
    <p:sldId id="518" r:id="rId38"/>
    <p:sldId id="519" r:id="rId39"/>
    <p:sldId id="520" r:id="rId40"/>
    <p:sldId id="521" r:id="rId41"/>
    <p:sldId id="522" r:id="rId42"/>
    <p:sldId id="523" r:id="rId43"/>
    <p:sldId id="524" r:id="rId44"/>
    <p:sldId id="525" r:id="rId45"/>
    <p:sldId id="526" r:id="rId46"/>
    <p:sldId id="527" r:id="rId47"/>
    <p:sldId id="528" r:id="rId48"/>
    <p:sldId id="364" r:id="rId49"/>
    <p:sldId id="377" r:id="rId50"/>
    <p:sldId id="496" r:id="rId51"/>
    <p:sldId id="498" r:id="rId52"/>
    <p:sldId id="499" r:id="rId53"/>
    <p:sldId id="497" r:id="rId54"/>
    <p:sldId id="335" r:id="rId55"/>
    <p:sldId id="346" r:id="rId56"/>
    <p:sldId id="417" r:id="rId57"/>
    <p:sldId id="501" r:id="rId58"/>
    <p:sldId id="395" r:id="rId59"/>
    <p:sldId id="479" r:id="rId60"/>
    <p:sldId id="274" r:id="rId61"/>
    <p:sldId id="561" r:id="rId62"/>
    <p:sldId id="562" r:id="rId63"/>
    <p:sldId id="563" r:id="rId64"/>
    <p:sldId id="478" r:id="rId65"/>
    <p:sldId id="384" r:id="rId6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16168" autoAdjust="0"/>
    <p:restoredTop sz="94660"/>
  </p:normalViewPr>
  <p:slideViewPr>
    <p:cSldViewPr snapToGrid="0" snapToObjects="1">
      <p:cViewPr>
        <p:scale>
          <a:sx n="60" d="100"/>
          <a:sy n="60" d="100"/>
        </p:scale>
        <p:origin x="-3808" y="-2008"/>
      </p:cViewPr>
      <p:guideLst>
        <p:guide orient="horz" pos="2160"/>
        <p:guide pos="2880"/>
      </p:guideLst>
    </p:cSldViewPr>
  </p:slideViewPr>
  <p:notesTextViewPr>
    <p:cViewPr>
      <p:scale>
        <a:sx n="200" d="100"/>
        <a:sy n="2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notesMaster" Target="notesMasters/notesMaster1.xml"/><Relationship Id="rId68" Type="http://schemas.openxmlformats.org/officeDocument/2006/relationships/printerSettings" Target="printerSettings/printerSettings1.bin"/><Relationship Id="rId69" Type="http://schemas.openxmlformats.org/officeDocument/2006/relationships/presProps" Target="pres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AC1BF6-1F97-0248-810F-74774B302A83}" type="datetimeFigureOut">
              <a:rPr lang="en-US" smtClean="0"/>
              <a:pPr/>
              <a:t>3/19/14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8F4BAB-B850-B242-A896-2B0ECE272BB6}"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770338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WHO </a:t>
            </a:r>
            <a:r>
              <a:rPr lang="en-US" smtClean="0"/>
              <a:t>are you?</a:t>
            </a:r>
          </a:p>
          <a:p>
            <a:r>
              <a:rPr lang="en-US" dirty="0" smtClean="0"/>
              <a:t>This session:</a:t>
            </a:r>
            <a:r>
              <a:rPr lang="en-US" baseline="0" dirty="0" smtClean="0"/>
              <a:t> Curtis </a:t>
            </a:r>
            <a:r>
              <a:rPr lang="en-US" baseline="0" dirty="0" err="1" smtClean="0"/>
              <a:t>Kell</a:t>
            </a:r>
            <a:r>
              <a:rPr lang="en-US" baseline="0" dirty="0" smtClean="0"/>
              <a:t> y and I.</a:t>
            </a:r>
          </a:p>
          <a:p>
            <a:endParaRPr lang="en-US" baseline="0" dirty="0" smtClean="0"/>
          </a:p>
          <a:p>
            <a:r>
              <a:rPr lang="en-US" baseline="0" dirty="0" smtClean="0"/>
              <a:t>FAB 2 and 3 – great.  More interest in </a:t>
            </a:r>
            <a:r>
              <a:rPr lang="en-US" baseline="0" dirty="0" err="1" smtClean="0"/>
              <a:t>mond</a:t>
            </a:r>
            <a:r>
              <a:rPr lang="en-US" baseline="0" dirty="0" smtClean="0"/>
              <a:t> ay morning</a:t>
            </a:r>
          </a:p>
          <a:p>
            <a:r>
              <a:rPr lang="en-US" baseline="0" dirty="0" smtClean="0"/>
              <a:t>--how do we do this in real classes, without ho </a:t>
            </a:r>
            <a:r>
              <a:rPr lang="en-US" baseline="0" dirty="0" err="1" smtClean="0"/>
              <a:t>urs</a:t>
            </a:r>
            <a:r>
              <a:rPr lang="en-US" baseline="0" dirty="0" smtClean="0"/>
              <a:t> to prepare.</a:t>
            </a:r>
          </a:p>
          <a:p>
            <a:endParaRPr lang="en-US" baseline="0" dirty="0" smtClean="0"/>
          </a:p>
          <a:p>
            <a:r>
              <a:rPr lang="en-US" baseline="0" dirty="0" smtClean="0"/>
              <a:t>Wrote a handout.  Then this sessions</a:t>
            </a:r>
          </a:p>
          <a:p>
            <a:endParaRPr lang="en-US" dirty="0"/>
          </a:p>
        </p:txBody>
      </p:sp>
      <p:sp>
        <p:nvSpPr>
          <p:cNvPr id="4" name="Slide Number Placeholder 3"/>
          <p:cNvSpPr>
            <a:spLocks noGrp="1"/>
          </p:cNvSpPr>
          <p:nvPr>
            <p:ph type="sldNum" sz="quarter" idx="10"/>
          </p:nvPr>
        </p:nvSpPr>
        <p:spPr/>
        <p:txBody>
          <a:bodyPr/>
          <a:lstStyle/>
          <a:p>
            <a:fld id="{838F4BAB-B850-B242-A896-2B0ECE272BB6}" type="slidenum">
              <a:rPr lang="en-US" smtClean="0"/>
              <a:pPr/>
              <a:t>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36281587"/>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22CEDBF-9727-DE4F-8355-6D8B6F8D4BC7}" type="slidenum">
              <a:rPr lang="en-US"/>
              <a:pPr>
                <a:defRPr/>
              </a:pPr>
              <a:t>26</a:t>
            </a:fld>
            <a:endParaRPr lang="en-US"/>
          </a:p>
        </p:txBody>
      </p:sp>
      <p:sp>
        <p:nvSpPr>
          <p:cNvPr id="11264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12644"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r>
              <a:rPr lang="en-US" smtClean="0">
                <a:ea typeface="ＭＳ Ｐゴシック" pitchFamily="-108" charset="-128"/>
                <a:cs typeface="ＭＳ Ｐゴシック" pitchFamily="-108" charset="-128"/>
              </a:rPr>
              <a:t>In the words of St. Nike, just do it.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Clinical</a:t>
            </a:r>
            <a:r>
              <a:rPr lang="en-US" baseline="0" dirty="0" smtClean="0"/>
              <a:t> studies</a:t>
            </a:r>
            <a:endParaRPr lang="en-US" dirty="0"/>
          </a:p>
        </p:txBody>
      </p:sp>
      <p:sp>
        <p:nvSpPr>
          <p:cNvPr id="4" name="Slide Number Placeholder 3"/>
          <p:cNvSpPr>
            <a:spLocks noGrp="1"/>
          </p:cNvSpPr>
          <p:nvPr>
            <p:ph type="sldNum" sz="quarter" idx="10"/>
          </p:nvPr>
        </p:nvSpPr>
        <p:spPr/>
        <p:txBody>
          <a:bodyPr/>
          <a:lstStyle/>
          <a:p>
            <a:fld id="{838F4BAB-B850-B242-A896-2B0ECE272BB6}" type="slidenum">
              <a:rPr lang="en-US" smtClean="0"/>
              <a:pPr/>
              <a:t>28</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Carol </a:t>
            </a:r>
            <a:r>
              <a:rPr lang="en-US" dirty="0" err="1" smtClean="0"/>
              <a:t>Dweck</a:t>
            </a:r>
            <a:r>
              <a:rPr lang="en-US" dirty="0" smtClean="0"/>
              <a:t> - Stanford</a:t>
            </a:r>
            <a:endParaRPr lang="en-US" dirty="0"/>
          </a:p>
        </p:txBody>
      </p:sp>
      <p:sp>
        <p:nvSpPr>
          <p:cNvPr id="4" name="Slide Number Placeholder 3"/>
          <p:cNvSpPr>
            <a:spLocks noGrp="1"/>
          </p:cNvSpPr>
          <p:nvPr>
            <p:ph type="sldNum" sz="quarter" idx="10"/>
          </p:nvPr>
        </p:nvSpPr>
        <p:spPr/>
        <p:txBody>
          <a:bodyPr/>
          <a:lstStyle/>
          <a:p>
            <a:fld id="{838F4BAB-B850-B242-A896-2B0ECE272BB6}" type="slidenum">
              <a:rPr lang="en-US" smtClean="0"/>
              <a:pPr/>
              <a:t>29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5" name="Rectangle 1"/>
          <p:cNvSpPr>
            <a:spLocks noGrp="1" noRot="1" noChangeAspect="1" noChangeArrowheads="1"/>
          </p:cNvSpPr>
          <p:nvPr>
            <p:ph type="sldImg"/>
          </p:nvPr>
        </p:nvSpPr>
        <p:spPr/>
      </p:sp>
      <p:sp>
        <p:nvSpPr>
          <p:cNvPr id="21506" name="Rectangle 2"/>
          <p:cNvSpPr>
            <a:spLocks noGrp="1" noChangeArrowheads="1"/>
          </p:cNvSpPr>
          <p:nvPr>
            <p:ph type="body" idx="1"/>
          </p:nvPr>
        </p:nvSpPr>
        <p:spPr/>
        <p:txBody>
          <a:bodyPr/>
          <a:lstStyle/>
          <a:p>
            <a:pPr eaLnBrk="1">
              <a:lnSpc>
                <a:spcPct val="100000"/>
              </a:lnSpc>
              <a:defRPr/>
            </a:pPr>
            <a:endParaRPr lang="en-US" sz="1800" b="1" smtClean="0">
              <a:latin typeface="Times New Roman" charset="0"/>
              <a:cs typeface="Times New Roman" charset="0"/>
              <a:sym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3" name="Rectangle 1"/>
          <p:cNvSpPr>
            <a:spLocks noGrp="1" noRot="1" noChangeAspect="1" noChangeArrowheads="1"/>
          </p:cNvSpPr>
          <p:nvPr>
            <p:ph type="sldImg"/>
          </p:nvPr>
        </p:nvSpPr>
        <p:spPr/>
      </p:sp>
      <p:sp>
        <p:nvSpPr>
          <p:cNvPr id="23554" name="Rectangle 2"/>
          <p:cNvSpPr>
            <a:spLocks noGrp="1" noChangeArrowheads="1"/>
          </p:cNvSpPr>
          <p:nvPr>
            <p:ph type="body" idx="1"/>
          </p:nvPr>
        </p:nvSpPr>
        <p:spPr/>
        <p:txBody>
          <a:bodyPr/>
          <a:lstStyle/>
          <a:p>
            <a:pPr eaLnBrk="1">
              <a:lnSpc>
                <a:spcPct val="100000"/>
              </a:lnSpc>
              <a:defRPr/>
            </a:pPr>
            <a:endParaRPr lang="en-US" sz="1800" b="1" smtClean="0">
              <a:latin typeface="Times New Roman" charset="0"/>
              <a:cs typeface="Times New Roman" charset="0"/>
              <a:sym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1" name="Rectangle 1"/>
          <p:cNvSpPr>
            <a:spLocks noGrp="1" noRot="1" noChangeAspect="1" noChangeArrowheads="1"/>
          </p:cNvSpPr>
          <p:nvPr>
            <p:ph type="sldImg"/>
          </p:nvPr>
        </p:nvSpPr>
        <p:spPr/>
      </p:sp>
      <p:sp>
        <p:nvSpPr>
          <p:cNvPr id="25602" name="Rectangle 2"/>
          <p:cNvSpPr>
            <a:spLocks noGrp="1" noChangeArrowheads="1"/>
          </p:cNvSpPr>
          <p:nvPr>
            <p:ph type="body" idx="1"/>
          </p:nvPr>
        </p:nvSpPr>
        <p:spPr/>
        <p:txBody>
          <a:bodyPr/>
          <a:lstStyle/>
          <a:p>
            <a:pPr eaLnBrk="1">
              <a:lnSpc>
                <a:spcPct val="100000"/>
              </a:lnSpc>
              <a:defRPr/>
            </a:pPr>
            <a:endParaRPr lang="en-US" sz="1800" b="1" smtClean="0">
              <a:latin typeface="Times New Roman" charset="0"/>
              <a:cs typeface="Times New Roman" charset="0"/>
              <a:sym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1" name="Rectangle 1"/>
          <p:cNvSpPr>
            <a:spLocks noGrp="1" noRot="1" noChangeAspect="1" noChangeArrowheads="1"/>
          </p:cNvSpPr>
          <p:nvPr>
            <p:ph type="sldImg"/>
          </p:nvPr>
        </p:nvSpPr>
        <p:spPr/>
      </p:sp>
      <p:sp>
        <p:nvSpPr>
          <p:cNvPr id="30722" name="Rectangle 2"/>
          <p:cNvSpPr>
            <a:spLocks noGrp="1" noChangeArrowheads="1"/>
          </p:cNvSpPr>
          <p:nvPr>
            <p:ph type="body" idx="1"/>
          </p:nvPr>
        </p:nvSpPr>
        <p:spPr/>
        <p:txBody>
          <a:bodyPr/>
          <a:lstStyle/>
          <a:p>
            <a:pPr defTabSz="584200" eaLnBrk="1">
              <a:lnSpc>
                <a:spcPct val="100000"/>
              </a:lnSpc>
            </a:pPr>
            <a:r>
              <a:rPr lang="en-US" sz="2200">
                <a:latin typeface="Lucida Grande" charset="0"/>
                <a:ea typeface="Lucida Grande" charset="0"/>
                <a:cs typeface="Lucida Grande" charset="0"/>
                <a:sym typeface="Lucida Grande" charset="0"/>
              </a:rPr>
              <a:t>Puts parts together</a:t>
            </a:r>
          </a:p>
          <a:p>
            <a:pPr defTabSz="584200" eaLnBrk="1">
              <a:lnSpc>
                <a:spcPct val="100000"/>
              </a:lnSpc>
            </a:pPr>
            <a:r>
              <a:rPr lang="en-US" sz="2200">
                <a:latin typeface="Lucida Grande" charset="0"/>
                <a:ea typeface="Lucida Grande" charset="0"/>
                <a:cs typeface="Lucida Grande" charset="0"/>
                <a:sym typeface="Lucida Grande" charset="0"/>
              </a:rPr>
              <a:t>Open a door.</a:t>
            </a:r>
          </a:p>
          <a:p>
            <a:pPr defTabSz="584200" eaLnBrk="1">
              <a:lnSpc>
                <a:spcPct val="100000"/>
              </a:lnSpc>
            </a:pPr>
            <a:r>
              <a:rPr lang="en-US" sz="2200">
                <a:latin typeface="Lucida Grande" charset="0"/>
                <a:ea typeface="Lucida Grande" charset="0"/>
                <a:cs typeface="Lucida Grande" charset="0"/>
                <a:sym typeface="Lucida Grande" charset="0"/>
              </a:rPr>
              <a:t>Open the door.</a:t>
            </a:r>
            <a:endParaRPr lang="en-US">
              <a:latin typeface="Avenir Roman" pitchFamily="1" charset="0"/>
              <a:ea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69" name="Rectangle 1"/>
          <p:cNvSpPr>
            <a:spLocks noGrp="1" noRot="1" noChangeAspect="1" noChangeArrowheads="1"/>
          </p:cNvSpPr>
          <p:nvPr>
            <p:ph type="sldImg"/>
          </p:nvPr>
        </p:nvSpPr>
        <p:spPr/>
      </p:sp>
      <p:sp>
        <p:nvSpPr>
          <p:cNvPr id="32770" name="Rectangle 2"/>
          <p:cNvSpPr>
            <a:spLocks noGrp="1" noChangeArrowheads="1"/>
          </p:cNvSpPr>
          <p:nvPr>
            <p:ph type="body" idx="1"/>
          </p:nvPr>
        </p:nvSpPr>
        <p:spPr/>
        <p:txBody>
          <a:bodyPr/>
          <a:lstStyle/>
          <a:p>
            <a:pPr eaLnBrk="1">
              <a:lnSpc>
                <a:spcPct val="100000"/>
              </a:lnSpc>
              <a:defRPr/>
            </a:pPr>
            <a:r>
              <a:rPr lang="en-US" smtClean="0">
                <a:solidFill>
                  <a:srgbClr val="323333"/>
                </a:solidFill>
                <a:latin typeface="Palatino Linotype" charset="0"/>
                <a:cs typeface="Palatino Linotype" charset="0"/>
                <a:sym typeface="Palatino Linotype" charset="0"/>
              </a:rPr>
              <a:t>I</a:t>
            </a:r>
            <a:r>
              <a:rPr lang="ja-JP" altLang="en-US" smtClean="0">
                <a:solidFill>
                  <a:srgbClr val="323333"/>
                </a:solidFill>
                <a:latin typeface="Palatino Linotype" charset="0"/>
                <a:cs typeface="Palatino Linotype" charset="0"/>
                <a:sym typeface="Palatino Linotype" charset="0"/>
              </a:rPr>
              <a:t>’</a:t>
            </a:r>
            <a:r>
              <a:rPr lang="en-US" smtClean="0">
                <a:solidFill>
                  <a:srgbClr val="323333"/>
                </a:solidFill>
                <a:latin typeface="Palatino Linotype" charset="0"/>
                <a:cs typeface="Palatino Linotype" charset="0"/>
                <a:sym typeface="Palatino Linotype" charset="0"/>
              </a:rPr>
              <a:t>d like you to simulate</a:t>
            </a:r>
          </a:p>
          <a:p>
            <a:pPr eaLnBrk="1">
              <a:lnSpc>
                <a:spcPct val="100000"/>
              </a:lnSpc>
              <a:defRPr/>
            </a:pPr>
            <a:r>
              <a:rPr lang="en-US" smtClean="0">
                <a:solidFill>
                  <a:srgbClr val="323333"/>
                </a:solidFill>
                <a:latin typeface="Palatino Linotype" charset="0"/>
                <a:cs typeface="Palatino Linotype" charset="0"/>
                <a:sym typeface="Palatino Linotype" charset="0"/>
              </a:rPr>
              <a:t>Close your eyes</a:t>
            </a:r>
          </a:p>
          <a:p>
            <a:pPr eaLnBrk="1">
              <a:lnSpc>
                <a:spcPct val="100000"/>
              </a:lnSpc>
              <a:defRPr/>
            </a:pPr>
            <a:r>
              <a:rPr lang="en-US" smtClean="0">
                <a:solidFill>
                  <a:srgbClr val="323333"/>
                </a:solidFill>
                <a:latin typeface="Palatino Linotype" charset="0"/>
                <a:cs typeface="Palatino Linotype" charset="0"/>
                <a:sym typeface="Palatino Linotype" charset="0"/>
              </a:rPr>
              <a:t>The dog jumped over the wall.</a:t>
            </a:r>
          </a:p>
          <a:p>
            <a:pPr eaLnBrk="1">
              <a:lnSpc>
                <a:spcPct val="100000"/>
              </a:lnSpc>
              <a:defRPr/>
            </a:pPr>
            <a:r>
              <a:rPr lang="en-US" smtClean="0">
                <a:latin typeface="Palatino Linotype" charset="0"/>
                <a:cs typeface="Palatino Linotype" charset="0"/>
                <a:sym typeface="Palatino Linotype" charset="0"/>
              </a:rPr>
              <a:t>run &amp; jump? stand &amp; jump?</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69" name="Rectangle 1"/>
          <p:cNvSpPr>
            <a:spLocks noGrp="1" noRot="1" noChangeAspect="1" noChangeArrowheads="1"/>
          </p:cNvSpPr>
          <p:nvPr>
            <p:ph type="sldImg"/>
          </p:nvPr>
        </p:nvSpPr>
        <p:spPr/>
      </p:sp>
      <p:sp>
        <p:nvSpPr>
          <p:cNvPr id="32770" name="Rectangle 2"/>
          <p:cNvSpPr>
            <a:spLocks noGrp="1" noChangeArrowheads="1"/>
          </p:cNvSpPr>
          <p:nvPr>
            <p:ph type="body" idx="1"/>
          </p:nvPr>
        </p:nvSpPr>
        <p:spPr/>
        <p:txBody>
          <a:bodyPr/>
          <a:lstStyle/>
          <a:p>
            <a:pPr eaLnBrk="1">
              <a:lnSpc>
                <a:spcPct val="100000"/>
              </a:lnSpc>
              <a:defRPr/>
            </a:pPr>
            <a:r>
              <a:rPr lang="en-US" smtClean="0">
                <a:solidFill>
                  <a:srgbClr val="323333"/>
                </a:solidFill>
                <a:latin typeface="Palatino Linotype" charset="0"/>
                <a:cs typeface="Palatino Linotype" charset="0"/>
                <a:sym typeface="Palatino Linotype" charset="0"/>
              </a:rPr>
              <a:t>I</a:t>
            </a:r>
            <a:r>
              <a:rPr lang="ja-JP" altLang="en-US" smtClean="0">
                <a:solidFill>
                  <a:srgbClr val="323333"/>
                </a:solidFill>
                <a:latin typeface="Palatino Linotype" charset="0"/>
                <a:cs typeface="Palatino Linotype" charset="0"/>
                <a:sym typeface="Palatino Linotype" charset="0"/>
              </a:rPr>
              <a:t>’</a:t>
            </a:r>
            <a:r>
              <a:rPr lang="en-US" smtClean="0">
                <a:solidFill>
                  <a:srgbClr val="323333"/>
                </a:solidFill>
                <a:latin typeface="Palatino Linotype" charset="0"/>
                <a:cs typeface="Palatino Linotype" charset="0"/>
                <a:sym typeface="Palatino Linotype" charset="0"/>
              </a:rPr>
              <a:t>d like you to simulate</a:t>
            </a:r>
          </a:p>
          <a:p>
            <a:pPr eaLnBrk="1">
              <a:lnSpc>
                <a:spcPct val="100000"/>
              </a:lnSpc>
              <a:defRPr/>
            </a:pPr>
            <a:r>
              <a:rPr lang="en-US" smtClean="0">
                <a:solidFill>
                  <a:srgbClr val="323333"/>
                </a:solidFill>
                <a:latin typeface="Palatino Linotype" charset="0"/>
                <a:cs typeface="Palatino Linotype" charset="0"/>
                <a:sym typeface="Palatino Linotype" charset="0"/>
              </a:rPr>
              <a:t>Close your eyes</a:t>
            </a:r>
          </a:p>
          <a:p>
            <a:pPr eaLnBrk="1">
              <a:lnSpc>
                <a:spcPct val="100000"/>
              </a:lnSpc>
              <a:defRPr/>
            </a:pPr>
            <a:r>
              <a:rPr lang="en-US" smtClean="0">
                <a:solidFill>
                  <a:srgbClr val="323333"/>
                </a:solidFill>
                <a:latin typeface="Palatino Linotype" charset="0"/>
                <a:cs typeface="Palatino Linotype" charset="0"/>
                <a:sym typeface="Palatino Linotype" charset="0"/>
              </a:rPr>
              <a:t>The dog jumped over the wall.</a:t>
            </a:r>
          </a:p>
          <a:p>
            <a:pPr eaLnBrk="1">
              <a:lnSpc>
                <a:spcPct val="100000"/>
              </a:lnSpc>
              <a:defRPr/>
            </a:pPr>
            <a:r>
              <a:rPr lang="en-US" smtClean="0">
                <a:latin typeface="Palatino Linotype" charset="0"/>
                <a:cs typeface="Palatino Linotype" charset="0"/>
                <a:sym typeface="Palatino Linotype" charset="0"/>
              </a:rPr>
              <a:t>run &amp; jump? stand &amp; jump?</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69" name="Rectangle 1"/>
          <p:cNvSpPr>
            <a:spLocks noGrp="1" noRot="1" noChangeAspect="1" noChangeArrowheads="1"/>
          </p:cNvSpPr>
          <p:nvPr>
            <p:ph type="sldImg"/>
          </p:nvPr>
        </p:nvSpPr>
        <p:spPr/>
      </p:sp>
      <p:sp>
        <p:nvSpPr>
          <p:cNvPr id="32770" name="Rectangle 2"/>
          <p:cNvSpPr>
            <a:spLocks noGrp="1" noChangeArrowheads="1"/>
          </p:cNvSpPr>
          <p:nvPr>
            <p:ph type="body" idx="1"/>
          </p:nvPr>
        </p:nvSpPr>
        <p:spPr/>
        <p:txBody>
          <a:bodyPr/>
          <a:lstStyle/>
          <a:p>
            <a:pPr eaLnBrk="1">
              <a:lnSpc>
                <a:spcPct val="100000"/>
              </a:lnSpc>
              <a:defRPr/>
            </a:pPr>
            <a:r>
              <a:rPr lang="en-US" smtClean="0">
                <a:solidFill>
                  <a:srgbClr val="323333"/>
                </a:solidFill>
                <a:latin typeface="Palatino Linotype" charset="0"/>
                <a:cs typeface="Palatino Linotype" charset="0"/>
                <a:sym typeface="Palatino Linotype" charset="0"/>
              </a:rPr>
              <a:t>I</a:t>
            </a:r>
            <a:r>
              <a:rPr lang="ja-JP" altLang="en-US" smtClean="0">
                <a:solidFill>
                  <a:srgbClr val="323333"/>
                </a:solidFill>
                <a:latin typeface="Palatino Linotype" charset="0"/>
                <a:cs typeface="Palatino Linotype" charset="0"/>
                <a:sym typeface="Palatino Linotype" charset="0"/>
              </a:rPr>
              <a:t>’</a:t>
            </a:r>
            <a:r>
              <a:rPr lang="en-US" smtClean="0">
                <a:solidFill>
                  <a:srgbClr val="323333"/>
                </a:solidFill>
                <a:latin typeface="Palatino Linotype" charset="0"/>
                <a:cs typeface="Palatino Linotype" charset="0"/>
                <a:sym typeface="Palatino Linotype" charset="0"/>
              </a:rPr>
              <a:t>d like you to simulate</a:t>
            </a:r>
          </a:p>
          <a:p>
            <a:pPr eaLnBrk="1">
              <a:lnSpc>
                <a:spcPct val="100000"/>
              </a:lnSpc>
              <a:defRPr/>
            </a:pPr>
            <a:r>
              <a:rPr lang="en-US" smtClean="0">
                <a:solidFill>
                  <a:srgbClr val="323333"/>
                </a:solidFill>
                <a:latin typeface="Palatino Linotype" charset="0"/>
                <a:cs typeface="Palatino Linotype" charset="0"/>
                <a:sym typeface="Palatino Linotype" charset="0"/>
              </a:rPr>
              <a:t>Close your eyes</a:t>
            </a:r>
          </a:p>
          <a:p>
            <a:pPr eaLnBrk="1">
              <a:lnSpc>
                <a:spcPct val="100000"/>
              </a:lnSpc>
              <a:defRPr/>
            </a:pPr>
            <a:r>
              <a:rPr lang="en-US" smtClean="0">
                <a:solidFill>
                  <a:srgbClr val="323333"/>
                </a:solidFill>
                <a:latin typeface="Palatino Linotype" charset="0"/>
                <a:cs typeface="Palatino Linotype" charset="0"/>
                <a:sym typeface="Palatino Linotype" charset="0"/>
              </a:rPr>
              <a:t>The dog jumped over the wall.</a:t>
            </a:r>
          </a:p>
          <a:p>
            <a:pPr eaLnBrk="1">
              <a:lnSpc>
                <a:spcPct val="100000"/>
              </a:lnSpc>
              <a:defRPr/>
            </a:pPr>
            <a:r>
              <a:rPr lang="en-US" smtClean="0">
                <a:latin typeface="Palatino Linotype" charset="0"/>
                <a:cs typeface="Palatino Linotype" charset="0"/>
                <a:sym typeface="Palatino Linotype" charset="0"/>
              </a:rPr>
              <a:t>run &amp; jump? stand &amp; jump?</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Too easy – not interesting</a:t>
            </a:r>
          </a:p>
          <a:p>
            <a:r>
              <a:rPr lang="en-US" dirty="0" smtClean="0"/>
              <a:t>Too difficult – can’t do. </a:t>
            </a:r>
            <a:endParaRPr lang="en-US" dirty="0"/>
          </a:p>
        </p:txBody>
      </p:sp>
      <p:sp>
        <p:nvSpPr>
          <p:cNvPr id="4" name="Slide Number Placeholder 3"/>
          <p:cNvSpPr>
            <a:spLocks noGrp="1"/>
          </p:cNvSpPr>
          <p:nvPr>
            <p:ph type="sldNum" sz="quarter" idx="10"/>
          </p:nvPr>
        </p:nvSpPr>
        <p:spPr/>
        <p:txBody>
          <a:bodyPr/>
          <a:lstStyle/>
          <a:p>
            <a:fld id="{838F4BAB-B850-B242-A896-2B0ECE272BB6}" type="slidenum">
              <a:rPr lang="en-US" smtClean="0"/>
              <a:pPr/>
              <a:t>6</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69" name="Rectangle 1"/>
          <p:cNvSpPr>
            <a:spLocks noGrp="1" noRot="1" noChangeAspect="1" noChangeArrowheads="1"/>
          </p:cNvSpPr>
          <p:nvPr>
            <p:ph type="sldImg"/>
          </p:nvPr>
        </p:nvSpPr>
        <p:spPr/>
      </p:sp>
      <p:sp>
        <p:nvSpPr>
          <p:cNvPr id="32770" name="Rectangle 2"/>
          <p:cNvSpPr>
            <a:spLocks noGrp="1" noChangeArrowheads="1"/>
          </p:cNvSpPr>
          <p:nvPr>
            <p:ph type="body" idx="1"/>
          </p:nvPr>
        </p:nvSpPr>
        <p:spPr/>
        <p:txBody>
          <a:bodyPr/>
          <a:lstStyle/>
          <a:p>
            <a:pPr eaLnBrk="1">
              <a:lnSpc>
                <a:spcPct val="100000"/>
              </a:lnSpc>
              <a:defRPr/>
            </a:pPr>
            <a:r>
              <a:rPr lang="en-US" smtClean="0">
                <a:solidFill>
                  <a:srgbClr val="323333"/>
                </a:solidFill>
                <a:latin typeface="Palatino Linotype" charset="0"/>
                <a:cs typeface="Palatino Linotype" charset="0"/>
                <a:sym typeface="Palatino Linotype" charset="0"/>
              </a:rPr>
              <a:t>I</a:t>
            </a:r>
            <a:r>
              <a:rPr lang="ja-JP" altLang="en-US" smtClean="0">
                <a:solidFill>
                  <a:srgbClr val="323333"/>
                </a:solidFill>
                <a:latin typeface="Palatino Linotype" charset="0"/>
                <a:cs typeface="Palatino Linotype" charset="0"/>
                <a:sym typeface="Palatino Linotype" charset="0"/>
              </a:rPr>
              <a:t>’</a:t>
            </a:r>
            <a:r>
              <a:rPr lang="en-US" smtClean="0">
                <a:solidFill>
                  <a:srgbClr val="323333"/>
                </a:solidFill>
                <a:latin typeface="Palatino Linotype" charset="0"/>
                <a:cs typeface="Palatino Linotype" charset="0"/>
                <a:sym typeface="Palatino Linotype" charset="0"/>
              </a:rPr>
              <a:t>d like you to simulate</a:t>
            </a:r>
          </a:p>
          <a:p>
            <a:pPr eaLnBrk="1">
              <a:lnSpc>
                <a:spcPct val="100000"/>
              </a:lnSpc>
              <a:defRPr/>
            </a:pPr>
            <a:r>
              <a:rPr lang="en-US" smtClean="0">
                <a:solidFill>
                  <a:srgbClr val="323333"/>
                </a:solidFill>
                <a:latin typeface="Palatino Linotype" charset="0"/>
                <a:cs typeface="Palatino Linotype" charset="0"/>
                <a:sym typeface="Palatino Linotype" charset="0"/>
              </a:rPr>
              <a:t>Close your eyes</a:t>
            </a:r>
          </a:p>
          <a:p>
            <a:pPr eaLnBrk="1">
              <a:lnSpc>
                <a:spcPct val="100000"/>
              </a:lnSpc>
              <a:defRPr/>
            </a:pPr>
            <a:r>
              <a:rPr lang="en-US" smtClean="0">
                <a:solidFill>
                  <a:srgbClr val="323333"/>
                </a:solidFill>
                <a:latin typeface="Palatino Linotype" charset="0"/>
                <a:cs typeface="Palatino Linotype" charset="0"/>
                <a:sym typeface="Palatino Linotype" charset="0"/>
              </a:rPr>
              <a:t>The dog jumped over the wall.</a:t>
            </a:r>
          </a:p>
          <a:p>
            <a:pPr eaLnBrk="1">
              <a:lnSpc>
                <a:spcPct val="100000"/>
              </a:lnSpc>
              <a:defRPr/>
            </a:pPr>
            <a:r>
              <a:rPr lang="en-US" smtClean="0">
                <a:latin typeface="Palatino Linotype" charset="0"/>
                <a:cs typeface="Palatino Linotype" charset="0"/>
                <a:sym typeface="Palatino Linotype" charset="0"/>
              </a:rPr>
              <a:t>run &amp; jump? stand &amp; jump?</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69" name="Rectangle 1"/>
          <p:cNvSpPr>
            <a:spLocks noGrp="1" noRot="1" noChangeAspect="1" noChangeArrowheads="1"/>
          </p:cNvSpPr>
          <p:nvPr>
            <p:ph type="sldImg"/>
          </p:nvPr>
        </p:nvSpPr>
        <p:spPr/>
      </p:sp>
      <p:sp>
        <p:nvSpPr>
          <p:cNvPr id="32770" name="Rectangle 2"/>
          <p:cNvSpPr>
            <a:spLocks noGrp="1" noChangeArrowheads="1"/>
          </p:cNvSpPr>
          <p:nvPr>
            <p:ph type="body" idx="1"/>
          </p:nvPr>
        </p:nvSpPr>
        <p:spPr/>
        <p:txBody>
          <a:bodyPr/>
          <a:lstStyle/>
          <a:p>
            <a:pPr eaLnBrk="1">
              <a:lnSpc>
                <a:spcPct val="100000"/>
              </a:lnSpc>
              <a:defRPr/>
            </a:pPr>
            <a:r>
              <a:rPr lang="en-US" smtClean="0">
                <a:solidFill>
                  <a:srgbClr val="323333"/>
                </a:solidFill>
                <a:latin typeface="Palatino Linotype" charset="0"/>
                <a:cs typeface="Palatino Linotype" charset="0"/>
                <a:sym typeface="Palatino Linotype" charset="0"/>
              </a:rPr>
              <a:t>I</a:t>
            </a:r>
            <a:r>
              <a:rPr lang="ja-JP" altLang="en-US" smtClean="0">
                <a:solidFill>
                  <a:srgbClr val="323333"/>
                </a:solidFill>
                <a:latin typeface="Palatino Linotype" charset="0"/>
                <a:cs typeface="Palatino Linotype" charset="0"/>
                <a:sym typeface="Palatino Linotype" charset="0"/>
              </a:rPr>
              <a:t>’</a:t>
            </a:r>
            <a:r>
              <a:rPr lang="en-US" smtClean="0">
                <a:solidFill>
                  <a:srgbClr val="323333"/>
                </a:solidFill>
                <a:latin typeface="Palatino Linotype" charset="0"/>
                <a:cs typeface="Palatino Linotype" charset="0"/>
                <a:sym typeface="Palatino Linotype" charset="0"/>
              </a:rPr>
              <a:t>d like you to simulate</a:t>
            </a:r>
          </a:p>
          <a:p>
            <a:pPr eaLnBrk="1">
              <a:lnSpc>
                <a:spcPct val="100000"/>
              </a:lnSpc>
              <a:defRPr/>
            </a:pPr>
            <a:r>
              <a:rPr lang="en-US" smtClean="0">
                <a:solidFill>
                  <a:srgbClr val="323333"/>
                </a:solidFill>
                <a:latin typeface="Palatino Linotype" charset="0"/>
                <a:cs typeface="Palatino Linotype" charset="0"/>
                <a:sym typeface="Palatino Linotype" charset="0"/>
              </a:rPr>
              <a:t>Close your eyes</a:t>
            </a:r>
          </a:p>
          <a:p>
            <a:pPr eaLnBrk="1">
              <a:lnSpc>
                <a:spcPct val="100000"/>
              </a:lnSpc>
              <a:defRPr/>
            </a:pPr>
            <a:r>
              <a:rPr lang="en-US" smtClean="0">
                <a:solidFill>
                  <a:srgbClr val="323333"/>
                </a:solidFill>
                <a:latin typeface="Palatino Linotype" charset="0"/>
                <a:cs typeface="Palatino Linotype" charset="0"/>
                <a:sym typeface="Palatino Linotype" charset="0"/>
              </a:rPr>
              <a:t>The dog jumped over the wall.</a:t>
            </a:r>
          </a:p>
          <a:p>
            <a:pPr eaLnBrk="1">
              <a:lnSpc>
                <a:spcPct val="100000"/>
              </a:lnSpc>
              <a:defRPr/>
            </a:pPr>
            <a:r>
              <a:rPr lang="en-US" smtClean="0">
                <a:latin typeface="Palatino Linotype" charset="0"/>
                <a:cs typeface="Palatino Linotype" charset="0"/>
                <a:sym typeface="Palatino Linotype" charset="0"/>
              </a:rPr>
              <a:t>run &amp; jump? stand &amp; jump?</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69" name="Rectangle 1"/>
          <p:cNvSpPr>
            <a:spLocks noGrp="1" noRot="1" noChangeAspect="1" noChangeArrowheads="1"/>
          </p:cNvSpPr>
          <p:nvPr>
            <p:ph type="sldImg"/>
          </p:nvPr>
        </p:nvSpPr>
        <p:spPr/>
      </p:sp>
      <p:sp>
        <p:nvSpPr>
          <p:cNvPr id="32770" name="Rectangle 2"/>
          <p:cNvSpPr>
            <a:spLocks noGrp="1" noChangeArrowheads="1"/>
          </p:cNvSpPr>
          <p:nvPr>
            <p:ph type="body" idx="1"/>
          </p:nvPr>
        </p:nvSpPr>
        <p:spPr/>
        <p:txBody>
          <a:bodyPr/>
          <a:lstStyle/>
          <a:p>
            <a:pPr eaLnBrk="1">
              <a:lnSpc>
                <a:spcPct val="100000"/>
              </a:lnSpc>
              <a:defRPr/>
            </a:pPr>
            <a:r>
              <a:rPr lang="en-US" smtClean="0">
                <a:solidFill>
                  <a:srgbClr val="323333"/>
                </a:solidFill>
                <a:latin typeface="Palatino Linotype" charset="0"/>
                <a:cs typeface="Palatino Linotype" charset="0"/>
                <a:sym typeface="Palatino Linotype" charset="0"/>
              </a:rPr>
              <a:t>I</a:t>
            </a:r>
            <a:r>
              <a:rPr lang="ja-JP" altLang="en-US" smtClean="0">
                <a:solidFill>
                  <a:srgbClr val="323333"/>
                </a:solidFill>
                <a:latin typeface="Palatino Linotype" charset="0"/>
                <a:cs typeface="Palatino Linotype" charset="0"/>
                <a:sym typeface="Palatino Linotype" charset="0"/>
              </a:rPr>
              <a:t>’</a:t>
            </a:r>
            <a:r>
              <a:rPr lang="en-US" smtClean="0">
                <a:solidFill>
                  <a:srgbClr val="323333"/>
                </a:solidFill>
                <a:latin typeface="Palatino Linotype" charset="0"/>
                <a:cs typeface="Palatino Linotype" charset="0"/>
                <a:sym typeface="Palatino Linotype" charset="0"/>
              </a:rPr>
              <a:t>d like you to simulate</a:t>
            </a:r>
          </a:p>
          <a:p>
            <a:pPr eaLnBrk="1">
              <a:lnSpc>
                <a:spcPct val="100000"/>
              </a:lnSpc>
              <a:defRPr/>
            </a:pPr>
            <a:r>
              <a:rPr lang="en-US" smtClean="0">
                <a:solidFill>
                  <a:srgbClr val="323333"/>
                </a:solidFill>
                <a:latin typeface="Palatino Linotype" charset="0"/>
                <a:cs typeface="Palatino Linotype" charset="0"/>
                <a:sym typeface="Palatino Linotype" charset="0"/>
              </a:rPr>
              <a:t>Close your eyes</a:t>
            </a:r>
          </a:p>
          <a:p>
            <a:pPr eaLnBrk="1">
              <a:lnSpc>
                <a:spcPct val="100000"/>
              </a:lnSpc>
              <a:defRPr/>
            </a:pPr>
            <a:r>
              <a:rPr lang="en-US" smtClean="0">
                <a:solidFill>
                  <a:srgbClr val="323333"/>
                </a:solidFill>
                <a:latin typeface="Palatino Linotype" charset="0"/>
                <a:cs typeface="Palatino Linotype" charset="0"/>
                <a:sym typeface="Palatino Linotype" charset="0"/>
              </a:rPr>
              <a:t>The dog jumped over the wall.</a:t>
            </a:r>
          </a:p>
          <a:p>
            <a:pPr eaLnBrk="1">
              <a:lnSpc>
                <a:spcPct val="100000"/>
              </a:lnSpc>
              <a:defRPr/>
            </a:pPr>
            <a:r>
              <a:rPr lang="en-US" smtClean="0">
                <a:latin typeface="Palatino Linotype" charset="0"/>
                <a:cs typeface="Palatino Linotype" charset="0"/>
                <a:sym typeface="Palatino Linotype" charset="0"/>
              </a:rPr>
              <a:t>run &amp; jump? stand &amp; jump?</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69" name="Rectangle 1"/>
          <p:cNvSpPr>
            <a:spLocks noGrp="1" noRot="1" noChangeAspect="1" noChangeArrowheads="1"/>
          </p:cNvSpPr>
          <p:nvPr>
            <p:ph type="sldImg"/>
          </p:nvPr>
        </p:nvSpPr>
        <p:spPr/>
      </p:sp>
      <p:sp>
        <p:nvSpPr>
          <p:cNvPr id="32770" name="Rectangle 2"/>
          <p:cNvSpPr>
            <a:spLocks noGrp="1" noChangeArrowheads="1"/>
          </p:cNvSpPr>
          <p:nvPr>
            <p:ph type="body" idx="1"/>
          </p:nvPr>
        </p:nvSpPr>
        <p:spPr/>
        <p:txBody>
          <a:bodyPr/>
          <a:lstStyle/>
          <a:p>
            <a:pPr eaLnBrk="1">
              <a:lnSpc>
                <a:spcPct val="100000"/>
              </a:lnSpc>
              <a:defRPr/>
            </a:pPr>
            <a:r>
              <a:rPr lang="en-US" smtClean="0">
                <a:solidFill>
                  <a:srgbClr val="323333"/>
                </a:solidFill>
                <a:latin typeface="Palatino Linotype" charset="0"/>
                <a:cs typeface="Palatino Linotype" charset="0"/>
                <a:sym typeface="Palatino Linotype" charset="0"/>
              </a:rPr>
              <a:t>I</a:t>
            </a:r>
            <a:r>
              <a:rPr lang="ja-JP" altLang="en-US" smtClean="0">
                <a:solidFill>
                  <a:srgbClr val="323333"/>
                </a:solidFill>
                <a:latin typeface="Palatino Linotype" charset="0"/>
                <a:cs typeface="Palatino Linotype" charset="0"/>
                <a:sym typeface="Palatino Linotype" charset="0"/>
              </a:rPr>
              <a:t>’</a:t>
            </a:r>
            <a:r>
              <a:rPr lang="en-US" smtClean="0">
                <a:solidFill>
                  <a:srgbClr val="323333"/>
                </a:solidFill>
                <a:latin typeface="Palatino Linotype" charset="0"/>
                <a:cs typeface="Palatino Linotype" charset="0"/>
                <a:sym typeface="Palatino Linotype" charset="0"/>
              </a:rPr>
              <a:t>d like you to simulate</a:t>
            </a:r>
          </a:p>
          <a:p>
            <a:pPr eaLnBrk="1">
              <a:lnSpc>
                <a:spcPct val="100000"/>
              </a:lnSpc>
              <a:defRPr/>
            </a:pPr>
            <a:r>
              <a:rPr lang="en-US" smtClean="0">
                <a:solidFill>
                  <a:srgbClr val="323333"/>
                </a:solidFill>
                <a:latin typeface="Palatino Linotype" charset="0"/>
                <a:cs typeface="Palatino Linotype" charset="0"/>
                <a:sym typeface="Palatino Linotype" charset="0"/>
              </a:rPr>
              <a:t>Close your eyes</a:t>
            </a:r>
          </a:p>
          <a:p>
            <a:pPr eaLnBrk="1">
              <a:lnSpc>
                <a:spcPct val="100000"/>
              </a:lnSpc>
              <a:defRPr/>
            </a:pPr>
            <a:r>
              <a:rPr lang="en-US" smtClean="0">
                <a:solidFill>
                  <a:srgbClr val="323333"/>
                </a:solidFill>
                <a:latin typeface="Palatino Linotype" charset="0"/>
                <a:cs typeface="Palatino Linotype" charset="0"/>
                <a:sym typeface="Palatino Linotype" charset="0"/>
              </a:rPr>
              <a:t>The dog jumped over the wall.</a:t>
            </a:r>
          </a:p>
          <a:p>
            <a:pPr eaLnBrk="1">
              <a:lnSpc>
                <a:spcPct val="100000"/>
              </a:lnSpc>
              <a:defRPr/>
            </a:pPr>
            <a:r>
              <a:rPr lang="en-US" smtClean="0">
                <a:latin typeface="Palatino Linotype" charset="0"/>
                <a:cs typeface="Palatino Linotype" charset="0"/>
                <a:sym typeface="Palatino Linotype" charset="0"/>
              </a:rPr>
              <a:t>run &amp; jump? stand &amp; jump?</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5" name="Rectangle 1"/>
          <p:cNvSpPr>
            <a:spLocks noGrp="1" noRot="1" noChangeAspect="1" noChangeArrowheads="1"/>
          </p:cNvSpPr>
          <p:nvPr>
            <p:ph type="sldImg"/>
          </p:nvPr>
        </p:nvSpPr>
        <p:spPr/>
      </p:sp>
      <p:sp>
        <p:nvSpPr>
          <p:cNvPr id="47106" name="Rectangle 2"/>
          <p:cNvSpPr>
            <a:spLocks noGrp="1" noChangeArrowheads="1"/>
          </p:cNvSpPr>
          <p:nvPr>
            <p:ph type="body" idx="1"/>
          </p:nvPr>
        </p:nvSpPr>
        <p:spPr/>
        <p:txBody>
          <a:bodyPr/>
          <a:lstStyle/>
          <a:p>
            <a:pPr eaLnBrk="1">
              <a:lnSpc>
                <a:spcPct val="100000"/>
              </a:lnSpc>
            </a:pPr>
            <a:r>
              <a:rPr lang="en-US">
                <a:solidFill>
                  <a:srgbClr val="323333"/>
                </a:solidFill>
                <a:latin typeface="Palatino Linotype" pitchFamily="1" charset="0"/>
                <a:ea typeface="Palatino Linotype" pitchFamily="1" charset="0"/>
                <a:cs typeface="Palatino Linotype" pitchFamily="1" charset="0"/>
                <a:sym typeface="Palatino Linotype" pitchFamily="1" charset="0"/>
              </a:rPr>
              <a:t>What does a Flying Pig look like?`</a:t>
            </a:r>
            <a:endParaRPr lang="en-US">
              <a:latin typeface="Avenir Roman" pitchFamily="1" charset="0"/>
              <a:ea typeface="ＭＳ Ｐゴシック"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3" name="Rectangle 1"/>
          <p:cNvSpPr>
            <a:spLocks noGrp="1" noRot="1" noChangeAspect="1" noChangeArrowheads="1"/>
          </p:cNvSpPr>
          <p:nvPr>
            <p:ph type="sldImg"/>
          </p:nvPr>
        </p:nvSpPr>
        <p:spPr/>
      </p:sp>
      <p:sp>
        <p:nvSpPr>
          <p:cNvPr id="49154" name="Rectangle 2"/>
          <p:cNvSpPr>
            <a:spLocks noGrp="1" noChangeArrowheads="1"/>
          </p:cNvSpPr>
          <p:nvPr>
            <p:ph type="body" idx="1"/>
          </p:nvPr>
        </p:nvSpPr>
        <p:spPr/>
        <p:txBody>
          <a:bodyPr/>
          <a:lstStyle/>
          <a:p>
            <a:pPr defTabSz="584200" eaLnBrk="1">
              <a:lnSpc>
                <a:spcPct val="100000"/>
              </a:lnSpc>
            </a:pPr>
            <a:r>
              <a:rPr lang="en-US" sz="2200">
                <a:latin typeface="Lucida Grande" charset="0"/>
                <a:ea typeface="Lucida Grande" charset="0"/>
                <a:cs typeface="Lucida Grande" charset="0"/>
                <a:sym typeface="Lucida Grande" charset="0"/>
              </a:rPr>
              <a:t>8 min</a:t>
            </a:r>
            <a:endParaRPr lang="en-US">
              <a:latin typeface="Avenir Roman" pitchFamily="1" charset="0"/>
              <a:ea typeface="ＭＳ Ｐゴシック"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1" name="Rectangle 1"/>
          <p:cNvSpPr>
            <a:spLocks noGrp="1" noRot="1" noChangeAspect="1" noChangeArrowheads="1"/>
          </p:cNvSpPr>
          <p:nvPr>
            <p:ph type="sldImg"/>
          </p:nvPr>
        </p:nvSpPr>
        <p:spPr/>
      </p:sp>
      <p:sp>
        <p:nvSpPr>
          <p:cNvPr id="51202" name="Rectangle 2"/>
          <p:cNvSpPr>
            <a:spLocks noGrp="1" noChangeArrowheads="1"/>
          </p:cNvSpPr>
          <p:nvPr>
            <p:ph type="body" idx="1"/>
          </p:nvPr>
        </p:nvSpPr>
        <p:spPr/>
        <p:txBody>
          <a:bodyPr/>
          <a:lstStyle/>
          <a:p>
            <a:pPr defTabSz="584200" eaLnBrk="1">
              <a:lnSpc>
                <a:spcPct val="100000"/>
              </a:lnSpc>
            </a:pPr>
            <a:r>
              <a:rPr lang="en-US" sz="2300">
                <a:latin typeface="Cambria" charset="0"/>
                <a:ea typeface="Cambria" charset="0"/>
                <a:cs typeface="Cambria" charset="0"/>
                <a:sym typeface="Cambria" charset="0"/>
              </a:rPr>
              <a:t>Maybe the biggest change will be changing the way we study languge.</a:t>
            </a:r>
          </a:p>
          <a:p>
            <a:pPr defTabSz="584200" eaLnBrk="1">
              <a:lnSpc>
                <a:spcPct val="100000"/>
              </a:lnSpc>
            </a:pPr>
            <a:endParaRPr lang="en-US" sz="2300">
              <a:latin typeface="Cambria" charset="0"/>
              <a:ea typeface="Cambria" charset="0"/>
              <a:cs typeface="Cambria" charset="0"/>
              <a:sym typeface="Cambria" charset="0"/>
            </a:endParaRPr>
          </a:p>
          <a:p>
            <a:pPr defTabSz="584200" eaLnBrk="1">
              <a:lnSpc>
                <a:spcPct val="100000"/>
              </a:lnSpc>
            </a:pPr>
            <a:r>
              <a:rPr lang="en-US" sz="2300">
                <a:latin typeface="Cambria" charset="0"/>
                <a:ea typeface="Cambria" charset="0"/>
                <a:cs typeface="Cambria" charset="0"/>
                <a:sym typeface="Cambria" charset="0"/>
              </a:rPr>
              <a:t>What is at the core of language.  Is it form?  No.  Since it is a property of the brain, then the important thing is learning how the brain processes it.  How the brain makes meanings from words.  Just looking at form, to understand language, is like trying to learn how to drive by just looking at the car</a:t>
            </a:r>
            <a:r>
              <a:rPr lang="ja-JP" altLang="en-US" sz="2300">
                <a:latin typeface="Cambria" charset="0"/>
                <a:ea typeface="Cambria" charset="0"/>
                <a:cs typeface="Cambria" charset="0"/>
                <a:sym typeface="Cambria" charset="0"/>
              </a:rPr>
              <a:t>’</a:t>
            </a:r>
            <a:r>
              <a:rPr lang="en-US" altLang="ja-JP" sz="2300">
                <a:latin typeface="Cambria" charset="0"/>
                <a:ea typeface="Cambria" charset="0"/>
                <a:cs typeface="Cambria" charset="0"/>
                <a:sym typeface="Cambria" charset="0"/>
              </a:rPr>
              <a:t>s shape.  No, it is time for a revolution in our thinking and today I</a:t>
            </a:r>
            <a:r>
              <a:rPr lang="ja-JP" altLang="en-US" sz="2300">
                <a:latin typeface="Cambria" charset="0"/>
                <a:ea typeface="Cambria" charset="0"/>
                <a:cs typeface="Cambria" charset="0"/>
                <a:sym typeface="Cambria" charset="0"/>
              </a:rPr>
              <a:t>’</a:t>
            </a:r>
            <a:r>
              <a:rPr lang="en-US" altLang="ja-JP" sz="2300">
                <a:latin typeface="Cambria" charset="0"/>
                <a:ea typeface="Cambria" charset="0"/>
                <a:cs typeface="Cambria" charset="0"/>
                <a:sym typeface="Cambria" charset="0"/>
              </a:rPr>
              <a:t>m going to give it to you.</a:t>
            </a:r>
            <a:endParaRPr lang="en-US">
              <a:latin typeface="Avenir Roman" pitchFamily="1" charset="0"/>
              <a:ea typeface="ＭＳ Ｐゴシック"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defRPr/>
            </a:pPr>
            <a:r>
              <a:rPr lang="en-US" dirty="0" smtClean="0">
                <a:sym typeface="Avenir Roman" charset="0"/>
              </a:rPr>
              <a:t>Personalization?</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22CEDBF-9727-DE4F-8355-6D8B6F8D4BC7}" type="slidenum">
              <a:rPr lang="en-US"/>
              <a:pPr>
                <a:defRPr/>
              </a:pPr>
              <a:t>54</a:t>
            </a:fld>
            <a:endParaRPr lang="en-US"/>
          </a:p>
        </p:txBody>
      </p:sp>
      <p:sp>
        <p:nvSpPr>
          <p:cNvPr id="11264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12644"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r>
              <a:rPr lang="en-US" smtClean="0">
                <a:ea typeface="ＭＳ Ｐゴシック" pitchFamily="-108" charset="-128"/>
                <a:cs typeface="ＭＳ Ｐゴシック" pitchFamily="-108" charset="-128"/>
              </a:rPr>
              <a:t>In the words of St. Nike, just do it.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22CEDBF-9727-DE4F-8355-6D8B6F8D4BC7}" type="slidenum">
              <a:rPr lang="en-US"/>
              <a:pPr>
                <a:defRPr/>
              </a:pPr>
              <a:t>55</a:t>
            </a:fld>
            <a:endParaRPr lang="en-US"/>
          </a:p>
        </p:txBody>
      </p:sp>
      <p:sp>
        <p:nvSpPr>
          <p:cNvPr id="11264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12644"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r>
              <a:rPr lang="en-US" smtClean="0">
                <a:ea typeface="ＭＳ Ｐゴシック" pitchFamily="-108" charset="-128"/>
                <a:cs typeface="ＭＳ Ｐゴシック" pitchFamily="-108" charset="-128"/>
              </a:rPr>
              <a:t>In the words of St. Nike, just do it.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a:t>
            </a:r>
            <a:r>
              <a:rPr lang="en-US" baseline="0" dirty="0" smtClean="0"/>
              <a:t> found the joke?  </a:t>
            </a:r>
          </a:p>
          <a:p>
            <a:r>
              <a:rPr lang="en-US" baseline="0" dirty="0" smtClean="0"/>
              <a:t>David Sousa -  humor good/ </a:t>
            </a:r>
            <a:r>
              <a:rPr lang="en-US" baseline="0" smtClean="0"/>
              <a:t>sarcasm bad</a:t>
            </a:r>
            <a:endParaRPr lang="en-US" dirty="0"/>
          </a:p>
        </p:txBody>
      </p:sp>
      <p:sp>
        <p:nvSpPr>
          <p:cNvPr id="4" name="Slide Number Placeholder 3"/>
          <p:cNvSpPr>
            <a:spLocks noGrp="1"/>
          </p:cNvSpPr>
          <p:nvPr>
            <p:ph type="sldNum" sz="quarter" idx="10"/>
          </p:nvPr>
        </p:nvSpPr>
        <p:spPr/>
        <p:txBody>
          <a:bodyPr/>
          <a:lstStyle/>
          <a:p>
            <a:fld id="{838F4BAB-B850-B242-A896-2B0ECE272BB6}" type="slidenum">
              <a:rPr lang="en-US" smtClean="0"/>
              <a:pPr/>
              <a:t>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81109796"/>
      </p:ext>
    </p:extLst>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Repeat to remember –</a:t>
            </a:r>
          </a:p>
          <a:p>
            <a:r>
              <a:rPr lang="en-US" dirty="0" smtClean="0"/>
              <a:t>Remember to repeat</a:t>
            </a:r>
          </a:p>
          <a:p>
            <a:r>
              <a:rPr lang="en-US" dirty="0" smtClean="0"/>
              <a:t>SPACED repetition</a:t>
            </a:r>
            <a:endParaRPr lang="en-US" dirty="0"/>
          </a:p>
        </p:txBody>
      </p:sp>
      <p:sp>
        <p:nvSpPr>
          <p:cNvPr id="4" name="Slide Number Placeholder 3"/>
          <p:cNvSpPr>
            <a:spLocks noGrp="1"/>
          </p:cNvSpPr>
          <p:nvPr>
            <p:ph type="sldNum" sz="quarter" idx="10"/>
          </p:nvPr>
        </p:nvSpPr>
        <p:spPr/>
        <p:txBody>
          <a:bodyPr/>
          <a:lstStyle/>
          <a:p>
            <a:fld id="{838F4BAB-B850-B242-A896-2B0ECE272BB6}" type="slidenum">
              <a:rPr lang="en-US" smtClean="0"/>
              <a:pPr/>
              <a:t>59</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22CEDBF-9727-DE4F-8355-6D8B6F8D4BC7}" type="slidenum">
              <a:rPr lang="en-US"/>
              <a:pPr>
                <a:defRPr/>
              </a:pPr>
              <a:t>60</a:t>
            </a:fld>
            <a:endParaRPr lang="en-US"/>
          </a:p>
        </p:txBody>
      </p:sp>
      <p:sp>
        <p:nvSpPr>
          <p:cNvPr id="11264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12644"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r>
              <a:rPr lang="en-US" smtClean="0">
                <a:ea typeface="ＭＳ Ｐゴシック" pitchFamily="-108" charset="-128"/>
                <a:cs typeface="ＭＳ Ｐゴシック" pitchFamily="-108" charset="-128"/>
              </a:rPr>
              <a:t>In the words of St. Nike, just do it.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Recycling could be review. </a:t>
            </a:r>
            <a:endParaRPr lang="en-US" dirty="0"/>
          </a:p>
        </p:txBody>
      </p:sp>
      <p:sp>
        <p:nvSpPr>
          <p:cNvPr id="4" name="Slide Number Placeholder 3"/>
          <p:cNvSpPr>
            <a:spLocks noGrp="1"/>
          </p:cNvSpPr>
          <p:nvPr>
            <p:ph type="sldNum" sz="quarter" idx="10"/>
          </p:nvPr>
        </p:nvSpPr>
        <p:spPr/>
        <p:txBody>
          <a:bodyPr/>
          <a:lstStyle/>
          <a:p>
            <a:fld id="{AD557547-7AE4-7F49-8741-D8C5AFCBDD12}" type="slidenum">
              <a:rPr lang="en-US" smtClean="0"/>
              <a:pPr/>
              <a:t>63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94736052"/>
      </p:ext>
    </p:extLst>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Novelty  -- good for your brain. </a:t>
            </a:r>
          </a:p>
          <a:p>
            <a:r>
              <a:rPr lang="en-US" dirty="0" smtClean="0"/>
              <a:t>Choice</a:t>
            </a:r>
          </a:p>
          <a:p>
            <a:r>
              <a:rPr lang="en-US" dirty="0" smtClean="0"/>
              <a:t>Challenge &amp; creativity</a:t>
            </a:r>
          </a:p>
          <a:p>
            <a:r>
              <a:rPr lang="en-US" dirty="0" smtClean="0"/>
              <a:t>Personalized, multi-sensory</a:t>
            </a:r>
          </a:p>
          <a:p>
            <a:r>
              <a:rPr lang="en-US" dirty="0" smtClean="0"/>
              <a:t>Your emotion</a:t>
            </a:r>
            <a:r>
              <a:rPr lang="en-US" baseline="0" dirty="0" smtClean="0"/>
              <a:t> – your brain. </a:t>
            </a:r>
            <a:endParaRPr lang="en-US" dirty="0" smtClean="0"/>
          </a:p>
          <a:p>
            <a:endParaRPr lang="en-US" dirty="0"/>
          </a:p>
        </p:txBody>
      </p:sp>
      <p:sp>
        <p:nvSpPr>
          <p:cNvPr id="4" name="Slide Number Placeholder 3"/>
          <p:cNvSpPr>
            <a:spLocks noGrp="1"/>
          </p:cNvSpPr>
          <p:nvPr>
            <p:ph type="sldNum" sz="quarter" idx="10"/>
          </p:nvPr>
        </p:nvSpPr>
        <p:spPr/>
        <p:txBody>
          <a:bodyPr/>
          <a:lstStyle/>
          <a:p>
            <a:fld id="{838F4BAB-B850-B242-A896-2B0ECE272BB6}" type="slidenum">
              <a:rPr lang="en-US" smtClean="0"/>
              <a:pPr/>
              <a:t>64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8178" name="Slide Image Placeholder 1"/>
          <p:cNvSpPr>
            <a:spLocks noGrp="1" noRot="1" noChangeAspect="1"/>
          </p:cNvSpPr>
          <p:nvPr>
            <p:ph type="sldImg"/>
          </p:nvPr>
        </p:nvSpPr>
        <p:spPr bwMode="auto">
          <a:noFill/>
          <a:ln>
            <a:solidFill>
              <a:srgbClr val="000000"/>
            </a:solidFill>
            <a:miter lim="800000"/>
            <a:headEnd/>
            <a:tailEnd/>
          </a:ln>
        </p:spPr>
      </p:sp>
      <p:sp>
        <p:nvSpPr>
          <p:cNvPr id="1781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9C339BEA-1A2D-E14F-A80B-545345F7B603}" type="slidenum">
              <a:rPr lang="en-US" smtClean="0"/>
              <a:pPr>
                <a:defRPr/>
              </a:pPr>
              <a:t>65</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22CEDBF-9727-DE4F-8355-6D8B6F8D4BC7}" type="slidenum">
              <a:rPr lang="en-US"/>
              <a:pPr>
                <a:defRPr/>
              </a:pPr>
              <a:t>9</a:t>
            </a:fld>
            <a:endParaRPr lang="en-US"/>
          </a:p>
        </p:txBody>
      </p:sp>
      <p:sp>
        <p:nvSpPr>
          <p:cNvPr id="11264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12644"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r>
              <a:rPr lang="en-US" dirty="0" smtClean="0">
                <a:ea typeface="ＭＳ Ｐゴシック" pitchFamily="-108" charset="-128"/>
                <a:cs typeface="ＭＳ Ｐゴシック" pitchFamily="-108" charset="-128"/>
              </a:rPr>
              <a:t>Hint-</a:t>
            </a:r>
            <a:r>
              <a:rPr lang="en-US" baseline="0" dirty="0" smtClean="0">
                <a:ea typeface="ＭＳ Ｐゴシック" pitchFamily="-108" charset="-128"/>
                <a:cs typeface="ＭＳ Ｐゴシック" pitchFamily="-108" charset="-128"/>
              </a:rPr>
              <a:t> not every 9</a:t>
            </a:r>
            <a:r>
              <a:rPr lang="en-US" baseline="30000" dirty="0" smtClean="0">
                <a:ea typeface="ＭＳ Ｐゴシック" pitchFamily="-108" charset="-128"/>
                <a:cs typeface="ＭＳ Ｐゴシック" pitchFamily="-108" charset="-128"/>
              </a:rPr>
              <a:t>th</a:t>
            </a:r>
            <a:r>
              <a:rPr lang="en-US" baseline="0" dirty="0" smtClean="0">
                <a:ea typeface="ＭＳ Ｐゴシック" pitchFamily="-108" charset="-128"/>
                <a:cs typeface="ＭＳ Ｐゴシック" pitchFamily="-108" charset="-128"/>
              </a:rPr>
              <a:t> word</a:t>
            </a:r>
            <a:endParaRPr lang="en-US" dirty="0" smtClean="0">
              <a:ea typeface="ＭＳ Ｐゴシック" pitchFamily="-108" charset="-128"/>
              <a:cs typeface="ＭＳ Ｐゴシック" pitchFamily="-108"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22CEDBF-9727-DE4F-8355-6D8B6F8D4BC7}" type="slidenum">
              <a:rPr lang="en-US"/>
              <a:pPr>
                <a:defRPr/>
              </a:pPr>
              <a:t>10</a:t>
            </a:fld>
            <a:endParaRPr lang="en-US"/>
          </a:p>
        </p:txBody>
      </p:sp>
      <p:sp>
        <p:nvSpPr>
          <p:cNvPr id="11264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12644"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r>
              <a:rPr lang="en-US" smtClean="0">
                <a:ea typeface="ＭＳ Ｐゴシック" pitchFamily="-108" charset="-128"/>
                <a:cs typeface="ＭＳ Ｐゴシック" pitchFamily="-108" charset="-128"/>
              </a:rPr>
              <a:t>In the words of St. Nike, just do it.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defRPr/>
            </a:pPr>
            <a:r>
              <a:rPr lang="en-US" dirty="0" smtClean="0">
                <a:sym typeface="Avenir Roman" charset="0"/>
              </a:rPr>
              <a:t>Causing deep processing</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defRPr/>
            </a:pPr>
            <a:r>
              <a:rPr lang="en-US" dirty="0" smtClean="0">
                <a:sym typeface="Avenir Roman" charset="0"/>
              </a:rPr>
              <a:t>Have you ever </a:t>
            </a:r>
            <a:r>
              <a:rPr lang="en-US" smtClean="0">
                <a:sym typeface="Avenir Roman" charset="0"/>
              </a:rPr>
              <a:t>Truth Lie game </a:t>
            </a:r>
            <a:r>
              <a:rPr lang="en-US" dirty="0" smtClean="0">
                <a:sym typeface="Avenir Roman" charset="0"/>
              </a:rPr>
              <a:t>for Challenge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Neill </a:t>
            </a:r>
            <a:r>
              <a:rPr lang="en-US" dirty="0" err="1" smtClean="0"/>
              <a:t>DeGrasse</a:t>
            </a:r>
            <a:r>
              <a:rPr lang="en-US" dirty="0" smtClean="0"/>
              <a:t> Tyson</a:t>
            </a:r>
            <a:endParaRPr lang="en-US" dirty="0"/>
          </a:p>
        </p:txBody>
      </p:sp>
      <p:sp>
        <p:nvSpPr>
          <p:cNvPr id="4" name="Slide Number Placeholder 3"/>
          <p:cNvSpPr>
            <a:spLocks noGrp="1"/>
          </p:cNvSpPr>
          <p:nvPr>
            <p:ph type="sldNum" sz="quarter" idx="10"/>
          </p:nvPr>
        </p:nvSpPr>
        <p:spPr/>
        <p:txBody>
          <a:bodyPr/>
          <a:lstStyle/>
          <a:p>
            <a:fld id="{838F4BAB-B850-B242-A896-2B0ECE272BB6}" type="slidenum">
              <a:rPr lang="en-US" smtClean="0"/>
              <a:pPr/>
              <a:t>17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11956085"/>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22CEDBF-9727-DE4F-8355-6D8B6F8D4BC7}" type="slidenum">
              <a:rPr lang="en-US"/>
              <a:pPr>
                <a:defRPr/>
              </a:pPr>
              <a:t>25</a:t>
            </a:fld>
            <a:endParaRPr lang="en-US"/>
          </a:p>
        </p:txBody>
      </p:sp>
      <p:sp>
        <p:nvSpPr>
          <p:cNvPr id="11264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12644"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r>
              <a:rPr lang="en-US" smtClean="0">
                <a:ea typeface="ＭＳ Ｐゴシック" pitchFamily="-108" charset="-128"/>
                <a:cs typeface="ＭＳ Ｐゴシック" pitchFamily="-108" charset="-128"/>
              </a:rPr>
              <a:t>In the words of St. Nike, just do it.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3CE52F9-EE70-754D-BCCA-DCFA1C2FE26D}" type="datetimeFigureOut">
              <a:rPr lang="en-US" smtClean="0"/>
              <a:pPr/>
              <a:t>3/19/14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54965A-EE67-784C-BD31-3CD8F8884BD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CE52F9-EE70-754D-BCCA-DCFA1C2FE26D}" type="datetimeFigureOut">
              <a:rPr lang="en-US" smtClean="0"/>
              <a:pPr/>
              <a:t>3/19/14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54965A-EE67-784C-BD31-3CD8F8884BD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CE52F9-EE70-754D-BCCA-DCFA1C2FE26D}" type="datetimeFigureOut">
              <a:rPr lang="en-US" smtClean="0"/>
              <a:pPr/>
              <a:t>3/19/14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54965A-EE67-784C-BD31-3CD8F8884BD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CE52F9-EE70-754D-BCCA-DCFA1C2FE26D}" type="datetimeFigureOut">
              <a:rPr lang="en-US" smtClean="0"/>
              <a:pPr/>
              <a:t>3/19/14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54965A-EE67-784C-BD31-3CD8F8884BD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3CE52F9-EE70-754D-BCCA-DCFA1C2FE26D}" type="datetimeFigureOut">
              <a:rPr lang="en-US" smtClean="0"/>
              <a:pPr/>
              <a:t>3/19/14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54965A-EE67-784C-BD31-3CD8F8884BD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3CE52F9-EE70-754D-BCCA-DCFA1C2FE26D}" type="datetimeFigureOut">
              <a:rPr lang="en-US" smtClean="0"/>
              <a:pPr/>
              <a:t>3/19/14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54965A-EE67-784C-BD31-3CD8F8884BD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3CE52F9-EE70-754D-BCCA-DCFA1C2FE26D}" type="datetimeFigureOut">
              <a:rPr lang="en-US" smtClean="0"/>
              <a:pPr/>
              <a:t>3/19/14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54965A-EE67-784C-BD31-3CD8F8884BD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3CE52F9-EE70-754D-BCCA-DCFA1C2FE26D}" type="datetimeFigureOut">
              <a:rPr lang="en-US" smtClean="0"/>
              <a:pPr/>
              <a:t>3/19/14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54965A-EE67-784C-BD31-3CD8F8884BD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CE52F9-EE70-754D-BCCA-DCFA1C2FE26D}" type="datetimeFigureOut">
              <a:rPr lang="en-US" smtClean="0"/>
              <a:pPr/>
              <a:t>3/19/14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54965A-EE67-784C-BD31-3CD8F8884BD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CE52F9-EE70-754D-BCCA-DCFA1C2FE26D}" type="datetimeFigureOut">
              <a:rPr lang="en-US" smtClean="0"/>
              <a:pPr/>
              <a:t>3/19/14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54965A-EE67-784C-BD31-3CD8F8884BD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CE52F9-EE70-754D-BCCA-DCFA1C2FE26D}" type="datetimeFigureOut">
              <a:rPr lang="en-US" smtClean="0"/>
              <a:pPr/>
              <a:t>3/19/14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54965A-EE67-784C-BD31-3CD8F8884BD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CE52F9-EE70-754D-BCCA-DCFA1C2FE26D}" type="datetimeFigureOut">
              <a:rPr lang="en-US" smtClean="0"/>
              <a:pPr/>
              <a:t>3/19/14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54965A-EE67-784C-BD31-3CD8F8884BD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tinyurl.com/NeuroEL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microsoft.com/office/2007/relationships/media" Target="../media/media1.mp3"/><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1" Type="http://schemas.openxmlformats.org/officeDocument/2006/relationships/audio" Target="../media/media1.mp3"/><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0.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4" Type="http://schemas.microsoft.com/office/2007/relationships/media" Target="../media/media3.mov"/><Relationship Id="rId5" Type="http://schemas.openxmlformats.org/officeDocument/2006/relationships/image" Target="../media/image23.png"/><Relationship Id="rId1" Type="http://schemas.openxmlformats.org/officeDocument/2006/relationships/video" Target="../media/media3.mov"/><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png"/><Relationship Id="rId5" Type="http://schemas.openxmlformats.org/officeDocument/2006/relationships/image" Target="../media/image48.jpeg"/><Relationship Id="rId6" Type="http://schemas.openxmlformats.org/officeDocument/2006/relationships/image" Target="../media/image49.png"/><Relationship Id="rId7"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51.e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6.jpeg"/></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52.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emf"/><Relationship Id="rId3" Type="http://schemas.openxmlformats.org/officeDocument/2006/relationships/image" Target="../media/image55.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7.jpeg"/></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emf"/><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9.emf"/><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60.emf"/><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5.xml.rels><?xml version="1.0" encoding="UTF-8" standalone="yes"?>
<Relationships xmlns="http://schemas.openxmlformats.org/package/2006/relationships"><Relationship Id="rId3" Type="http://schemas.openxmlformats.org/officeDocument/2006/relationships/image" Target="../media/image61.emf"/><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66.jpeg"/></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emf"/><Relationship Id="rId5" Type="http://schemas.openxmlformats.org/officeDocument/2006/relationships/image" Target="../media/image69.jpe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 Id="rId3" Type="http://schemas.openxmlformats.org/officeDocument/2006/relationships/image" Target="../media/image7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 Id="rId3" Type="http://schemas.openxmlformats.org/officeDocument/2006/relationships/image" Target="../media/image7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eg"/></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0.png"/></Relationships>
</file>

<file path=ppt/slides/_rels/slide56.xml.rels><?xml version="1.0" encoding="UTF-8" standalone="yes"?>
<Relationships xmlns="http://schemas.openxmlformats.org/package/2006/relationships"><Relationship Id="rId3" Type="http://schemas.microsoft.com/office/2007/relationships/media" Target="../media/media1.mp3"/><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80.png"/><Relationship Id="rId7" Type="http://schemas.openxmlformats.org/officeDocument/2006/relationships/image" Target="../media/image81.png"/><Relationship Id="rId1" Type="http://schemas.openxmlformats.org/officeDocument/2006/relationships/audio" Target="../media/media1.mp3"/><Relationship Id="rId2"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 Id="rId3" Type="http://schemas.openxmlformats.org/officeDocument/2006/relationships/image" Target="../media/image8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9.xml.rels><?xml version="1.0" encoding="UTF-8" standalone="yes"?>
<Relationships xmlns="http://schemas.openxmlformats.org/package/2006/relationships"><Relationship Id="rId11" Type="http://schemas.openxmlformats.org/officeDocument/2006/relationships/image" Target="../media/image91.png"/><Relationship Id="rId12" Type="http://schemas.openxmlformats.org/officeDocument/2006/relationships/image" Target="../media/image92.emf"/><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png"/><Relationship Id="rId8" Type="http://schemas.openxmlformats.org/officeDocument/2006/relationships/image" Target="../media/image88.png"/><Relationship Id="rId9" Type="http://schemas.openxmlformats.org/officeDocument/2006/relationships/image" Target="../media/image89.png"/><Relationship Id="rId10" Type="http://schemas.openxmlformats.org/officeDocument/2006/relationships/image" Target="../media/image90.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61.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5" Type="http://schemas.openxmlformats.org/officeDocument/2006/relationships/image" Target="../media/image97.png"/><Relationship Id="rId6" Type="http://schemas.openxmlformats.org/officeDocument/2006/relationships/image" Target="../media/image98.png"/><Relationship Id="rId7" Type="http://schemas.openxmlformats.org/officeDocument/2006/relationships/image" Target="../media/image99.png"/><Relationship Id="rId8" Type="http://schemas.openxmlformats.org/officeDocument/2006/relationships/image" Target="../media/image100.png"/><Relationship Id="rId9" Type="http://schemas.openxmlformats.org/officeDocument/2006/relationships/image" Target="../media/image101.png"/><Relationship Id="rId1" Type="http://schemas.openxmlformats.org/officeDocument/2006/relationships/slideLayout" Target="../slideLayouts/slideLayout1.xml"/><Relationship Id="rId2" Type="http://schemas.openxmlformats.org/officeDocument/2006/relationships/image" Target="../media/image94.png"/></Relationships>
</file>

<file path=ppt/slides/_rels/slide62.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5" Type="http://schemas.openxmlformats.org/officeDocument/2006/relationships/image" Target="../media/image97.png"/><Relationship Id="rId6" Type="http://schemas.openxmlformats.org/officeDocument/2006/relationships/image" Target="../media/image98.png"/><Relationship Id="rId7" Type="http://schemas.openxmlformats.org/officeDocument/2006/relationships/image" Target="../media/image99.png"/><Relationship Id="rId8" Type="http://schemas.openxmlformats.org/officeDocument/2006/relationships/image" Target="../media/image100.png"/><Relationship Id="rId9" Type="http://schemas.openxmlformats.org/officeDocument/2006/relationships/image" Target="../media/image101.png"/><Relationship Id="rId1" Type="http://schemas.openxmlformats.org/officeDocument/2006/relationships/slideLayout" Target="../slideLayouts/slideLayout1.xml"/><Relationship Id="rId2" Type="http://schemas.openxmlformats.org/officeDocument/2006/relationships/image" Target="../media/image94.png"/></Relationships>
</file>

<file path=ppt/slides/_rels/slide63.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6.png"/><Relationship Id="rId6" Type="http://schemas.openxmlformats.org/officeDocument/2006/relationships/image" Target="../media/image97.png"/><Relationship Id="rId7" Type="http://schemas.openxmlformats.org/officeDocument/2006/relationships/image" Target="../media/image98.png"/><Relationship Id="rId8" Type="http://schemas.openxmlformats.org/officeDocument/2006/relationships/image" Target="../media/image99.png"/><Relationship Id="rId9" Type="http://schemas.openxmlformats.org/officeDocument/2006/relationships/image" Target="../media/image100.png"/><Relationship Id="rId10" Type="http://schemas.openxmlformats.org/officeDocument/2006/relationships/image" Target="../media/image101.png"/><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64.xml.rels><?xml version="1.0" encoding="UTF-8" standalone="yes"?>
<Relationships xmlns="http://schemas.openxmlformats.org/package/2006/relationships"><Relationship Id="rId11" Type="http://schemas.openxmlformats.org/officeDocument/2006/relationships/image" Target="../media/image91.png"/><Relationship Id="rId12" Type="http://schemas.openxmlformats.org/officeDocument/2006/relationships/image" Target="../media/image102.emf"/><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png"/><Relationship Id="rId8" Type="http://schemas.openxmlformats.org/officeDocument/2006/relationships/image" Target="../media/image88.png"/><Relationship Id="rId9" Type="http://schemas.openxmlformats.org/officeDocument/2006/relationships/image" Target="../media/image89.png"/><Relationship Id="rId10" Type="http://schemas.openxmlformats.org/officeDocument/2006/relationships/image" Target="../media/image9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0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2167"/>
            <a:ext cx="8229600" cy="5905500"/>
          </a:xfrm>
        </p:spPr>
        <p:txBody>
          <a:bodyPr>
            <a:normAutofit fontScale="47500" lnSpcReduction="20000"/>
          </a:bodyPr>
          <a:lstStyle/>
          <a:p>
            <a:r>
              <a:rPr lang="en-US" sz="5818" dirty="0" smtClean="0"/>
              <a:t>This presentation, DIY </a:t>
            </a:r>
            <a:r>
              <a:rPr lang="en-US" sz="5818" dirty="0" err="1" smtClean="0"/>
              <a:t>Neuro</a:t>
            </a:r>
            <a:r>
              <a:rPr lang="en-US" sz="5818" dirty="0" smtClean="0"/>
              <a:t>-ELT: Making your textbook more brain friendly was created by Marc Helgesen and Curtis Kelly. </a:t>
            </a:r>
          </a:p>
          <a:p>
            <a:r>
              <a:rPr lang="en-US" sz="5818" dirty="0" smtClean="0"/>
              <a:t>It is © 2014 by Helgesen and Kelly.  Parts of it may be used for non-profit educational purposes as long as the source is identified. If possible, also give viewers this URL: </a:t>
            </a:r>
            <a:r>
              <a:rPr lang="en-US" sz="5818" dirty="0" smtClean="0">
                <a:hlinkClick r:id="rId2"/>
              </a:rPr>
              <a:t>www.tinyurl.com/NeuroELT</a:t>
            </a:r>
            <a:r>
              <a:rPr lang="en-US" sz="5818" dirty="0" smtClean="0"/>
              <a:t>.   </a:t>
            </a:r>
          </a:p>
          <a:p>
            <a:endParaRPr lang="en-US" sz="5818" dirty="0" smtClean="0"/>
          </a:p>
          <a:p>
            <a:r>
              <a:rPr lang="en-US" sz="4480" dirty="0" smtClean="0"/>
              <a:t>Most photographs are © </a:t>
            </a:r>
            <a:r>
              <a:rPr lang="en-US" sz="4480" dirty="0" err="1" smtClean="0"/>
              <a:t>Clipart.com</a:t>
            </a:r>
            <a:r>
              <a:rPr lang="en-US" sz="4480" dirty="0" smtClean="0"/>
              <a:t> and are used </a:t>
            </a:r>
            <a:r>
              <a:rPr lang="en-US" sz="4480" smtClean="0"/>
              <a:t>under license.  </a:t>
            </a:r>
            <a:r>
              <a:rPr lang="en-US" sz="4480" dirty="0" smtClean="0"/>
              <a:t>Textbook examples are from </a:t>
            </a:r>
            <a:r>
              <a:rPr lang="en-US" sz="4480" i="1" dirty="0" smtClean="0"/>
              <a:t>English Firsthand </a:t>
            </a:r>
            <a:r>
              <a:rPr lang="en-US" sz="4480" dirty="0" smtClean="0"/>
              <a:t>by Helgesen, et al. (© Pearson Asia), </a:t>
            </a:r>
            <a:r>
              <a:rPr lang="en-US" sz="4480" i="1" dirty="0" smtClean="0"/>
              <a:t>Active Skills for Communication</a:t>
            </a:r>
            <a:r>
              <a:rPr lang="en-US" sz="4480" dirty="0" smtClean="0"/>
              <a:t>, Kelly and Sandy (© </a:t>
            </a:r>
            <a:r>
              <a:rPr lang="en-US" sz="4480" dirty="0" err="1" smtClean="0"/>
              <a:t>Cengage</a:t>
            </a:r>
            <a:r>
              <a:rPr lang="en-US" sz="4480" dirty="0" smtClean="0"/>
              <a:t>), </a:t>
            </a:r>
            <a:r>
              <a:rPr lang="en-US" sz="4480" i="1" dirty="0" smtClean="0"/>
              <a:t>Writing from Within, </a:t>
            </a:r>
            <a:r>
              <a:rPr lang="en-US" sz="4480" dirty="0" smtClean="0"/>
              <a:t>Kelly and </a:t>
            </a:r>
            <a:r>
              <a:rPr lang="en-US" sz="4480" dirty="0" err="1" smtClean="0"/>
              <a:t>Gargagliano</a:t>
            </a:r>
            <a:r>
              <a:rPr lang="en-US" sz="4480" dirty="0" smtClean="0"/>
              <a:t> (© Cambridge University Press).  All are used with permission. </a:t>
            </a:r>
          </a:p>
          <a:p>
            <a:endParaRPr lang="en-US" sz="4480" dirty="0" smtClean="0"/>
          </a:p>
          <a:p>
            <a:r>
              <a:rPr lang="en-US" sz="4480" dirty="0" smtClean="0"/>
              <a:t>Other photos and videos were found on the Internet. If we are using any material not intended for public use, please let us know and we will remove it. </a:t>
            </a:r>
          </a:p>
          <a:p>
            <a:pPr>
              <a:buNone/>
            </a:pPr>
            <a:endParaRPr lang="en-US" dirty="0" smtClean="0"/>
          </a:p>
          <a:p>
            <a:pPr>
              <a:buNone/>
            </a:pPr>
            <a:endParaRPr lang="en-US" dirty="0" smtClean="0"/>
          </a:p>
          <a:p>
            <a:endParaRPr lang="en-US" dirty="0" smtClean="0"/>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1618" name="Rectangle 3"/>
          <p:cNvSpPr>
            <a:spLocks noGrp="1" noChangeArrowheads="1"/>
          </p:cNvSpPr>
          <p:nvPr>
            <p:ph type="body" idx="1"/>
          </p:nvPr>
        </p:nvSpPr>
        <p:spPr>
          <a:xfrm>
            <a:off x="0" y="1963055"/>
            <a:ext cx="4933950" cy="4525962"/>
          </a:xfrm>
        </p:spPr>
        <p:txBody>
          <a:bodyPr>
            <a:normAutofit/>
          </a:bodyPr>
          <a:lstStyle/>
          <a:p>
            <a:r>
              <a:rPr lang="en-US" sz="4800" dirty="0" smtClean="0">
                <a:solidFill>
                  <a:srgbClr val="000000"/>
                </a:solidFill>
                <a:latin typeface="Gill Sans"/>
                <a:ea typeface="ＭＳ Ｐゴシック" pitchFamily="-108" charset="-128"/>
                <a:cs typeface="Gill Sans"/>
              </a:rPr>
              <a:t>From my website</a:t>
            </a:r>
          </a:p>
        </p:txBody>
      </p:sp>
      <p:pic>
        <p:nvPicPr>
          <p:cNvPr id="111619" name="Picture 4"/>
          <p:cNvPicPr>
            <a:picLocks noChangeAspect="1" noChangeArrowheads="1"/>
          </p:cNvPicPr>
          <p:nvPr/>
        </p:nvPicPr>
        <p:blipFill>
          <a:blip r:embed="rId3"/>
          <a:srcRect/>
          <a:stretch>
            <a:fillRect/>
          </a:stretch>
        </p:blipFill>
        <p:spPr bwMode="auto">
          <a:xfrm>
            <a:off x="5354413" y="0"/>
            <a:ext cx="4210050" cy="6858000"/>
          </a:xfrm>
          <a:prstGeom prst="rect">
            <a:avLst/>
          </a:prstGeom>
          <a:noFill/>
          <a:ln w="9525">
            <a:noFill/>
            <a:miter lim="800000"/>
            <a:headEnd/>
            <a:tailEnd/>
          </a:ln>
        </p:spPr>
      </p:pic>
      <p:sp>
        <p:nvSpPr>
          <p:cNvPr id="5" name="Rectangle 2"/>
          <p:cNvSpPr txBox="1">
            <a:spLocks noChangeArrowheads="1"/>
          </p:cNvSpPr>
          <p:nvPr/>
        </p:nvSpPr>
        <p:spPr bwMode="auto">
          <a:xfrm>
            <a:off x="0" y="448619"/>
            <a:ext cx="8229600" cy="1143000"/>
          </a:xfrm>
          <a:prstGeom prst="rect">
            <a:avLst/>
          </a:prstGeom>
          <a:noFill/>
          <a:ln w="9525">
            <a:noFill/>
            <a:miter lim="800000"/>
            <a:headEnd/>
            <a:tailEnd/>
          </a:ln>
        </p:spPr>
        <p:txBody>
          <a:bodyPr anchor="ctr">
            <a:prstTxWarp prst="textNoShape">
              <a:avLst/>
            </a:prstTxWarp>
          </a:bodyPr>
          <a:lstStyle/>
          <a:p>
            <a:pPr eaLnBrk="0" hangingPunct="0">
              <a:defRPr/>
            </a:pPr>
            <a:r>
              <a:rPr lang="en-US" sz="6000" b="1" dirty="0">
                <a:solidFill>
                  <a:srgbClr val="800000"/>
                </a:solidFill>
                <a:latin typeface="Gill Sans"/>
                <a:ea typeface="ＭＳ Ｐゴシック" pitchFamily="-65" charset="-128"/>
                <a:cs typeface="Gill Sans"/>
              </a:rPr>
              <a:t>DIY –</a:t>
            </a:r>
            <a:r>
              <a:rPr lang="en-US" sz="6000" b="1" dirty="0" smtClean="0">
                <a:solidFill>
                  <a:srgbClr val="800000"/>
                </a:solidFill>
                <a:latin typeface="Gill Sans"/>
                <a:ea typeface="ＭＳ Ｐゴシック" pitchFamily="-65" charset="-128"/>
                <a:cs typeface="Gill Sans"/>
              </a:rPr>
              <a:t> </a:t>
            </a:r>
            <a:r>
              <a:rPr lang="en-US" sz="3600" dirty="0" smtClean="0">
                <a:solidFill>
                  <a:srgbClr val="800000"/>
                </a:solidFill>
                <a:latin typeface="Gill Sans"/>
                <a:ea typeface="ＭＳ Ｐゴシック" pitchFamily="-65" charset="-128"/>
                <a:cs typeface="Gill Sans"/>
              </a:rPr>
              <a:t>Do </a:t>
            </a:r>
            <a:r>
              <a:rPr lang="en-US" sz="3600" dirty="0">
                <a:solidFill>
                  <a:srgbClr val="800000"/>
                </a:solidFill>
                <a:latin typeface="Gill Sans"/>
                <a:ea typeface="ＭＳ Ｐゴシック" pitchFamily="-65" charset="-128"/>
                <a:cs typeface="Gill Sans"/>
              </a:rPr>
              <a:t>it </a:t>
            </a:r>
            <a:r>
              <a:rPr lang="en-US" sz="3600" dirty="0" smtClean="0">
                <a:solidFill>
                  <a:srgbClr val="800000"/>
                </a:solidFill>
                <a:latin typeface="Gill Sans"/>
                <a:ea typeface="ＭＳ Ｐゴシック" pitchFamily="-65" charset="-128"/>
                <a:cs typeface="Gill Sans"/>
              </a:rPr>
              <a:t>yourself</a:t>
            </a:r>
          </a:p>
          <a:p>
            <a:pPr eaLnBrk="0" hangingPunct="0">
              <a:defRPr/>
            </a:pPr>
            <a:r>
              <a:rPr lang="en-US" sz="6000" b="1" dirty="0" smtClean="0">
                <a:solidFill>
                  <a:srgbClr val="800000"/>
                </a:solidFill>
                <a:latin typeface="Gill Sans"/>
                <a:ea typeface="ＭＳ Ｐゴシック" pitchFamily="-65" charset="-128"/>
                <a:cs typeface="Gill Sans"/>
              </a:rPr>
              <a:t>Challenge</a:t>
            </a:r>
            <a:r>
              <a:rPr lang="en-US" sz="3600" b="1" dirty="0" smtClean="0">
                <a:solidFill>
                  <a:srgbClr val="800000"/>
                </a:solidFill>
                <a:latin typeface="+mn-lt"/>
                <a:ea typeface="ＭＳ Ｐゴシック" pitchFamily="-65" charset="-128"/>
                <a:cs typeface="ＭＳ Ｐゴシック" pitchFamily="-65" charset="-128"/>
              </a:rPr>
              <a:t> </a:t>
            </a:r>
            <a:endParaRPr lang="en-US" sz="3600" b="1" dirty="0">
              <a:solidFill>
                <a:srgbClr val="800000"/>
              </a:solidFill>
              <a:latin typeface="+mn-lt"/>
              <a:ea typeface="ＭＳ Ｐゴシック" pitchFamily="-65" charset="-128"/>
              <a:cs typeface="ＭＳ Ｐゴシック" pitchFamily="-65" charset="-128"/>
            </a:endParaRPr>
          </a:p>
        </p:txBody>
      </p:sp>
      <p:pic>
        <p:nvPicPr>
          <p:cNvPr id="6" name="Picture 5"/>
          <p:cNvPicPr>
            <a:picLocks noChangeAspect="1"/>
          </p:cNvPicPr>
          <p:nvPr/>
        </p:nvPicPr>
        <p:blipFill>
          <a:blip r:embed="rId4"/>
          <a:stretch>
            <a:fillRect/>
          </a:stretch>
        </p:blipFill>
        <p:spPr>
          <a:xfrm>
            <a:off x="466049" y="2634227"/>
            <a:ext cx="4888364" cy="6473480"/>
          </a:xfrm>
          <a:prstGeom prst="rect">
            <a:avLst/>
          </a:prstGeom>
          <a:ln>
            <a:solidFill>
              <a:schemeClr val="tx1"/>
            </a:solidFill>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02 Taoist Meditation.mp3">
            <a:hlinkClick r:id="" action="ppaction://media"/>
          </p:cNvPr>
          <p:cNvPicPr>
            <a:picLocks noGrp="1" noChangeAspect="1"/>
          </p:cNvPicPr>
          <p:nvPr>
            <p:ph idx="1"/>
            <a:audioFile r:link="rId1"/>
            <p:extLst>
              <p:ext uri="{DAA4B4D4-6D71-4841-9C94-3DE7FCFB9230}">
                <p14:medi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r:embed="rId3"/>
              </p:ext>
            </p:extLst>
          </p:nvPr>
        </p:nvPicPr>
        <p:blipFill>
          <a:blip r:embed="rId4"/>
          <a:stretch>
            <a:fillRect/>
          </a:stretch>
        </p:blipFill>
        <p:spPr>
          <a:xfrm>
            <a:off x="2772833" y="6511156"/>
            <a:ext cx="530466" cy="530466"/>
          </a:xfrm>
        </p:spPr>
      </p:pic>
      <p:sp>
        <p:nvSpPr>
          <p:cNvPr id="6" name="Rectangle 5"/>
          <p:cNvSpPr/>
          <p:nvPr/>
        </p:nvSpPr>
        <p:spPr>
          <a:xfrm>
            <a:off x="-52965" y="-79456"/>
            <a:ext cx="4756396"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stretch>
            <a:fillRect/>
          </a:stretch>
        </p:blipFill>
        <p:spPr>
          <a:xfrm>
            <a:off x="3303299" y="0"/>
            <a:ext cx="5840701" cy="6858000"/>
          </a:xfrm>
          <a:prstGeom prst="rect">
            <a:avLst/>
          </a:prstGeom>
        </p:spPr>
      </p:pic>
      <p:sp>
        <p:nvSpPr>
          <p:cNvPr id="7" name="Rounded Rectangle 6"/>
          <p:cNvSpPr/>
          <p:nvPr/>
        </p:nvSpPr>
        <p:spPr>
          <a:xfrm>
            <a:off x="-2" y="-37123"/>
            <a:ext cx="7260169" cy="1454762"/>
          </a:xfrm>
          <a:prstGeom prst="roundRect">
            <a:avLst/>
          </a:prstGeom>
          <a:solidFill>
            <a:schemeClr val="bg1">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5400" b="1" dirty="0" smtClean="0">
                <a:solidFill>
                  <a:srgbClr val="0000FF"/>
                </a:solidFill>
                <a:latin typeface="Gill Sans"/>
                <a:cs typeface="Gill Sans"/>
              </a:rPr>
              <a:t>That specific lesson</a:t>
            </a:r>
          </a:p>
        </p:txBody>
      </p:sp>
      <p:pic>
        <p:nvPicPr>
          <p:cNvPr id="10" name="Picture 9"/>
          <p:cNvPicPr>
            <a:picLocks noChangeAspect="1"/>
          </p:cNvPicPr>
          <p:nvPr/>
        </p:nvPicPr>
        <p:blipFill>
          <a:blip r:embed="rId6"/>
          <a:stretch>
            <a:fillRect/>
          </a:stretch>
        </p:blipFill>
        <p:spPr>
          <a:xfrm>
            <a:off x="1" y="1451744"/>
            <a:ext cx="2325233" cy="2165077"/>
          </a:xfrm>
          <a:prstGeom prst="rect">
            <a:avLst/>
          </a:prstGeom>
        </p:spPr>
      </p:pic>
      <p:pic>
        <p:nvPicPr>
          <p:cNvPr id="13" name="Picture 12"/>
          <p:cNvPicPr>
            <a:picLocks noChangeAspect="1"/>
          </p:cNvPicPr>
          <p:nvPr/>
        </p:nvPicPr>
        <p:blipFill>
          <a:blip r:embed="rId7"/>
          <a:stretch>
            <a:fillRect/>
          </a:stretch>
        </p:blipFill>
        <p:spPr>
          <a:xfrm>
            <a:off x="-2" y="3616822"/>
            <a:ext cx="2325235" cy="21159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8247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824756" fill="hold"/>
                                        <p:tgtEl>
                                          <p:spTgt spid="4"/>
                                        </p:tgtEl>
                                      </p:cBhvr>
                                    </p:cmd>
                                  </p:childTnLst>
                                </p:cTn>
                              </p:par>
                            </p:childTnLst>
                          </p:cTn>
                        </p:par>
                      </p:childTnLst>
                    </p:cTn>
                  </p:par>
                </p:childTnLst>
              </p:cTn>
              <p:nextCondLst>
                <p:cond evt="onClick" delay="0">
                  <p:tgtEl>
                    <p:spTgt spid="4"/>
                  </p:tgtEl>
                </p:cond>
              </p:nextCondLst>
            </p:seq>
            <p:audio>
              <p:cMediaNode vol="80000">
                <p:cTn id="20"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3" name="AutoShape 1"/>
          <p:cNvSpPr>
            <a:spLocks/>
          </p:cNvSpPr>
          <p:nvPr/>
        </p:nvSpPr>
        <p:spPr bwMode="auto">
          <a:xfrm>
            <a:off x="1187649" y="1585020"/>
            <a:ext cx="7509867" cy="461664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cmpd="sng">
                <a:solidFill>
                  <a:srgbClr val="000000"/>
                </a:solidFill>
                <a:prstDash val="solid"/>
                <a:miter lim="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lIns="0" tIns="0" rIns="0" bIns="0" anchor="ctr">
            <a:prstTxWarp prst="textNoShape">
              <a:avLst/>
            </a:prstTxWarp>
          </a:bodyPr>
          <a:lstStyle/>
          <a:p>
            <a:pPr>
              <a:spcBef>
                <a:spcPts val="773"/>
              </a:spcBef>
              <a:tabLst>
                <a:tab pos="1714439" algn="l"/>
              </a:tabLst>
            </a:pPr>
            <a:r>
              <a:rPr lang="en-US" dirty="0">
                <a:latin typeface="Gill Sans" charset="0"/>
                <a:ea typeface="Gill Sans" charset="0"/>
                <a:cs typeface="Gill Sans" charset="0"/>
                <a:sym typeface="Gill Sans" charset="0"/>
              </a:rPr>
              <a:t>A:   What</a:t>
            </a:r>
            <a:r>
              <a:rPr lang="ja-JP" altLang="en-US" dirty="0">
                <a:latin typeface="Gill Sans" charset="0"/>
                <a:ea typeface="Gill Sans" charset="0"/>
                <a:cs typeface="Gill Sans" charset="0"/>
                <a:sym typeface="Gill Sans" charset="0"/>
              </a:rPr>
              <a:t>’</a:t>
            </a:r>
            <a:r>
              <a:rPr lang="en-US" altLang="ja-JP" dirty="0" err="1">
                <a:latin typeface="Gill Sans" charset="0"/>
                <a:ea typeface="Gill Sans" charset="0"/>
                <a:cs typeface="Gill Sans" charset="0"/>
                <a:sym typeface="Gill Sans" charset="0"/>
              </a:rPr>
              <a:t>s</a:t>
            </a:r>
            <a:r>
              <a:rPr lang="en-US" altLang="ja-JP" dirty="0">
                <a:latin typeface="Gill Sans" charset="0"/>
                <a:ea typeface="Gill Sans" charset="0"/>
                <a:cs typeface="Gill Sans" charset="0"/>
                <a:sym typeface="Gill Sans" charset="0"/>
              </a:rPr>
              <a:t> your last name, Luis?</a:t>
            </a:r>
          </a:p>
          <a:p>
            <a:pPr>
              <a:spcBef>
                <a:spcPts val="773"/>
              </a:spcBef>
              <a:tabLst>
                <a:tab pos="1714439" algn="l"/>
              </a:tabLst>
            </a:pPr>
            <a:r>
              <a:rPr lang="en-US" dirty="0">
                <a:latin typeface="Gill Sans" charset="0"/>
                <a:ea typeface="Gill Sans" charset="0"/>
                <a:cs typeface="Gill Sans" charset="0"/>
                <a:sym typeface="Gill Sans" charset="0"/>
              </a:rPr>
              <a:t>B:   Garcia.</a:t>
            </a:r>
          </a:p>
          <a:p>
            <a:pPr>
              <a:spcBef>
                <a:spcPts val="773"/>
              </a:spcBef>
              <a:tabLst>
                <a:tab pos="1714439" algn="l"/>
              </a:tabLst>
            </a:pPr>
            <a:r>
              <a:rPr lang="en-US" dirty="0">
                <a:latin typeface="Gill Sans" charset="0"/>
                <a:ea typeface="Gill Sans" charset="0"/>
                <a:cs typeface="Gill Sans" charset="0"/>
                <a:sym typeface="Gill Sans" charset="0"/>
              </a:rPr>
              <a:t>A:  How do you spell that?</a:t>
            </a:r>
          </a:p>
          <a:p>
            <a:pPr>
              <a:spcBef>
                <a:spcPts val="773"/>
              </a:spcBef>
              <a:tabLst>
                <a:tab pos="1714439" algn="l"/>
              </a:tabLst>
            </a:pPr>
            <a:r>
              <a:rPr lang="en-US" dirty="0">
                <a:latin typeface="Gill Sans" charset="0"/>
                <a:ea typeface="Gill Sans" charset="0"/>
                <a:cs typeface="Gill Sans" charset="0"/>
                <a:sym typeface="Gill Sans" charset="0"/>
              </a:rPr>
              <a:t>B:   G-A-R-C-I-A</a:t>
            </a:r>
          </a:p>
          <a:p>
            <a:pPr>
              <a:spcBef>
                <a:spcPts val="773"/>
              </a:spcBef>
              <a:tabLst>
                <a:tab pos="1714439" algn="l"/>
              </a:tabLst>
            </a:pPr>
            <a:r>
              <a:rPr lang="en-US" dirty="0">
                <a:latin typeface="Gill Sans" charset="0"/>
                <a:ea typeface="Gill Sans" charset="0"/>
                <a:cs typeface="Gill Sans" charset="0"/>
                <a:sym typeface="Gill Sans" charset="0"/>
              </a:rPr>
              <a:t>A:   Did you say G-A-R-C-I-A?</a:t>
            </a:r>
          </a:p>
          <a:p>
            <a:pPr>
              <a:spcBef>
                <a:spcPts val="773"/>
              </a:spcBef>
              <a:tabLst>
                <a:tab pos="1714439" algn="l"/>
              </a:tabLst>
            </a:pPr>
            <a:r>
              <a:rPr lang="en-US" dirty="0">
                <a:latin typeface="Gill Sans" charset="0"/>
                <a:ea typeface="Gill Sans" charset="0"/>
                <a:cs typeface="Gill Sans" charset="0"/>
                <a:sym typeface="Gill Sans" charset="0"/>
              </a:rPr>
              <a:t>B:   Yes, that</a:t>
            </a:r>
            <a:r>
              <a:rPr lang="ja-JP" altLang="en-US" dirty="0">
                <a:latin typeface="Gill Sans" charset="0"/>
                <a:ea typeface="Gill Sans" charset="0"/>
                <a:cs typeface="Gill Sans" charset="0"/>
                <a:sym typeface="Gill Sans" charset="0"/>
              </a:rPr>
              <a:t>’</a:t>
            </a:r>
            <a:r>
              <a:rPr lang="en-US" altLang="ja-JP" dirty="0" err="1">
                <a:latin typeface="Gill Sans" charset="0"/>
                <a:ea typeface="Gill Sans" charset="0"/>
                <a:cs typeface="Gill Sans" charset="0"/>
                <a:sym typeface="Gill Sans" charset="0"/>
              </a:rPr>
              <a:t>s</a:t>
            </a:r>
            <a:r>
              <a:rPr lang="en-US" altLang="ja-JP" dirty="0">
                <a:latin typeface="Gill Sans" charset="0"/>
                <a:ea typeface="Gill Sans" charset="0"/>
                <a:cs typeface="Gill Sans" charset="0"/>
                <a:sym typeface="Gill Sans" charset="0"/>
              </a:rPr>
              <a:t> right.</a:t>
            </a:r>
          </a:p>
          <a:p>
            <a:pPr>
              <a:spcBef>
                <a:spcPts val="773"/>
              </a:spcBef>
              <a:tabLst>
                <a:tab pos="1714439" algn="l"/>
              </a:tabLst>
            </a:pPr>
            <a:r>
              <a:rPr lang="en-US" dirty="0">
                <a:latin typeface="Gill Sans" charset="0"/>
                <a:ea typeface="Gill Sans" charset="0"/>
                <a:cs typeface="Gill Sans" charset="0"/>
                <a:sym typeface="Gill Sans" charset="0"/>
              </a:rPr>
              <a:t>A:   Ok.  What</a:t>
            </a:r>
            <a:r>
              <a:rPr lang="ja-JP" altLang="en-US" dirty="0">
                <a:latin typeface="Gill Sans" charset="0"/>
                <a:ea typeface="Gill Sans" charset="0"/>
                <a:cs typeface="Gill Sans" charset="0"/>
                <a:sym typeface="Gill Sans" charset="0"/>
              </a:rPr>
              <a:t>’</a:t>
            </a:r>
            <a:r>
              <a:rPr lang="en-US" altLang="ja-JP" dirty="0" err="1">
                <a:latin typeface="Gill Sans" charset="0"/>
                <a:ea typeface="Gill Sans" charset="0"/>
                <a:cs typeface="Gill Sans" charset="0"/>
                <a:sym typeface="Gill Sans" charset="0"/>
              </a:rPr>
              <a:t>s</a:t>
            </a:r>
            <a:r>
              <a:rPr lang="en-US" altLang="ja-JP" dirty="0">
                <a:latin typeface="Gill Sans" charset="0"/>
                <a:ea typeface="Gill Sans" charset="0"/>
                <a:cs typeface="Gill Sans" charset="0"/>
                <a:sym typeface="Gill Sans" charset="0"/>
              </a:rPr>
              <a:t> your cell phone number?</a:t>
            </a:r>
          </a:p>
          <a:p>
            <a:pPr>
              <a:spcBef>
                <a:spcPts val="773"/>
              </a:spcBef>
              <a:tabLst>
                <a:tab pos="1714439" algn="l"/>
              </a:tabLst>
            </a:pPr>
            <a:r>
              <a:rPr lang="en-US" dirty="0">
                <a:latin typeface="Gill Sans" charset="0"/>
                <a:ea typeface="Gill Sans" charset="0"/>
                <a:cs typeface="Gill Sans" charset="0"/>
                <a:sym typeface="Gill Sans" charset="0"/>
              </a:rPr>
              <a:t>B:   It</a:t>
            </a:r>
            <a:r>
              <a:rPr lang="ja-JP" altLang="en-US" dirty="0">
                <a:latin typeface="Gill Sans" charset="0"/>
                <a:ea typeface="Gill Sans" charset="0"/>
                <a:cs typeface="Gill Sans" charset="0"/>
                <a:sym typeface="Gill Sans" charset="0"/>
              </a:rPr>
              <a:t>’</a:t>
            </a:r>
            <a:r>
              <a:rPr lang="en-US" altLang="ja-JP" dirty="0" err="1">
                <a:latin typeface="Gill Sans" charset="0"/>
                <a:ea typeface="Gill Sans" charset="0"/>
                <a:cs typeface="Gill Sans" charset="0"/>
                <a:sym typeface="Gill Sans" charset="0"/>
              </a:rPr>
              <a:t>s</a:t>
            </a:r>
            <a:r>
              <a:rPr lang="en-US" altLang="ja-JP" dirty="0">
                <a:latin typeface="Gill Sans" charset="0"/>
                <a:ea typeface="Gill Sans" charset="0"/>
                <a:cs typeface="Gill Sans" charset="0"/>
                <a:sym typeface="Gill Sans" charset="0"/>
              </a:rPr>
              <a:t> 090-555-1212</a:t>
            </a:r>
          </a:p>
          <a:p>
            <a:pPr>
              <a:spcBef>
                <a:spcPts val="773"/>
              </a:spcBef>
              <a:tabLst>
                <a:tab pos="1714439" algn="l"/>
              </a:tabLst>
            </a:pPr>
            <a:r>
              <a:rPr lang="en-US" dirty="0">
                <a:latin typeface="Gill Sans" charset="0"/>
                <a:ea typeface="Gill Sans" charset="0"/>
                <a:cs typeface="Gill Sans" charset="0"/>
                <a:sym typeface="Gill Sans" charset="0"/>
              </a:rPr>
              <a:t>A:   Can you say that again?</a:t>
            </a:r>
          </a:p>
          <a:p>
            <a:pPr>
              <a:spcBef>
                <a:spcPts val="773"/>
              </a:spcBef>
              <a:tabLst>
                <a:tab pos="1714439" algn="l"/>
              </a:tabLst>
            </a:pPr>
            <a:r>
              <a:rPr lang="en-US" dirty="0">
                <a:latin typeface="Gill Sans" charset="0"/>
                <a:ea typeface="Gill Sans" charset="0"/>
                <a:cs typeface="Gill Sans" charset="0"/>
                <a:sym typeface="Gill Sans" charset="0"/>
              </a:rPr>
              <a:t>B:   Sure.  090-555-1212.</a:t>
            </a:r>
            <a:endParaRPr lang="en-US" dirty="0">
              <a:ea typeface="Helvetica Light" charset="0"/>
              <a:cs typeface="Helvetica Light" charset="0"/>
            </a:endParaRPr>
          </a:p>
        </p:txBody>
      </p:sp>
      <p:sp>
        <p:nvSpPr>
          <p:cNvPr id="8194" name="Rectangle 2"/>
          <p:cNvSpPr>
            <a:spLocks noGrp="1" noChangeArrowheads="1"/>
          </p:cNvSpPr>
          <p:nvPr>
            <p:ph type="title"/>
          </p:nvPr>
        </p:nvSpPr>
        <p:spPr>
          <a:xfrm>
            <a:off x="-1303735" y="178594"/>
            <a:ext cx="7358063" cy="1714500"/>
          </a:xfrm>
        </p:spPr>
        <p:txBody>
          <a:bodyPr/>
          <a:lstStyle/>
          <a:p>
            <a:pPr eaLnBrk="1"/>
            <a:r>
              <a:rPr lang="en-US" b="1">
                <a:latin typeface="Gill Sans" charset="0"/>
                <a:ea typeface="Gill Sans" charset="0"/>
                <a:cs typeface="Gill Sans" charset="0"/>
                <a:sym typeface="Gill Sans" charset="0"/>
              </a:rPr>
              <a:t>Dialog</a:t>
            </a:r>
            <a:endParaRPr lang="en-US"/>
          </a:p>
        </p:txBody>
      </p:sp>
      <p:sp>
        <p:nvSpPr>
          <p:cNvPr id="8195" name="AutoShape 3"/>
          <p:cNvSpPr>
            <a:spLocks/>
          </p:cNvSpPr>
          <p:nvPr/>
        </p:nvSpPr>
        <p:spPr bwMode="auto">
          <a:xfrm>
            <a:off x="4317504" y="1089422"/>
            <a:ext cx="8760023" cy="1607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cmpd="sng">
                <a:solidFill>
                  <a:srgbClr val="000000"/>
                </a:solidFill>
                <a:prstDash val="solid"/>
                <a:miter lim="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lIns="0" tIns="0" rIns="0" bIns="0" anchor="ctr">
            <a:prstTxWarp prst="textNoShape">
              <a:avLst/>
            </a:prstTxWarp>
          </a:bodyPr>
          <a:lstStyle/>
          <a:p>
            <a:r>
              <a:rPr lang="en-US" sz="5100" b="1" dirty="0">
                <a:solidFill>
                  <a:srgbClr val="0433FF"/>
                </a:solidFill>
                <a:latin typeface="Gill Sans" charset="0"/>
                <a:ea typeface="Gill Sans" charset="0"/>
                <a:cs typeface="Gill Sans" charset="0"/>
                <a:sym typeface="Gill Sans" charset="0"/>
              </a:rPr>
              <a:t>How can we</a:t>
            </a:r>
            <a:r>
              <a:rPr lang="en-US" sz="5100" b="1" dirty="0" smtClean="0">
                <a:solidFill>
                  <a:srgbClr val="0433FF"/>
                </a:solidFill>
                <a:latin typeface="Gill Sans" charset="0"/>
                <a:ea typeface="Gill Sans" charset="0"/>
                <a:cs typeface="Gill Sans" charset="0"/>
                <a:sym typeface="Gill Sans" charset="0"/>
              </a:rPr>
              <a:t> </a:t>
            </a:r>
          </a:p>
          <a:p>
            <a:r>
              <a:rPr lang="en-US" sz="5100" b="1" dirty="0" smtClean="0">
                <a:solidFill>
                  <a:srgbClr val="0433FF"/>
                </a:solidFill>
                <a:latin typeface="Gill Sans" charset="0"/>
                <a:ea typeface="Gill Sans" charset="0"/>
                <a:cs typeface="Gill Sans" charset="0"/>
                <a:sym typeface="Gill Sans" charset="0"/>
              </a:rPr>
              <a:t>get </a:t>
            </a:r>
            <a:r>
              <a:rPr lang="en-US" sz="5100" b="1" dirty="0">
                <a:solidFill>
                  <a:srgbClr val="0433FF"/>
                </a:solidFill>
                <a:latin typeface="Gill Sans" charset="0"/>
                <a:ea typeface="Gill Sans" charset="0"/>
                <a:cs typeface="Gill Sans" charset="0"/>
                <a:sym typeface="Gill Sans" charset="0"/>
              </a:rPr>
              <a:t>them to</a:t>
            </a:r>
            <a:r>
              <a:rPr lang="en-US" sz="5100" b="1" dirty="0" smtClean="0">
                <a:solidFill>
                  <a:srgbClr val="0433FF"/>
                </a:solidFill>
                <a:latin typeface="Gill Sans" charset="0"/>
                <a:ea typeface="Gill Sans" charset="0"/>
                <a:cs typeface="Gill Sans" charset="0"/>
                <a:sym typeface="Gill Sans" charset="0"/>
              </a:rPr>
              <a:t> </a:t>
            </a:r>
          </a:p>
          <a:p>
            <a:r>
              <a:rPr lang="en-US" sz="5100" b="1" dirty="0" smtClean="0">
                <a:solidFill>
                  <a:srgbClr val="0433FF"/>
                </a:solidFill>
                <a:latin typeface="Gill Sans" charset="0"/>
                <a:ea typeface="Gill Sans" charset="0"/>
                <a:cs typeface="Gill Sans" charset="0"/>
                <a:sym typeface="Gill Sans" charset="0"/>
              </a:rPr>
              <a:t>process </a:t>
            </a:r>
            <a:r>
              <a:rPr lang="en-US" sz="5100" b="1" dirty="0">
                <a:solidFill>
                  <a:srgbClr val="0433FF"/>
                </a:solidFill>
                <a:latin typeface="Gill Sans" charset="0"/>
                <a:ea typeface="Gill Sans" charset="0"/>
                <a:cs typeface="Gill Sans" charset="0"/>
                <a:sym typeface="Gill Sans" charset="0"/>
              </a:rPr>
              <a:t>the</a:t>
            </a:r>
            <a:r>
              <a:rPr lang="en-US" sz="5100" b="1" dirty="0" smtClean="0">
                <a:solidFill>
                  <a:srgbClr val="0433FF"/>
                </a:solidFill>
                <a:latin typeface="Gill Sans" charset="0"/>
                <a:ea typeface="Gill Sans" charset="0"/>
                <a:cs typeface="Gill Sans" charset="0"/>
                <a:sym typeface="Gill Sans" charset="0"/>
              </a:rPr>
              <a:t> </a:t>
            </a:r>
          </a:p>
          <a:p>
            <a:r>
              <a:rPr lang="en-US" sz="5100" b="1" dirty="0" smtClean="0">
                <a:solidFill>
                  <a:srgbClr val="0433FF"/>
                </a:solidFill>
                <a:latin typeface="Gill Sans" charset="0"/>
                <a:ea typeface="Gill Sans" charset="0"/>
                <a:cs typeface="Gill Sans" charset="0"/>
                <a:sym typeface="Gill Sans" charset="0"/>
              </a:rPr>
              <a:t>meaning </a:t>
            </a:r>
            <a:r>
              <a:rPr lang="en-US" sz="5100" b="1" dirty="0">
                <a:solidFill>
                  <a:srgbClr val="0433FF"/>
                </a:solidFill>
                <a:latin typeface="Gill Sans" charset="0"/>
                <a:ea typeface="Gill Sans" charset="0"/>
                <a:cs typeface="Gill Sans" charset="0"/>
                <a:sym typeface="Gill Sans" charset="0"/>
              </a:rPr>
              <a:t>first?</a:t>
            </a:r>
            <a:endParaRPr lang="en-US" dirty="0">
              <a:ea typeface="Helvetica Light" charset="0"/>
              <a:cs typeface="Helvetica Light"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utoUpdateAnimBg="0"/>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7" name="AutoShape 1"/>
          <p:cNvSpPr>
            <a:spLocks/>
          </p:cNvSpPr>
          <p:nvPr/>
        </p:nvSpPr>
        <p:spPr bwMode="auto">
          <a:xfrm>
            <a:off x="990080" y="285750"/>
            <a:ext cx="7162725" cy="13215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cmpd="sng">
                <a:solidFill>
                  <a:srgbClr val="000000"/>
                </a:solidFill>
                <a:prstDash val="solid"/>
                <a:miter lim="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lIns="0" tIns="0" rIns="0" bIns="0" anchor="ctr">
            <a:prstTxWarp prst="textNoShape">
              <a:avLst/>
            </a:prstTxWarp>
          </a:bodyPr>
          <a:lstStyle/>
          <a:p>
            <a:r>
              <a:rPr lang="en-US" sz="8600" dirty="0">
                <a:solidFill>
                  <a:srgbClr val="FFFFFF"/>
                </a:solidFill>
                <a:latin typeface="Gill Sans" charset="0"/>
                <a:ea typeface="Gill Sans" charset="0"/>
                <a:cs typeface="Gill Sans" charset="0"/>
                <a:sym typeface="Gill Sans" charset="0"/>
              </a:rPr>
              <a:t>deep processing</a:t>
            </a:r>
            <a:endParaRPr lang="en-US" dirty="0">
              <a:ea typeface="Helvetica Light" charset="0"/>
              <a:cs typeface="Helvetica Light" charset="0"/>
            </a:endParaRPr>
          </a:p>
        </p:txBody>
      </p:sp>
      <p:pic>
        <p:nvPicPr>
          <p:cNvPr id="9218" name="Picture 2" descr="ASC dialog DP.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149572"/>
            <a:ext cx="9563695" cy="6708428"/>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cmpd="sng">
                <a:solidFill>
                  <a:srgbClr val="000000"/>
                </a:solidFill>
                <a:prstDash val="solid"/>
                <a:miter lim="0"/>
                <a:headEnd type="none" w="med" len="med"/>
                <a:tailEnd type="none" w="med" len="me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pic>
        <p:nvPicPr>
          <p:cNvPr id="9219" name="Picture 3"/>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046" y="116086"/>
            <a:ext cx="8072438" cy="393129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rnd" cmpd="sng">
                <a:solidFill>
                  <a:srgbClr val="000000"/>
                </a:solidFill>
                <a:prstDash val="solid"/>
                <a:round/>
                <a:headEnd type="none" w="med" len="med"/>
                <a:tailEnd type="none" w="med" len="me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sp>
        <p:nvSpPr>
          <p:cNvPr id="9220" name="AutoShape 4"/>
          <p:cNvSpPr>
            <a:spLocks/>
          </p:cNvSpPr>
          <p:nvPr/>
        </p:nvSpPr>
        <p:spPr bwMode="auto">
          <a:xfrm>
            <a:off x="4152305" y="6398121"/>
            <a:ext cx="5741789" cy="37504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cmpd="sng">
                <a:solidFill>
                  <a:srgbClr val="000000"/>
                </a:solidFill>
                <a:prstDash val="solid"/>
                <a:miter lim="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lIns="0" tIns="0" rIns="0" bIns="0" anchor="ctr">
            <a:prstTxWarp prst="textNoShape">
              <a:avLst/>
            </a:prstTxWarp>
          </a:bodyPr>
          <a:lstStyle/>
          <a:p>
            <a:r>
              <a:rPr lang="en-US" sz="2000" i="1" dirty="0">
                <a:solidFill>
                  <a:srgbClr val="0433FF"/>
                </a:solidFill>
                <a:latin typeface="Gill Sans" charset="0"/>
                <a:ea typeface="Gill Sans" charset="0"/>
                <a:cs typeface="Gill Sans" charset="0"/>
                <a:sym typeface="Gill Sans" charset="0"/>
              </a:rPr>
              <a:t>Active Skills for Communication</a:t>
            </a:r>
            <a:r>
              <a:rPr lang="en-US" sz="2000" dirty="0">
                <a:solidFill>
                  <a:srgbClr val="0433FF"/>
                </a:solidFill>
                <a:latin typeface="Gill Sans" charset="0"/>
                <a:ea typeface="Gill Sans" charset="0"/>
                <a:cs typeface="Gill Sans" charset="0"/>
                <a:sym typeface="Gill Sans" charset="0"/>
              </a:rPr>
              <a:t> (</a:t>
            </a:r>
            <a:r>
              <a:rPr lang="en-US" sz="2000" dirty="0" err="1">
                <a:solidFill>
                  <a:srgbClr val="0433FF"/>
                </a:solidFill>
                <a:latin typeface="Gill Sans" charset="0"/>
                <a:ea typeface="Gill Sans" charset="0"/>
                <a:cs typeface="Gill Sans" charset="0"/>
                <a:sym typeface="Gill Sans" charset="0"/>
              </a:rPr>
              <a:t>Cengage</a:t>
            </a:r>
            <a:r>
              <a:rPr lang="en-US" sz="2000" dirty="0">
                <a:solidFill>
                  <a:srgbClr val="0433FF"/>
                </a:solidFill>
                <a:latin typeface="Gill Sans" charset="0"/>
                <a:ea typeface="Gill Sans" charset="0"/>
                <a:cs typeface="Gill Sans" charset="0"/>
                <a:sym typeface="Gill Sans" charset="0"/>
              </a:rPr>
              <a:t>)</a:t>
            </a:r>
            <a:endParaRPr lang="en-US" dirty="0">
              <a:ea typeface="Helvetica Light" charset="0"/>
              <a:cs typeface="Helvetica Light" charset="0"/>
            </a:endParaRP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 calcmode="lin" valueType="num">
                                      <p:cBhvr>
                                        <p:cTn id="7" dur="500" fill="hold"/>
                                        <p:tgtEl>
                                          <p:spTgt spid="9219"/>
                                        </p:tgtEl>
                                        <p:attrNameLst>
                                          <p:attrName>ppt_w</p:attrName>
                                        </p:attrNameLst>
                                      </p:cBhvr>
                                      <p:tavLst>
                                        <p:tav tm="0">
                                          <p:val>
                                            <p:fltVal val="0"/>
                                          </p:val>
                                        </p:tav>
                                        <p:tav tm="100000">
                                          <p:val>
                                            <p:strVal val="#ppt_w"/>
                                          </p:val>
                                        </p:tav>
                                      </p:tavLst>
                                    </p:anim>
                                    <p:anim calcmode="lin" valueType="num">
                                      <p:cBhvr>
                                        <p:cTn id="8" dur="500" fill="hold"/>
                                        <p:tgtEl>
                                          <p:spTgt spid="921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xit" presetSubtype="32" fill="hold" nodeType="clickEffect">
                                  <p:stCondLst>
                                    <p:cond delay="0"/>
                                  </p:stCondLst>
                                  <p:childTnLst>
                                    <p:anim calcmode="lin" valueType="num">
                                      <p:cBhvr>
                                        <p:cTn id="12" dur="500"/>
                                        <p:tgtEl>
                                          <p:spTgt spid="9219"/>
                                        </p:tgtEl>
                                        <p:attrNameLst>
                                          <p:attrName>ppt_w</p:attrName>
                                        </p:attrNameLst>
                                      </p:cBhvr>
                                      <p:tavLst>
                                        <p:tav tm="0">
                                          <p:val>
                                            <p:strVal val="ppt_w"/>
                                          </p:val>
                                        </p:tav>
                                        <p:tav tm="100000">
                                          <p:val>
                                            <p:fltVal val="0"/>
                                          </p:val>
                                        </p:tav>
                                      </p:tavLst>
                                    </p:anim>
                                    <p:anim calcmode="lin" valueType="num">
                                      <p:cBhvr>
                                        <p:cTn id="13" dur="500"/>
                                        <p:tgtEl>
                                          <p:spTgt spid="9219"/>
                                        </p:tgtEl>
                                        <p:attrNameLst>
                                          <p:attrName>ppt_h</p:attrName>
                                        </p:attrNameLst>
                                      </p:cBhvr>
                                      <p:tavLst>
                                        <p:tav tm="0">
                                          <p:val>
                                            <p:strVal val="ppt_h"/>
                                          </p:val>
                                        </p:tav>
                                        <p:tav tm="100000">
                                          <p:val>
                                            <p:fltVal val="0"/>
                                          </p:val>
                                        </p:tav>
                                      </p:tavLst>
                                    </p:anim>
                                    <p:set>
                                      <p:cBhvr>
                                        <p:cTn id="14" dur="1" fill="hold">
                                          <p:stCondLst>
                                            <p:cond delay="499"/>
                                          </p:stCondLst>
                                        </p:cTn>
                                        <p:tgtEl>
                                          <p:spTgt spid="92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rcRect t="6092" b="6092"/>
          <a:stretch>
            <a:fillRect/>
          </a:stretch>
        </p:blipFill>
        <p:spPr>
          <a:xfrm>
            <a:off x="767953" y="803672"/>
            <a:ext cx="7804547" cy="4420195"/>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796" y="102967"/>
            <a:ext cx="7772400" cy="1470025"/>
          </a:xfrm>
        </p:spPr>
        <p:txBody>
          <a:bodyPr>
            <a:normAutofit fontScale="90000"/>
          </a:bodyPr>
          <a:lstStyle/>
          <a:p>
            <a:pPr algn="r"/>
            <a:r>
              <a:rPr lang="en-US" sz="6000" b="1" dirty="0" smtClean="0">
                <a:solidFill>
                  <a:srgbClr val="800000"/>
                </a:solidFill>
                <a:latin typeface="Gill Sans"/>
                <a:cs typeface="Gill Sans"/>
              </a:rPr>
              <a:t>Let learners</a:t>
            </a:r>
            <a:r>
              <a:rPr lang="en-US" sz="5400" b="1" dirty="0" smtClean="0">
                <a:solidFill>
                  <a:srgbClr val="800000"/>
                </a:solidFill>
                <a:latin typeface="Gill Sans"/>
                <a:cs typeface="Gill Sans"/>
              </a:rPr>
              <a:t/>
            </a:r>
            <a:br>
              <a:rPr lang="en-US" sz="5400" b="1" dirty="0" smtClean="0">
                <a:solidFill>
                  <a:srgbClr val="800000"/>
                </a:solidFill>
                <a:latin typeface="Gill Sans"/>
                <a:cs typeface="Gill Sans"/>
              </a:rPr>
            </a:br>
            <a:r>
              <a:rPr lang="en-US" sz="8800" b="1" dirty="0" smtClean="0">
                <a:solidFill>
                  <a:srgbClr val="800000"/>
                </a:solidFill>
                <a:latin typeface="Gill Sans"/>
                <a:cs typeface="Gill Sans"/>
              </a:rPr>
              <a:t>create</a:t>
            </a:r>
            <a:endParaRPr lang="en-US" sz="8800" b="1" dirty="0">
              <a:solidFill>
                <a:srgbClr val="800000"/>
              </a:solidFill>
              <a:latin typeface="Gill Sans"/>
              <a:cs typeface="Gill Sans"/>
            </a:endParaRPr>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160551" y="0"/>
            <a:ext cx="2422097" cy="1664162"/>
          </a:xfrm>
          <a:prstGeom prst="rect">
            <a:avLst/>
          </a:prstGeom>
        </p:spPr>
      </p:pic>
      <p:pic>
        <p:nvPicPr>
          <p:cNvPr id="5" name="Picture 4"/>
          <p:cNvPicPr>
            <a:picLocks noChangeAspect="1"/>
          </p:cNvPicPr>
          <p:nvPr/>
        </p:nvPicPr>
        <p:blipFill>
          <a:blip r:embed="rId3"/>
          <a:stretch>
            <a:fillRect/>
          </a:stretch>
        </p:blipFill>
        <p:spPr>
          <a:xfrm>
            <a:off x="0" y="1924923"/>
            <a:ext cx="9144000" cy="5277435"/>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291576"/>
            <a:ext cx="8229600" cy="2582744"/>
          </a:xfrm>
        </p:spPr>
        <p:txBody>
          <a:bodyPr>
            <a:normAutofit/>
          </a:bodyPr>
          <a:lstStyle/>
          <a:p>
            <a:pPr algn="r">
              <a:buNone/>
            </a:pPr>
            <a:r>
              <a:rPr lang="en-US" sz="6600" dirty="0" smtClean="0">
                <a:latin typeface="Gill Sans"/>
                <a:cs typeface="Gill Sans"/>
              </a:rPr>
              <a:t>Creative </a:t>
            </a:r>
          </a:p>
          <a:p>
            <a:pPr algn="r">
              <a:buNone/>
            </a:pPr>
            <a:r>
              <a:rPr lang="en-US" sz="6600" dirty="0" smtClean="0">
                <a:latin typeface="Gill Sans"/>
                <a:cs typeface="Gill Sans"/>
              </a:rPr>
              <a:t>intelligence</a:t>
            </a:r>
          </a:p>
          <a:p>
            <a:pPr algn="r">
              <a:buNone/>
            </a:pPr>
            <a:endParaRPr lang="en-US" sz="6600" dirty="0">
              <a:latin typeface="Gill Sans"/>
              <a:cs typeface="Gill Sans"/>
            </a:endParaRPr>
          </a:p>
        </p:txBody>
      </p:sp>
      <p:pic>
        <p:nvPicPr>
          <p:cNvPr id="5" name="Picture 4"/>
          <p:cNvPicPr>
            <a:picLocks noChangeAspect="1"/>
          </p:cNvPicPr>
          <p:nvPr/>
        </p:nvPicPr>
        <p:blipFill>
          <a:blip r:embed="rId2"/>
          <a:stretch>
            <a:fillRect/>
          </a:stretch>
        </p:blipFill>
        <p:spPr>
          <a:xfrm>
            <a:off x="0" y="0"/>
            <a:ext cx="3505200" cy="2642382"/>
          </a:xfrm>
          <a:prstGeom prst="rect">
            <a:avLst/>
          </a:prstGeom>
        </p:spPr>
      </p:pic>
      <p:sp>
        <p:nvSpPr>
          <p:cNvPr id="6" name="TextBox 5"/>
          <p:cNvSpPr txBox="1"/>
          <p:nvPr/>
        </p:nvSpPr>
        <p:spPr>
          <a:xfrm>
            <a:off x="457200" y="2742935"/>
            <a:ext cx="8144477" cy="2308324"/>
          </a:xfrm>
          <a:prstGeom prst="rect">
            <a:avLst/>
          </a:prstGeom>
          <a:noFill/>
        </p:spPr>
        <p:txBody>
          <a:bodyPr wrap="none" rtlCol="0">
            <a:spAutoFit/>
          </a:bodyPr>
          <a:lstStyle/>
          <a:p>
            <a:r>
              <a:rPr lang="en-US" sz="4800" dirty="0" smtClean="0">
                <a:latin typeface="Gill Sans"/>
                <a:cs typeface="Gill Sans"/>
              </a:rPr>
              <a:t>“</a:t>
            </a:r>
            <a:r>
              <a:rPr lang="en-US" sz="4800" dirty="0" smtClean="0">
                <a:solidFill>
                  <a:srgbClr val="800000"/>
                </a:solidFill>
                <a:latin typeface="Gill Sans"/>
                <a:cs typeface="Gill Sans"/>
              </a:rPr>
              <a:t>The ability to see how to do </a:t>
            </a:r>
          </a:p>
          <a:p>
            <a:r>
              <a:rPr lang="en-US" sz="4800" dirty="0" smtClean="0">
                <a:solidFill>
                  <a:srgbClr val="800000"/>
                </a:solidFill>
                <a:latin typeface="Gill Sans"/>
                <a:cs typeface="Gill Sans"/>
              </a:rPr>
              <a:t>things or think about something </a:t>
            </a:r>
          </a:p>
          <a:p>
            <a:r>
              <a:rPr lang="en-US" sz="4800" dirty="0" smtClean="0">
                <a:solidFill>
                  <a:srgbClr val="800000"/>
                </a:solidFill>
                <a:latin typeface="Gill Sans"/>
                <a:cs typeface="Gill Sans"/>
              </a:rPr>
              <a:t>in multiple ways.”</a:t>
            </a:r>
          </a:p>
        </p:txBody>
      </p:sp>
      <p:sp>
        <p:nvSpPr>
          <p:cNvPr id="7" name="TextBox 6"/>
          <p:cNvSpPr txBox="1"/>
          <p:nvPr/>
        </p:nvSpPr>
        <p:spPr>
          <a:xfrm>
            <a:off x="3014012" y="5011341"/>
            <a:ext cx="4388069" cy="1846659"/>
          </a:xfrm>
          <a:prstGeom prst="rect">
            <a:avLst/>
          </a:prstGeom>
          <a:noFill/>
        </p:spPr>
        <p:txBody>
          <a:bodyPr wrap="square" rtlCol="0">
            <a:spAutoFit/>
          </a:bodyPr>
          <a:lstStyle/>
          <a:p>
            <a:r>
              <a:rPr lang="en-US" sz="3200" dirty="0" smtClean="0">
                <a:latin typeface="Gill Sans"/>
                <a:cs typeface="Gill Sans"/>
              </a:rPr>
              <a:t>- </a:t>
            </a:r>
            <a:r>
              <a:rPr lang="en-US" sz="3200" dirty="0" err="1" smtClean="0">
                <a:latin typeface="Gill Sans"/>
                <a:cs typeface="Gill Sans"/>
              </a:rPr>
              <a:t>Caine</a:t>
            </a:r>
            <a:r>
              <a:rPr lang="en-US" sz="3200" dirty="0" smtClean="0">
                <a:latin typeface="Gill Sans"/>
                <a:cs typeface="Gill Sans"/>
              </a:rPr>
              <a:t>, et al</a:t>
            </a:r>
          </a:p>
          <a:p>
            <a:r>
              <a:rPr lang="en-US" sz="3200" i="1" dirty="0" smtClean="0">
                <a:latin typeface="Gill Sans"/>
                <a:cs typeface="Gill Sans"/>
              </a:rPr>
              <a:t>  12 Brain/Mind Learning     </a:t>
            </a:r>
          </a:p>
          <a:p>
            <a:r>
              <a:rPr lang="en-US" sz="3200" i="1" dirty="0" smtClean="0">
                <a:latin typeface="Gill Sans"/>
                <a:cs typeface="Gill Sans"/>
              </a:rPr>
              <a:t>  Principles in Action</a:t>
            </a:r>
          </a:p>
          <a:p>
            <a:endParaRPr lang="en-US" dirty="0">
              <a:latin typeface="Gill Sans"/>
              <a:cs typeface="Gill Sans"/>
            </a:endParaRPr>
          </a:p>
        </p:txBody>
      </p:sp>
      <p:pic>
        <p:nvPicPr>
          <p:cNvPr id="8" name="Picture 7"/>
          <p:cNvPicPr>
            <a:picLocks noChangeAspect="1"/>
          </p:cNvPicPr>
          <p:nvPr/>
        </p:nvPicPr>
        <p:blipFill>
          <a:blip r:embed="rId3"/>
          <a:stretch>
            <a:fillRect/>
          </a:stretch>
        </p:blipFill>
        <p:spPr>
          <a:xfrm>
            <a:off x="7122129" y="5011341"/>
            <a:ext cx="1324681" cy="17685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Neil deGrasse Tyson on kids.mov">
            <a:hlinkClick r:id="" action="ppaction://media"/>
          </p:cNvPr>
          <p:cNvPicPr/>
          <p:nvPr>
            <p:ph idx="1"/>
            <a:videoFile r:link="rId1"/>
            <p:extLst>
              <p:ext uri="{DAA4B4D4-6D71-4841-9C94-3DE7FCFB9230}">
                <p14:medi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r:embed="rId4"/>
              </p:ext>
            </p:extLst>
          </p:nvPr>
        </p:nvPicPr>
        <p:blipFill>
          <a:blip r:embed="rId5"/>
          <a:stretch>
            <a:fillRect/>
          </a:stretch>
        </p:blipFill>
        <p:spPr>
          <a:xfrm>
            <a:off x="0" y="0"/>
            <a:ext cx="9178332" cy="6994769"/>
          </a:xfr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1982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796" y="102967"/>
            <a:ext cx="7772400" cy="1470025"/>
          </a:xfrm>
        </p:spPr>
        <p:txBody>
          <a:bodyPr>
            <a:normAutofit fontScale="90000"/>
          </a:bodyPr>
          <a:lstStyle/>
          <a:p>
            <a:pPr algn="r"/>
            <a:r>
              <a:rPr lang="en-US" sz="6000" b="1" dirty="0" smtClean="0">
                <a:solidFill>
                  <a:srgbClr val="800000"/>
                </a:solidFill>
                <a:latin typeface="Gill Sans"/>
                <a:cs typeface="Gill Sans"/>
              </a:rPr>
              <a:t>Let learners</a:t>
            </a:r>
            <a:r>
              <a:rPr lang="en-US" sz="5400" b="1" dirty="0" smtClean="0">
                <a:solidFill>
                  <a:srgbClr val="800000"/>
                </a:solidFill>
                <a:latin typeface="Gill Sans"/>
                <a:cs typeface="Gill Sans"/>
              </a:rPr>
              <a:t/>
            </a:r>
            <a:br>
              <a:rPr lang="en-US" sz="5400" b="1" dirty="0" smtClean="0">
                <a:solidFill>
                  <a:srgbClr val="800000"/>
                </a:solidFill>
                <a:latin typeface="Gill Sans"/>
                <a:cs typeface="Gill Sans"/>
              </a:rPr>
            </a:br>
            <a:r>
              <a:rPr lang="en-US" sz="8800" b="1" dirty="0" smtClean="0">
                <a:solidFill>
                  <a:srgbClr val="800000"/>
                </a:solidFill>
                <a:latin typeface="Gill Sans"/>
                <a:cs typeface="Gill Sans"/>
              </a:rPr>
              <a:t>create</a:t>
            </a:r>
            <a:endParaRPr lang="en-US" sz="8800" b="1" dirty="0">
              <a:solidFill>
                <a:srgbClr val="800000"/>
              </a:solidFill>
              <a:latin typeface="Gill Sans"/>
              <a:cs typeface="Gill Sans"/>
            </a:endParaRPr>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60551" y="0"/>
            <a:ext cx="2422097" cy="1664162"/>
          </a:xfrm>
          <a:prstGeom prst="rect">
            <a:avLst/>
          </a:prstGeom>
        </p:spPr>
      </p:pic>
      <p:pic>
        <p:nvPicPr>
          <p:cNvPr id="6" name="Picture 5"/>
          <p:cNvPicPr>
            <a:picLocks noChangeAspect="1"/>
          </p:cNvPicPr>
          <p:nvPr/>
        </p:nvPicPr>
        <p:blipFill>
          <a:blip r:embed="rId3"/>
          <a:stretch>
            <a:fillRect/>
          </a:stretch>
        </p:blipFill>
        <p:spPr>
          <a:xfrm>
            <a:off x="0" y="1903443"/>
            <a:ext cx="4199022" cy="2788824"/>
          </a:xfrm>
          <a:prstGeom prst="rect">
            <a:avLst/>
          </a:prstGeom>
        </p:spPr>
      </p:pic>
      <p:pic>
        <p:nvPicPr>
          <p:cNvPr id="7" name="Picture 6"/>
          <p:cNvPicPr>
            <a:picLocks noChangeAspect="1"/>
          </p:cNvPicPr>
          <p:nvPr/>
        </p:nvPicPr>
        <p:blipFill>
          <a:blip r:embed="rId4"/>
          <a:stretch>
            <a:fillRect/>
          </a:stretch>
        </p:blipFill>
        <p:spPr>
          <a:xfrm>
            <a:off x="0" y="4692266"/>
            <a:ext cx="3224357" cy="2165733"/>
          </a:xfrm>
          <a:prstGeom prst="rect">
            <a:avLst/>
          </a:prstGeom>
        </p:spPr>
      </p:pic>
      <p:pic>
        <p:nvPicPr>
          <p:cNvPr id="8" name="Picture 7"/>
          <p:cNvPicPr>
            <a:picLocks noChangeAspect="1"/>
          </p:cNvPicPr>
          <p:nvPr/>
        </p:nvPicPr>
        <p:blipFill>
          <a:blip r:embed="rId5"/>
          <a:stretch>
            <a:fillRect/>
          </a:stretch>
        </p:blipFill>
        <p:spPr>
          <a:xfrm>
            <a:off x="6367517" y="4430321"/>
            <a:ext cx="2776483" cy="2427679"/>
          </a:xfrm>
          <a:prstGeom prst="rect">
            <a:avLst/>
          </a:prstGeom>
        </p:spPr>
      </p:pic>
      <p:pic>
        <p:nvPicPr>
          <p:cNvPr id="9" name="Picture 8"/>
          <p:cNvPicPr>
            <a:picLocks noChangeAspect="1"/>
          </p:cNvPicPr>
          <p:nvPr/>
        </p:nvPicPr>
        <p:blipFill>
          <a:blip r:embed="rId6"/>
          <a:stretch>
            <a:fillRect/>
          </a:stretch>
        </p:blipFill>
        <p:spPr>
          <a:xfrm>
            <a:off x="2837793" y="4692266"/>
            <a:ext cx="3649719" cy="2434669"/>
          </a:xfrm>
          <a:prstGeom prst="rect">
            <a:avLst/>
          </a:prstGeom>
        </p:spPr>
      </p:pic>
      <p:pic>
        <p:nvPicPr>
          <p:cNvPr id="10" name="Picture 9"/>
          <p:cNvPicPr>
            <a:picLocks noChangeAspect="1"/>
          </p:cNvPicPr>
          <p:nvPr/>
        </p:nvPicPr>
        <p:blipFill>
          <a:blip r:embed="rId7"/>
          <a:stretch>
            <a:fillRect/>
          </a:stretch>
        </p:blipFill>
        <p:spPr>
          <a:xfrm>
            <a:off x="5795581" y="1903443"/>
            <a:ext cx="3348419" cy="25382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100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796" y="102967"/>
            <a:ext cx="7772400" cy="1470025"/>
          </a:xfrm>
        </p:spPr>
        <p:txBody>
          <a:bodyPr>
            <a:normAutofit fontScale="90000"/>
          </a:bodyPr>
          <a:lstStyle/>
          <a:p>
            <a:pPr algn="r"/>
            <a:r>
              <a:rPr lang="en-US" sz="6000" b="1" dirty="0" smtClean="0">
                <a:solidFill>
                  <a:srgbClr val="800000"/>
                </a:solidFill>
                <a:latin typeface="Gill Sans"/>
                <a:cs typeface="Gill Sans"/>
              </a:rPr>
              <a:t>Let learners</a:t>
            </a:r>
            <a:r>
              <a:rPr lang="en-US" sz="5400" b="1" dirty="0" smtClean="0">
                <a:solidFill>
                  <a:srgbClr val="800000"/>
                </a:solidFill>
                <a:latin typeface="Gill Sans"/>
                <a:cs typeface="Gill Sans"/>
              </a:rPr>
              <a:t/>
            </a:r>
            <a:br>
              <a:rPr lang="en-US" sz="5400" b="1" dirty="0" smtClean="0">
                <a:solidFill>
                  <a:srgbClr val="800000"/>
                </a:solidFill>
                <a:latin typeface="Gill Sans"/>
                <a:cs typeface="Gill Sans"/>
              </a:rPr>
            </a:br>
            <a:r>
              <a:rPr lang="en-US" sz="8800" b="1" dirty="0" smtClean="0">
                <a:solidFill>
                  <a:srgbClr val="800000"/>
                </a:solidFill>
                <a:latin typeface="Gill Sans"/>
                <a:cs typeface="Gill Sans"/>
              </a:rPr>
              <a:t>create</a:t>
            </a:r>
            <a:endParaRPr lang="en-US" sz="8800" b="1" dirty="0">
              <a:solidFill>
                <a:srgbClr val="800000"/>
              </a:solidFill>
              <a:latin typeface="Gill Sans"/>
              <a:cs typeface="Gill Sans"/>
            </a:endParaRPr>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160551" y="0"/>
            <a:ext cx="2422097" cy="1664162"/>
          </a:xfrm>
          <a:prstGeom prst="rect">
            <a:avLst/>
          </a:prstGeom>
        </p:spPr>
      </p:pic>
      <p:pic>
        <p:nvPicPr>
          <p:cNvPr id="7" name="Picture 4"/>
          <p:cNvPicPr>
            <a:picLocks noChangeAspect="1"/>
          </p:cNvPicPr>
          <p:nvPr/>
        </p:nvPicPr>
        <p:blipFill>
          <a:blip r:embed="rId3"/>
          <a:srcRect/>
          <a:stretch>
            <a:fillRect/>
          </a:stretch>
        </p:blipFill>
        <p:spPr bwMode="auto">
          <a:xfrm>
            <a:off x="0" y="2024063"/>
            <a:ext cx="9144000" cy="4837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 y="0"/>
            <a:ext cx="11688300" cy="8760736"/>
          </a:xfrm>
          <a:prstGeom prst="rect">
            <a:avLst/>
          </a:prstGeom>
        </p:spPr>
      </p:pic>
      <p:sp>
        <p:nvSpPr>
          <p:cNvPr id="6" name="Rounded Rectangle 5"/>
          <p:cNvSpPr/>
          <p:nvPr/>
        </p:nvSpPr>
        <p:spPr>
          <a:xfrm>
            <a:off x="0" y="0"/>
            <a:ext cx="5637638" cy="2643594"/>
          </a:xfrm>
          <a:prstGeom prst="round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7200" b="1" dirty="0" smtClean="0">
                <a:solidFill>
                  <a:srgbClr val="800000"/>
                </a:solidFill>
                <a:latin typeface="Gill Sans"/>
                <a:cs typeface="Gill Sans"/>
              </a:rPr>
              <a:t>DIY</a:t>
            </a:r>
          </a:p>
          <a:p>
            <a:pPr algn="ctr"/>
            <a:r>
              <a:rPr lang="en-US" sz="7200" b="1" dirty="0" err="1" smtClean="0">
                <a:solidFill>
                  <a:srgbClr val="800000"/>
                </a:solidFill>
                <a:latin typeface="Gill Sans"/>
                <a:cs typeface="Gill Sans"/>
              </a:rPr>
              <a:t>Neuro</a:t>
            </a:r>
            <a:r>
              <a:rPr lang="en-US" sz="7200" b="1" dirty="0" smtClean="0">
                <a:solidFill>
                  <a:srgbClr val="800000"/>
                </a:solidFill>
                <a:latin typeface="Gill Sans"/>
                <a:cs typeface="Gill Sans"/>
              </a:rPr>
              <a:t>-ELT</a:t>
            </a:r>
            <a:endParaRPr lang="en-US" sz="7200" b="1" dirty="0">
              <a:solidFill>
                <a:srgbClr val="800000"/>
              </a:solidFill>
              <a:latin typeface="Gill Sans"/>
              <a:cs typeface="Gill San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 y="0"/>
            <a:ext cx="5493581" cy="6858000"/>
          </a:xfrm>
          <a:prstGeom prst="rect">
            <a:avLst/>
          </a:prstGeom>
          <a:ln>
            <a:solidFill>
              <a:srgbClr val="000000"/>
            </a:solidFill>
          </a:ln>
        </p:spPr>
      </p:pic>
      <p:pic>
        <p:nvPicPr>
          <p:cNvPr id="5" name="Picture 4"/>
          <p:cNvPicPr>
            <a:picLocks noChangeAspect="1"/>
          </p:cNvPicPr>
          <p:nvPr/>
        </p:nvPicPr>
        <p:blipFill>
          <a:blip r:embed="rId3"/>
          <a:stretch>
            <a:fillRect/>
          </a:stretch>
        </p:blipFill>
        <p:spPr>
          <a:xfrm>
            <a:off x="798066" y="1054119"/>
            <a:ext cx="8345934" cy="4165581"/>
          </a:xfrm>
          <a:prstGeom prst="rect">
            <a:avLst/>
          </a:prstGeom>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0" y="0"/>
            <a:ext cx="5306063" cy="6858000"/>
          </a:xfrm>
          <a:prstGeom prst="rect">
            <a:avLst/>
          </a:prstGeom>
          <a:ln>
            <a:solidFill>
              <a:srgbClr val="000000"/>
            </a:solidFill>
          </a:ln>
        </p:spPr>
      </p:pic>
      <p:pic>
        <p:nvPicPr>
          <p:cNvPr id="5" name="Picture 4"/>
          <p:cNvPicPr>
            <a:picLocks noChangeAspect="1"/>
          </p:cNvPicPr>
          <p:nvPr/>
        </p:nvPicPr>
        <p:blipFill>
          <a:blip r:embed="rId3"/>
          <a:stretch>
            <a:fillRect/>
          </a:stretch>
        </p:blipFill>
        <p:spPr>
          <a:xfrm>
            <a:off x="889000" y="821231"/>
            <a:ext cx="8245379" cy="5304932"/>
          </a:xfrm>
          <a:prstGeom prst="rect">
            <a:avLst/>
          </a:prstGeom>
          <a:ln>
            <a:solidFill>
              <a:srgbClr val="0000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79744" y="-1"/>
            <a:ext cx="9223744" cy="6858001"/>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168606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4000" cy="7010305"/>
          </a:xfrm>
          <a:prstGeom prst="rect">
            <a:avLst/>
          </a:prstGeom>
        </p:spPr>
      </p:pic>
      <p:sp>
        <p:nvSpPr>
          <p:cNvPr id="5" name="TextBox 4"/>
          <p:cNvSpPr txBox="1"/>
          <p:nvPr/>
        </p:nvSpPr>
        <p:spPr>
          <a:xfrm>
            <a:off x="5302984" y="1982022"/>
            <a:ext cx="3526741" cy="4862870"/>
          </a:xfrm>
          <a:prstGeom prst="rect">
            <a:avLst/>
          </a:prstGeom>
          <a:noFill/>
        </p:spPr>
        <p:txBody>
          <a:bodyPr wrap="square" rtlCol="0">
            <a:spAutoFit/>
          </a:bodyPr>
          <a:lstStyle/>
          <a:p>
            <a:pPr algn="r"/>
            <a:r>
              <a:rPr lang="en-US" sz="5400" b="1" dirty="0" smtClean="0">
                <a:solidFill>
                  <a:srgbClr val="FFFF00"/>
                </a:solidFill>
                <a:latin typeface="Gill Sans"/>
                <a:cs typeface="Gill Sans"/>
              </a:rPr>
              <a:t>Play</a:t>
            </a:r>
          </a:p>
          <a:p>
            <a:pPr algn="r"/>
            <a:r>
              <a:rPr lang="en-US" sz="5400" dirty="0">
                <a:solidFill>
                  <a:srgbClr val="FFFF00"/>
                </a:solidFill>
                <a:latin typeface="Gill Sans"/>
                <a:cs typeface="Gill Sans"/>
              </a:rPr>
              <a:t>i</a:t>
            </a:r>
            <a:r>
              <a:rPr lang="en-US" sz="5400" dirty="0" smtClean="0">
                <a:solidFill>
                  <a:srgbClr val="FFFF00"/>
                </a:solidFill>
                <a:latin typeface="Gill Sans"/>
                <a:cs typeface="Gill Sans"/>
              </a:rPr>
              <a:t>s the highest form of </a:t>
            </a:r>
          </a:p>
          <a:p>
            <a:pPr algn="r"/>
            <a:r>
              <a:rPr lang="en-US" sz="5400" b="1" dirty="0" smtClean="0">
                <a:solidFill>
                  <a:srgbClr val="FFFF00"/>
                </a:solidFill>
                <a:latin typeface="Gill Sans"/>
                <a:cs typeface="Gill Sans"/>
              </a:rPr>
              <a:t>research.</a:t>
            </a:r>
          </a:p>
          <a:p>
            <a:pPr algn="r"/>
            <a:r>
              <a:rPr lang="en-US" sz="4000" dirty="0" smtClean="0">
                <a:solidFill>
                  <a:srgbClr val="FFFF00"/>
                </a:solidFill>
                <a:latin typeface="Gill Sans"/>
                <a:cs typeface="Gill Sans"/>
              </a:rPr>
              <a:t>- Einstein</a:t>
            </a:r>
            <a:endParaRPr lang="en-US" sz="4000" dirty="0">
              <a:solidFill>
                <a:srgbClr val="FFFF00"/>
              </a:solidFill>
              <a:latin typeface="Gill Sans"/>
              <a:cs typeface="Gill San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002373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5846792" cy="77470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041321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1618" name="Rectangle 3"/>
          <p:cNvSpPr>
            <a:spLocks noGrp="1" noChangeArrowheads="1"/>
          </p:cNvSpPr>
          <p:nvPr>
            <p:ph type="body" idx="1"/>
          </p:nvPr>
        </p:nvSpPr>
        <p:spPr>
          <a:xfrm>
            <a:off x="457200" y="2332038"/>
            <a:ext cx="4476750" cy="4525962"/>
          </a:xfrm>
        </p:spPr>
        <p:txBody>
          <a:bodyPr>
            <a:normAutofit fontScale="92500"/>
          </a:bodyPr>
          <a:lstStyle/>
          <a:p>
            <a:r>
              <a:rPr lang="en-US" sz="4800" dirty="0" smtClean="0">
                <a:solidFill>
                  <a:srgbClr val="000000"/>
                </a:solidFill>
                <a:latin typeface="Gill Sans"/>
                <a:ea typeface="ＭＳ Ｐゴシック" pitchFamily="-108" charset="-128"/>
                <a:cs typeface="Gill Sans"/>
              </a:rPr>
              <a:t>Get art supplies</a:t>
            </a:r>
          </a:p>
          <a:p>
            <a:pPr>
              <a:buNone/>
            </a:pPr>
            <a:r>
              <a:rPr lang="en-US" sz="3027" dirty="0" smtClean="0">
                <a:solidFill>
                  <a:srgbClr val="000000"/>
                </a:solidFill>
                <a:latin typeface="Gill Sans"/>
                <a:ea typeface="ＭＳ Ｐゴシック" pitchFamily="-108" charset="-128"/>
                <a:cs typeface="Gill Sans"/>
              </a:rPr>
              <a:t>(markers, colored paper, glue)</a:t>
            </a:r>
            <a:endParaRPr lang="en-US" sz="4800" dirty="0" smtClean="0">
              <a:solidFill>
                <a:srgbClr val="000000"/>
              </a:solidFill>
              <a:latin typeface="Gill Sans"/>
              <a:ea typeface="ＭＳ Ｐゴシック" pitchFamily="-108" charset="-128"/>
              <a:cs typeface="Gill Sans"/>
            </a:endParaRPr>
          </a:p>
          <a:p>
            <a:r>
              <a:rPr lang="en-US" sz="4800" dirty="0" smtClean="0">
                <a:solidFill>
                  <a:srgbClr val="000000"/>
                </a:solidFill>
                <a:latin typeface="Gill Sans"/>
                <a:ea typeface="ＭＳ Ｐゴシック" pitchFamily="-108" charset="-128"/>
                <a:cs typeface="Gill Sans"/>
              </a:rPr>
              <a:t>Let them do more than write.</a:t>
            </a:r>
          </a:p>
          <a:p>
            <a:r>
              <a:rPr lang="en-US" sz="4800" dirty="0" err="1" smtClean="0">
                <a:solidFill>
                  <a:srgbClr val="000000"/>
                </a:solidFill>
                <a:latin typeface="Gill Sans"/>
                <a:ea typeface="ＭＳ Ｐゴシック" pitchFamily="-108" charset="-128"/>
                <a:cs typeface="Gill Sans"/>
              </a:rPr>
              <a:t>Mindmaps</a:t>
            </a:r>
            <a:endParaRPr lang="en-US" sz="4800" dirty="0" smtClean="0">
              <a:solidFill>
                <a:srgbClr val="000000"/>
              </a:solidFill>
              <a:latin typeface="Gill Sans"/>
              <a:ea typeface="ＭＳ Ｐゴシック" pitchFamily="-108" charset="-128"/>
              <a:cs typeface="Gill Sans"/>
            </a:endParaRPr>
          </a:p>
          <a:p>
            <a:pPr>
              <a:buNone/>
            </a:pPr>
            <a:endParaRPr lang="en-US" sz="2400" dirty="0" smtClean="0">
              <a:solidFill>
                <a:srgbClr val="000000"/>
              </a:solidFill>
              <a:latin typeface="Gill Sans"/>
              <a:ea typeface="ＭＳ Ｐゴシック" pitchFamily="-108" charset="-128"/>
              <a:cs typeface="Gill Sans"/>
            </a:endParaRPr>
          </a:p>
        </p:txBody>
      </p:sp>
      <p:sp>
        <p:nvSpPr>
          <p:cNvPr id="5" name="Rectangle 2"/>
          <p:cNvSpPr txBox="1">
            <a:spLocks noChangeArrowheads="1"/>
          </p:cNvSpPr>
          <p:nvPr/>
        </p:nvSpPr>
        <p:spPr bwMode="auto">
          <a:xfrm>
            <a:off x="0" y="448619"/>
            <a:ext cx="8229600" cy="1143000"/>
          </a:xfrm>
          <a:prstGeom prst="rect">
            <a:avLst/>
          </a:prstGeom>
          <a:noFill/>
          <a:ln w="9525">
            <a:noFill/>
            <a:miter lim="800000"/>
            <a:headEnd/>
            <a:tailEnd/>
          </a:ln>
        </p:spPr>
        <p:txBody>
          <a:bodyPr anchor="ctr">
            <a:prstTxWarp prst="textNoShape">
              <a:avLst/>
            </a:prstTxWarp>
          </a:bodyPr>
          <a:lstStyle/>
          <a:p>
            <a:pPr eaLnBrk="0" hangingPunct="0">
              <a:defRPr/>
            </a:pPr>
            <a:r>
              <a:rPr lang="en-US" sz="6000" b="1" dirty="0">
                <a:solidFill>
                  <a:srgbClr val="800000"/>
                </a:solidFill>
                <a:latin typeface="Gill Sans"/>
                <a:ea typeface="ＭＳ Ｐゴシック" pitchFamily="-65" charset="-128"/>
                <a:cs typeface="Gill Sans"/>
              </a:rPr>
              <a:t>DIY –</a:t>
            </a:r>
            <a:r>
              <a:rPr lang="en-US" sz="6000" b="1" dirty="0" smtClean="0">
                <a:solidFill>
                  <a:srgbClr val="800000"/>
                </a:solidFill>
                <a:latin typeface="Gill Sans"/>
                <a:ea typeface="ＭＳ Ｐゴシック" pitchFamily="-65" charset="-128"/>
                <a:cs typeface="Gill Sans"/>
              </a:rPr>
              <a:t> </a:t>
            </a:r>
            <a:r>
              <a:rPr lang="en-US" sz="3600" dirty="0" smtClean="0">
                <a:solidFill>
                  <a:srgbClr val="800000"/>
                </a:solidFill>
                <a:latin typeface="Gill Sans"/>
                <a:ea typeface="ＭＳ Ｐゴシック" pitchFamily="-65" charset="-128"/>
                <a:cs typeface="Gill Sans"/>
              </a:rPr>
              <a:t>Do </a:t>
            </a:r>
            <a:r>
              <a:rPr lang="en-US" sz="3600" dirty="0">
                <a:solidFill>
                  <a:srgbClr val="800000"/>
                </a:solidFill>
                <a:latin typeface="Gill Sans"/>
                <a:ea typeface="ＭＳ Ｐゴシック" pitchFamily="-65" charset="-128"/>
                <a:cs typeface="Gill Sans"/>
              </a:rPr>
              <a:t>it </a:t>
            </a:r>
            <a:r>
              <a:rPr lang="en-US" sz="3600" dirty="0" smtClean="0">
                <a:solidFill>
                  <a:srgbClr val="800000"/>
                </a:solidFill>
                <a:latin typeface="Gill Sans"/>
                <a:ea typeface="ＭＳ Ｐゴシック" pitchFamily="-65" charset="-128"/>
                <a:cs typeface="Gill Sans"/>
              </a:rPr>
              <a:t>yourself</a:t>
            </a:r>
          </a:p>
          <a:p>
            <a:pPr eaLnBrk="0" hangingPunct="0">
              <a:defRPr/>
            </a:pPr>
            <a:r>
              <a:rPr lang="en-US" sz="6000" b="1" dirty="0" smtClean="0">
                <a:solidFill>
                  <a:srgbClr val="800000"/>
                </a:solidFill>
                <a:latin typeface="Gill Sans"/>
                <a:ea typeface="ＭＳ Ｐゴシック" pitchFamily="-65" charset="-128"/>
                <a:cs typeface="Gill Sans"/>
              </a:rPr>
              <a:t>Creativity</a:t>
            </a:r>
            <a:r>
              <a:rPr lang="en-US" sz="6000" b="1" dirty="0" smtClean="0">
                <a:solidFill>
                  <a:srgbClr val="800000"/>
                </a:solidFill>
                <a:latin typeface="+mn-lt"/>
                <a:ea typeface="ＭＳ Ｐゴシック" pitchFamily="-65" charset="-128"/>
                <a:cs typeface="ＭＳ Ｐゴシック" pitchFamily="-65" charset="-128"/>
              </a:rPr>
              <a:t> </a:t>
            </a:r>
            <a:endParaRPr lang="en-US" sz="2400" b="1" dirty="0">
              <a:solidFill>
                <a:srgbClr val="800000"/>
              </a:solidFill>
              <a:latin typeface="+mn-lt"/>
              <a:ea typeface="ＭＳ Ｐゴシック" pitchFamily="-65" charset="-128"/>
              <a:cs typeface="ＭＳ Ｐゴシック" pitchFamily="-65" charset="-128"/>
            </a:endParaRPr>
          </a:p>
        </p:txBody>
      </p:sp>
      <p:pic>
        <p:nvPicPr>
          <p:cNvPr id="8" name="Picture 7"/>
          <p:cNvPicPr>
            <a:picLocks noChangeAspect="1"/>
          </p:cNvPicPr>
          <p:nvPr/>
        </p:nvPicPr>
        <p:blipFill>
          <a:blip r:embed="rId3"/>
          <a:stretch>
            <a:fillRect/>
          </a:stretch>
        </p:blipFill>
        <p:spPr>
          <a:xfrm>
            <a:off x="5062665" y="0"/>
            <a:ext cx="4568584" cy="6891739"/>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16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16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16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161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build="p"/>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1618" name="Rectangle 3"/>
          <p:cNvSpPr>
            <a:spLocks noGrp="1" noChangeArrowheads="1"/>
          </p:cNvSpPr>
          <p:nvPr>
            <p:ph type="body" idx="1"/>
          </p:nvPr>
        </p:nvSpPr>
        <p:spPr>
          <a:xfrm>
            <a:off x="457200" y="2332038"/>
            <a:ext cx="4476750" cy="4525962"/>
          </a:xfrm>
        </p:spPr>
        <p:txBody>
          <a:bodyPr>
            <a:normAutofit/>
          </a:bodyPr>
          <a:lstStyle/>
          <a:p>
            <a:pPr>
              <a:buNone/>
            </a:pPr>
            <a:endParaRPr lang="en-US" sz="2400" dirty="0" smtClean="0">
              <a:solidFill>
                <a:srgbClr val="000000"/>
              </a:solidFill>
              <a:latin typeface="Gill Sans"/>
              <a:ea typeface="ＭＳ Ｐゴシック" pitchFamily="-108" charset="-128"/>
              <a:cs typeface="Gill Sans"/>
            </a:endParaRPr>
          </a:p>
        </p:txBody>
      </p:sp>
      <p:sp>
        <p:nvSpPr>
          <p:cNvPr id="5" name="Rectangle 2"/>
          <p:cNvSpPr txBox="1">
            <a:spLocks noChangeArrowheads="1"/>
          </p:cNvSpPr>
          <p:nvPr/>
        </p:nvSpPr>
        <p:spPr bwMode="auto">
          <a:xfrm>
            <a:off x="0" y="448619"/>
            <a:ext cx="8229600" cy="1143000"/>
          </a:xfrm>
          <a:prstGeom prst="rect">
            <a:avLst/>
          </a:prstGeom>
          <a:noFill/>
          <a:ln w="9525">
            <a:noFill/>
            <a:miter lim="800000"/>
            <a:headEnd/>
            <a:tailEnd/>
          </a:ln>
        </p:spPr>
        <p:txBody>
          <a:bodyPr anchor="ctr">
            <a:prstTxWarp prst="textNoShape">
              <a:avLst/>
            </a:prstTxWarp>
          </a:bodyPr>
          <a:lstStyle/>
          <a:p>
            <a:pPr eaLnBrk="0" hangingPunct="0">
              <a:defRPr/>
            </a:pPr>
            <a:r>
              <a:rPr lang="en-US" sz="6000" b="1" dirty="0">
                <a:solidFill>
                  <a:srgbClr val="800000"/>
                </a:solidFill>
                <a:latin typeface="Gill Sans"/>
                <a:ea typeface="ＭＳ Ｐゴシック" pitchFamily="-65" charset="-128"/>
                <a:cs typeface="Gill Sans"/>
              </a:rPr>
              <a:t>DIY –</a:t>
            </a:r>
            <a:r>
              <a:rPr lang="en-US" sz="6000" b="1" dirty="0" smtClean="0">
                <a:solidFill>
                  <a:srgbClr val="800000"/>
                </a:solidFill>
                <a:latin typeface="Gill Sans"/>
                <a:ea typeface="ＭＳ Ｐゴシック" pitchFamily="-65" charset="-128"/>
                <a:cs typeface="Gill Sans"/>
              </a:rPr>
              <a:t> </a:t>
            </a:r>
            <a:r>
              <a:rPr lang="en-US" sz="3600" dirty="0" smtClean="0">
                <a:solidFill>
                  <a:srgbClr val="800000"/>
                </a:solidFill>
                <a:latin typeface="Gill Sans"/>
                <a:ea typeface="ＭＳ Ｐゴシック" pitchFamily="-65" charset="-128"/>
                <a:cs typeface="Gill Sans"/>
              </a:rPr>
              <a:t>Do </a:t>
            </a:r>
            <a:r>
              <a:rPr lang="en-US" sz="3600" dirty="0">
                <a:solidFill>
                  <a:srgbClr val="800000"/>
                </a:solidFill>
                <a:latin typeface="Gill Sans"/>
                <a:ea typeface="ＭＳ Ｐゴシック" pitchFamily="-65" charset="-128"/>
                <a:cs typeface="Gill Sans"/>
              </a:rPr>
              <a:t>it </a:t>
            </a:r>
            <a:r>
              <a:rPr lang="en-US" sz="3600" dirty="0" smtClean="0">
                <a:solidFill>
                  <a:srgbClr val="800000"/>
                </a:solidFill>
                <a:latin typeface="Gill Sans"/>
                <a:ea typeface="ＭＳ Ｐゴシック" pitchFamily="-65" charset="-128"/>
                <a:cs typeface="Gill Sans"/>
              </a:rPr>
              <a:t>yourself</a:t>
            </a:r>
          </a:p>
          <a:p>
            <a:pPr eaLnBrk="0" hangingPunct="0">
              <a:defRPr/>
            </a:pPr>
            <a:r>
              <a:rPr lang="en-US" sz="6000" b="1" dirty="0" err="1" smtClean="0">
                <a:solidFill>
                  <a:srgbClr val="800000"/>
                </a:solidFill>
                <a:latin typeface="Gill Sans"/>
                <a:ea typeface="ＭＳ Ｐゴシック" pitchFamily="-65" charset="-128"/>
                <a:cs typeface="Gill Sans"/>
              </a:rPr>
              <a:t>Ceativity</a:t>
            </a:r>
            <a:r>
              <a:rPr lang="en-US" sz="6000" b="1" dirty="0" smtClean="0">
                <a:solidFill>
                  <a:srgbClr val="800000"/>
                </a:solidFill>
                <a:latin typeface="+mn-lt"/>
                <a:ea typeface="ＭＳ Ｐゴシック" pitchFamily="-65" charset="-128"/>
                <a:cs typeface="ＭＳ Ｐゴシック" pitchFamily="-65" charset="-128"/>
              </a:rPr>
              <a:t> </a:t>
            </a:r>
            <a:endParaRPr lang="en-US" sz="2400" b="1" dirty="0">
              <a:solidFill>
                <a:srgbClr val="800000"/>
              </a:solidFill>
              <a:latin typeface="+mn-lt"/>
              <a:ea typeface="ＭＳ Ｐゴシック" pitchFamily="-65" charset="-128"/>
              <a:cs typeface="ＭＳ Ｐゴシック" pitchFamily="-65" charset="-128"/>
            </a:endParaRPr>
          </a:p>
        </p:txBody>
      </p:sp>
      <p:pic>
        <p:nvPicPr>
          <p:cNvPr id="8" name="Picture 7"/>
          <p:cNvPicPr>
            <a:picLocks noChangeAspect="1"/>
          </p:cNvPicPr>
          <p:nvPr/>
        </p:nvPicPr>
        <p:blipFill>
          <a:blip r:embed="rId3"/>
          <a:stretch>
            <a:fillRect/>
          </a:stretch>
        </p:blipFill>
        <p:spPr>
          <a:xfrm>
            <a:off x="5062665" y="0"/>
            <a:ext cx="4568584" cy="6891739"/>
          </a:xfrm>
          <a:prstGeom prst="rect">
            <a:avLst/>
          </a:prstGeom>
        </p:spPr>
      </p:pic>
      <p:pic>
        <p:nvPicPr>
          <p:cNvPr id="6" name="Picture 5"/>
          <p:cNvPicPr>
            <a:picLocks noChangeAspect="1"/>
          </p:cNvPicPr>
          <p:nvPr/>
        </p:nvPicPr>
        <p:blipFill>
          <a:blip r:embed="rId4"/>
          <a:stretch>
            <a:fillRect/>
          </a:stretch>
        </p:blipFill>
        <p:spPr>
          <a:xfrm>
            <a:off x="558800" y="1947317"/>
            <a:ext cx="3268133" cy="3610372"/>
          </a:xfrm>
          <a:prstGeom prst="rect">
            <a:avLst/>
          </a:prstGeom>
        </p:spPr>
      </p:pic>
      <p:sp>
        <p:nvSpPr>
          <p:cNvPr id="7" name="TextBox 6"/>
          <p:cNvSpPr txBox="1"/>
          <p:nvPr/>
        </p:nvSpPr>
        <p:spPr>
          <a:xfrm>
            <a:off x="228600" y="1947317"/>
            <a:ext cx="2836333" cy="769441"/>
          </a:xfrm>
          <a:prstGeom prst="rect">
            <a:avLst/>
          </a:prstGeom>
          <a:noFill/>
        </p:spPr>
        <p:txBody>
          <a:bodyPr wrap="square" rtlCol="0">
            <a:spAutoFit/>
          </a:bodyPr>
          <a:lstStyle/>
          <a:p>
            <a:endParaRPr lang="en-US" sz="4400" dirty="0">
              <a:latin typeface="Gill Sans"/>
              <a:cs typeface="Gill Sans"/>
            </a:endParaRPr>
          </a:p>
        </p:txBody>
      </p:sp>
      <p:sp>
        <p:nvSpPr>
          <p:cNvPr id="9" name="TextBox 8"/>
          <p:cNvSpPr txBox="1"/>
          <p:nvPr/>
        </p:nvSpPr>
        <p:spPr>
          <a:xfrm>
            <a:off x="922866" y="3793067"/>
            <a:ext cx="2760133" cy="1415772"/>
          </a:xfrm>
          <a:prstGeom prst="rect">
            <a:avLst/>
          </a:prstGeom>
          <a:noFill/>
        </p:spPr>
        <p:txBody>
          <a:bodyPr wrap="square" rtlCol="0">
            <a:spAutoFit/>
          </a:bodyPr>
          <a:lstStyle/>
          <a:p>
            <a:r>
              <a:rPr lang="en-US" sz="3200" dirty="0" smtClean="0">
                <a:solidFill>
                  <a:srgbClr val="FFFFFF"/>
                </a:solidFill>
                <a:latin typeface="Chalkduster"/>
                <a:cs typeface="Chalkduster"/>
              </a:rPr>
              <a:t>Add some</a:t>
            </a:r>
          </a:p>
          <a:p>
            <a:r>
              <a:rPr lang="en-US" sz="5400" dirty="0" smtClean="0">
                <a:solidFill>
                  <a:srgbClr val="FFFFFF"/>
                </a:solidFill>
                <a:latin typeface="Chalkduster"/>
                <a:cs typeface="Chalkduster"/>
              </a:rPr>
              <a:t>drama</a:t>
            </a:r>
            <a:endParaRPr lang="en-US" sz="5400" dirty="0">
              <a:solidFill>
                <a:srgbClr val="FFFFFF"/>
              </a:solidFill>
              <a:latin typeface="Chalkduster"/>
              <a:cs typeface="Chalkduster"/>
            </a:endParaRPr>
          </a:p>
        </p:txBody>
      </p:sp>
      <p:sp>
        <p:nvSpPr>
          <p:cNvPr id="10" name="TextBox 9"/>
          <p:cNvSpPr txBox="1"/>
          <p:nvPr/>
        </p:nvSpPr>
        <p:spPr>
          <a:xfrm>
            <a:off x="457200" y="5672667"/>
            <a:ext cx="4705350" cy="769441"/>
          </a:xfrm>
          <a:prstGeom prst="rect">
            <a:avLst/>
          </a:prstGeom>
          <a:noFill/>
        </p:spPr>
        <p:txBody>
          <a:bodyPr wrap="square" rtlCol="0">
            <a:spAutoFit/>
          </a:bodyPr>
          <a:lstStyle/>
          <a:p>
            <a:r>
              <a:rPr lang="en-US" sz="4400" dirty="0" smtClean="0">
                <a:latin typeface="Gill Sans"/>
                <a:cs typeface="Gill Sans"/>
              </a:rPr>
              <a:t>Go to my website</a:t>
            </a:r>
            <a:endParaRPr lang="en-US" sz="4400" dirty="0">
              <a:latin typeface="Gill Sans"/>
              <a:cs typeface="Gill Sans"/>
            </a:endParaRPr>
          </a:p>
        </p:txBody>
      </p:sp>
      <p:pic>
        <p:nvPicPr>
          <p:cNvPr id="12" name="Picture 11"/>
          <p:cNvPicPr>
            <a:picLocks noChangeAspect="1"/>
          </p:cNvPicPr>
          <p:nvPr/>
        </p:nvPicPr>
        <p:blipFill>
          <a:blip r:embed="rId5"/>
          <a:stretch>
            <a:fillRect/>
          </a:stretch>
        </p:blipFill>
        <p:spPr>
          <a:xfrm>
            <a:off x="0" y="1947317"/>
            <a:ext cx="4423838" cy="6191330"/>
          </a:xfrm>
          <a:prstGeom prst="rect">
            <a:avLst/>
          </a:prstGeom>
          <a:ln>
            <a:solidFill>
              <a:srgbClr val="000000"/>
            </a:solidFill>
          </a:ln>
        </p:spPr>
      </p:pic>
      <p:pic>
        <p:nvPicPr>
          <p:cNvPr id="13" name="Picture 12"/>
          <p:cNvPicPr>
            <a:picLocks noChangeAspect="1"/>
          </p:cNvPicPr>
          <p:nvPr/>
        </p:nvPicPr>
        <p:blipFill>
          <a:blip r:embed="rId6"/>
          <a:stretch>
            <a:fillRect/>
          </a:stretch>
        </p:blipFill>
        <p:spPr>
          <a:xfrm>
            <a:off x="457200" y="2501239"/>
            <a:ext cx="4423838" cy="6342855"/>
          </a:xfrm>
          <a:prstGeom prst="rect">
            <a:avLst/>
          </a:prstGeom>
          <a:ln>
            <a:solidFill>
              <a:srgbClr val="000000"/>
            </a:solid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163036" y="232138"/>
            <a:ext cx="2422097" cy="1664162"/>
          </a:xfrm>
          <a:prstGeom prst="rect">
            <a:avLst/>
          </a:prstGeom>
        </p:spPr>
      </p:pic>
      <p:pic>
        <p:nvPicPr>
          <p:cNvPr id="5" name="Picture 4"/>
          <p:cNvPicPr>
            <a:picLocks noChangeAspect="1"/>
          </p:cNvPicPr>
          <p:nvPr/>
        </p:nvPicPr>
        <p:blipFill>
          <a:blip r:embed="rId3"/>
          <a:stretch>
            <a:fillRect/>
          </a:stretch>
        </p:blipFill>
        <p:spPr>
          <a:xfrm>
            <a:off x="281310" y="2616200"/>
            <a:ext cx="6642100" cy="4241800"/>
          </a:xfrm>
          <a:prstGeom prst="rect">
            <a:avLst/>
          </a:prstGeom>
        </p:spPr>
      </p:pic>
      <p:sp>
        <p:nvSpPr>
          <p:cNvPr id="6" name="Title 1"/>
          <p:cNvSpPr txBox="1">
            <a:spLocks/>
          </p:cNvSpPr>
          <p:nvPr/>
        </p:nvSpPr>
        <p:spPr>
          <a:xfrm>
            <a:off x="-2715677" y="662404"/>
            <a:ext cx="8683851" cy="1470025"/>
          </a:xfrm>
          <a:prstGeom prst="rect">
            <a:avLst/>
          </a:prstGeom>
        </p:spPr>
        <p:txBody>
          <a:bodyPr vert="horz" lIns="91440" tIns="45720" rIns="91440" bIns="45720" rtlCol="0" anchor="ctr">
            <a:noAutofit/>
          </a:body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6600" b="1" i="0" u="none" strike="noStrike" kern="1200" cap="none" spc="0" normalizeH="0" baseline="0" noProof="0" dirty="0" smtClean="0">
                <a:ln>
                  <a:noFill/>
                </a:ln>
                <a:solidFill>
                  <a:srgbClr val="800000"/>
                </a:solidFill>
                <a:effectLst/>
                <a:uLnTx/>
                <a:uFillTx/>
                <a:latin typeface="Gill Sans"/>
                <a:ea typeface="+mj-ea"/>
                <a:cs typeface="Gill Sans"/>
              </a:rPr>
              <a:t>Praise</a:t>
            </a:r>
            <a:r>
              <a:rPr kumimoji="0" lang="en-US" sz="8800" b="1" i="0" u="none" strike="noStrike" kern="1200" cap="none" spc="0" normalizeH="0" baseline="0" noProof="0" dirty="0" smtClean="0">
                <a:ln>
                  <a:noFill/>
                </a:ln>
                <a:solidFill>
                  <a:srgbClr val="800000"/>
                </a:solidFill>
                <a:effectLst/>
                <a:uLnTx/>
                <a:uFillTx/>
                <a:latin typeface="Gill Sans"/>
                <a:ea typeface="+mj-ea"/>
                <a:cs typeface="Gill Sans"/>
              </a:rPr>
              <a:t/>
            </a:r>
            <a:br>
              <a:rPr kumimoji="0" lang="en-US" sz="8800" b="1" i="0" u="none" strike="noStrike" kern="1200" cap="none" spc="0" normalizeH="0" baseline="0" noProof="0" dirty="0" smtClean="0">
                <a:ln>
                  <a:noFill/>
                </a:ln>
                <a:solidFill>
                  <a:srgbClr val="800000"/>
                </a:solidFill>
                <a:effectLst/>
                <a:uLnTx/>
                <a:uFillTx/>
                <a:latin typeface="Gill Sans"/>
                <a:ea typeface="+mj-ea"/>
                <a:cs typeface="Gill Sans"/>
              </a:rPr>
            </a:br>
            <a:r>
              <a:rPr kumimoji="0" lang="en-US" sz="6600" b="1" i="0" u="none" strike="noStrike" kern="1200" cap="none" spc="0" normalizeH="0" baseline="0" noProof="0" dirty="0" smtClean="0">
                <a:ln>
                  <a:noFill/>
                </a:ln>
                <a:solidFill>
                  <a:srgbClr val="800000"/>
                </a:solidFill>
                <a:effectLst/>
                <a:uLnTx/>
                <a:uFillTx/>
                <a:latin typeface="Gill Sans"/>
                <a:ea typeface="+mj-ea"/>
                <a:cs typeface="Gill Sans"/>
              </a:rPr>
              <a:t> </a:t>
            </a:r>
          </a:p>
        </p:txBody>
      </p:sp>
      <p:sp>
        <p:nvSpPr>
          <p:cNvPr id="7" name="Title 1"/>
          <p:cNvSpPr txBox="1">
            <a:spLocks/>
          </p:cNvSpPr>
          <p:nvPr/>
        </p:nvSpPr>
        <p:spPr>
          <a:xfrm>
            <a:off x="-44404" y="683571"/>
            <a:ext cx="8683851" cy="1470025"/>
          </a:xfrm>
          <a:prstGeom prst="rect">
            <a:avLst/>
          </a:prstGeom>
        </p:spPr>
        <p:txBody>
          <a:bodyPr vert="horz" lIns="91440" tIns="45720" rIns="91440" bIns="45720" rtlCol="0" anchor="ctr">
            <a:noAutofit/>
          </a:body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rgbClr val="800000"/>
                </a:solidFill>
                <a:effectLst/>
                <a:uLnTx/>
                <a:uFillTx/>
                <a:latin typeface="Gill Sans"/>
                <a:ea typeface="+mj-ea"/>
                <a:cs typeface="Gill Sans"/>
              </a:rPr>
              <a:t> </a:t>
            </a:r>
            <a:r>
              <a:rPr kumimoji="0" lang="en-US" sz="6600" b="1" i="0" u="none" strike="noStrike" kern="1200" cap="none" spc="0" normalizeH="0" baseline="0" noProof="0" dirty="0" smtClean="0">
                <a:ln>
                  <a:noFill/>
                </a:ln>
                <a:solidFill>
                  <a:srgbClr val="800000"/>
                </a:solidFill>
                <a:effectLst/>
                <a:uLnTx/>
                <a:uFillTx/>
                <a:latin typeface="Gill Sans"/>
                <a:ea typeface="+mj-ea"/>
                <a:cs typeface="Gill Sans"/>
              </a:rPr>
              <a:t>effort</a:t>
            </a:r>
            <a:br>
              <a:rPr kumimoji="0" lang="en-US" sz="6600" b="1" i="0" u="none" strike="noStrike" kern="1200" cap="none" spc="0" normalizeH="0" baseline="0" noProof="0" dirty="0" smtClean="0">
                <a:ln>
                  <a:noFill/>
                </a:ln>
                <a:solidFill>
                  <a:srgbClr val="800000"/>
                </a:solidFill>
                <a:effectLst/>
                <a:uLnTx/>
                <a:uFillTx/>
                <a:latin typeface="Gill Sans"/>
                <a:ea typeface="+mj-ea"/>
                <a:cs typeface="Gill Sans"/>
              </a:rPr>
            </a:br>
            <a:endParaRPr kumimoji="0" lang="en-US" sz="6600" b="1" i="0" u="none" strike="noStrike" kern="1200" cap="none" spc="0" normalizeH="0" baseline="0" noProof="0" dirty="0" smtClean="0">
              <a:ln>
                <a:noFill/>
              </a:ln>
              <a:solidFill>
                <a:srgbClr val="800000"/>
              </a:solidFill>
              <a:effectLst/>
              <a:uLnTx/>
              <a:uFillTx/>
              <a:latin typeface="Gill Sans"/>
              <a:ea typeface="+mj-ea"/>
              <a:cs typeface="Gill Sans"/>
            </a:endParaRPr>
          </a:p>
        </p:txBody>
      </p:sp>
      <p:sp>
        <p:nvSpPr>
          <p:cNvPr id="8" name="Title 1"/>
          <p:cNvSpPr txBox="1">
            <a:spLocks/>
          </p:cNvSpPr>
          <p:nvPr/>
        </p:nvSpPr>
        <p:spPr>
          <a:xfrm>
            <a:off x="-40173" y="687802"/>
            <a:ext cx="8683851" cy="1470025"/>
          </a:xfrm>
          <a:prstGeom prst="rect">
            <a:avLst/>
          </a:prstGeom>
        </p:spPr>
        <p:txBody>
          <a:bodyPr vert="horz" lIns="91440" tIns="45720" rIns="91440" bIns="45720" rtlCol="0" anchor="ctr">
            <a:noAutofit/>
          </a:body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rgbClr val="800000"/>
                </a:solidFill>
                <a:effectLst/>
                <a:uLnTx/>
                <a:uFillTx/>
                <a:latin typeface="Gill Sans"/>
                <a:ea typeface="+mj-ea"/>
                <a:cs typeface="Gill Sans"/>
              </a:rPr>
              <a:t> </a:t>
            </a:r>
            <a:r>
              <a:rPr kumimoji="0" lang="en-US" sz="6600" b="1" i="0" u="none" strike="noStrike" kern="1200" cap="none" spc="0" normalizeH="0" baseline="0" noProof="0" dirty="0" smtClean="0">
                <a:ln>
                  <a:noFill/>
                </a:ln>
                <a:solidFill>
                  <a:srgbClr val="800000"/>
                </a:solidFill>
                <a:effectLst/>
                <a:uLnTx/>
                <a:uFillTx/>
                <a:latin typeface="Gill Sans"/>
                <a:ea typeface="+mj-ea"/>
                <a:cs typeface="Gill Sans"/>
              </a:rPr>
              <a:t>effort</a:t>
            </a:r>
            <a:br>
              <a:rPr kumimoji="0" lang="en-US" sz="6600" b="1" i="0" u="none" strike="noStrike" kern="1200" cap="none" spc="0" normalizeH="0" baseline="0" noProof="0" dirty="0" smtClean="0">
                <a:ln>
                  <a:noFill/>
                </a:ln>
                <a:solidFill>
                  <a:srgbClr val="800000"/>
                </a:solidFill>
                <a:effectLst/>
                <a:uLnTx/>
                <a:uFillTx/>
                <a:latin typeface="Gill Sans"/>
                <a:ea typeface="+mj-ea"/>
                <a:cs typeface="Gill Sans"/>
              </a:rPr>
            </a:br>
            <a:r>
              <a:rPr kumimoji="0" lang="en-US" sz="5400" b="1" i="0" u="none" strike="noStrike" kern="1200" cap="none" spc="0" normalizeH="0" baseline="0" noProof="0" dirty="0" smtClean="0">
                <a:ln>
                  <a:noFill/>
                </a:ln>
                <a:solidFill>
                  <a:srgbClr val="800000"/>
                </a:solidFill>
                <a:effectLst/>
                <a:uLnTx/>
                <a:uFillTx/>
                <a:latin typeface="Gill Sans"/>
                <a:ea typeface="+mj-ea"/>
                <a:cs typeface="Gill Sans"/>
              </a:rPr>
              <a:t>not ability / intelligence</a:t>
            </a:r>
            <a:r>
              <a:rPr kumimoji="0" lang="en-US" sz="6600" b="1" i="0" u="none" strike="noStrike" kern="1200" cap="none" spc="0" normalizeH="0" baseline="0" noProof="0" dirty="0" smtClean="0">
                <a:ln>
                  <a:noFill/>
                </a:ln>
                <a:solidFill>
                  <a:srgbClr val="800000"/>
                </a:solidFill>
                <a:effectLst/>
                <a:uLnTx/>
                <a:uFillTx/>
                <a:latin typeface="Gill Sans"/>
                <a:ea typeface="+mj-ea"/>
                <a:cs typeface="Gill Sans"/>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2"/>
      <p:bldP spid="8" grpId="0" build="p" bldLvl="2"/>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291576"/>
            <a:ext cx="8229600" cy="2582744"/>
          </a:xfrm>
        </p:spPr>
        <p:txBody>
          <a:bodyPr>
            <a:normAutofit fontScale="92500" lnSpcReduction="20000"/>
          </a:bodyPr>
          <a:lstStyle/>
          <a:p>
            <a:pPr algn="r">
              <a:buNone/>
            </a:pPr>
            <a:r>
              <a:rPr lang="en-US" sz="6600" dirty="0" smtClean="0">
                <a:latin typeface="Gill Sans"/>
                <a:cs typeface="Gill Sans"/>
              </a:rPr>
              <a:t>Praise effort </a:t>
            </a:r>
          </a:p>
          <a:p>
            <a:pPr algn="r">
              <a:buNone/>
            </a:pPr>
            <a:r>
              <a:rPr lang="en-US" sz="5400" dirty="0" smtClean="0">
                <a:latin typeface="Gill Sans"/>
                <a:cs typeface="Gill Sans"/>
              </a:rPr>
              <a:t>Not ability </a:t>
            </a:r>
          </a:p>
          <a:p>
            <a:pPr algn="r">
              <a:buNone/>
            </a:pPr>
            <a:r>
              <a:rPr lang="en-US" sz="5400" dirty="0" smtClean="0">
                <a:latin typeface="Gill Sans"/>
                <a:cs typeface="Gill Sans"/>
              </a:rPr>
              <a:t>/ intelligence</a:t>
            </a:r>
            <a:r>
              <a:rPr lang="en-US" sz="6600" dirty="0" smtClean="0">
                <a:latin typeface="Gill Sans"/>
                <a:cs typeface="Gill Sans"/>
              </a:rPr>
              <a:t> </a:t>
            </a:r>
          </a:p>
          <a:p>
            <a:pPr algn="r">
              <a:buNone/>
            </a:pPr>
            <a:endParaRPr lang="en-US" sz="6600" dirty="0">
              <a:latin typeface="Gill Sans"/>
              <a:cs typeface="Gill Sans"/>
            </a:endParaRPr>
          </a:p>
        </p:txBody>
      </p:sp>
      <p:pic>
        <p:nvPicPr>
          <p:cNvPr id="5" name="Picture 4"/>
          <p:cNvPicPr>
            <a:picLocks noChangeAspect="1"/>
          </p:cNvPicPr>
          <p:nvPr/>
        </p:nvPicPr>
        <p:blipFill>
          <a:blip r:embed="rId3"/>
          <a:stretch>
            <a:fillRect/>
          </a:stretch>
        </p:blipFill>
        <p:spPr>
          <a:xfrm>
            <a:off x="0" y="0"/>
            <a:ext cx="3505200" cy="2642382"/>
          </a:xfrm>
          <a:prstGeom prst="rect">
            <a:avLst/>
          </a:prstGeom>
        </p:spPr>
      </p:pic>
      <p:sp>
        <p:nvSpPr>
          <p:cNvPr id="6" name="TextBox 5"/>
          <p:cNvSpPr txBox="1"/>
          <p:nvPr/>
        </p:nvSpPr>
        <p:spPr>
          <a:xfrm>
            <a:off x="457200" y="3312090"/>
            <a:ext cx="8741396" cy="2308324"/>
          </a:xfrm>
          <a:prstGeom prst="rect">
            <a:avLst/>
          </a:prstGeom>
          <a:noFill/>
        </p:spPr>
        <p:txBody>
          <a:bodyPr wrap="none" rtlCol="0">
            <a:spAutoFit/>
          </a:bodyPr>
          <a:lstStyle/>
          <a:p>
            <a:r>
              <a:rPr lang="en-US" sz="4800" dirty="0" smtClean="0">
                <a:solidFill>
                  <a:srgbClr val="800000"/>
                </a:solidFill>
                <a:latin typeface="Gill Sans"/>
                <a:cs typeface="Gill Sans"/>
              </a:rPr>
              <a:t>Students praised for effort: </a:t>
            </a:r>
          </a:p>
          <a:p>
            <a:r>
              <a:rPr lang="en-US" sz="4800" dirty="0" smtClean="0">
                <a:solidFill>
                  <a:srgbClr val="800000"/>
                </a:solidFill>
                <a:latin typeface="Gill Sans"/>
                <a:cs typeface="Gill Sans"/>
              </a:rPr>
              <a:t>90% chose more challenging tasks.</a:t>
            </a:r>
          </a:p>
          <a:p>
            <a:endParaRPr lang="en-US" sz="4800" dirty="0" smtClean="0">
              <a:latin typeface="Gill Sans"/>
              <a:cs typeface="Gill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291576"/>
            <a:ext cx="8229600" cy="2582744"/>
          </a:xfrm>
        </p:spPr>
        <p:txBody>
          <a:bodyPr>
            <a:normAutofit fontScale="92500" lnSpcReduction="20000"/>
          </a:bodyPr>
          <a:lstStyle/>
          <a:p>
            <a:pPr algn="r">
              <a:buNone/>
            </a:pPr>
            <a:r>
              <a:rPr lang="en-US" sz="6600" dirty="0" smtClean="0">
                <a:latin typeface="Gill Sans"/>
                <a:cs typeface="Gill Sans"/>
              </a:rPr>
              <a:t>Praise effort </a:t>
            </a:r>
          </a:p>
          <a:p>
            <a:pPr algn="r">
              <a:buNone/>
            </a:pPr>
            <a:r>
              <a:rPr lang="en-US" sz="5400" dirty="0" smtClean="0">
                <a:latin typeface="Gill Sans"/>
                <a:cs typeface="Gill Sans"/>
              </a:rPr>
              <a:t>Not ability </a:t>
            </a:r>
          </a:p>
          <a:p>
            <a:pPr algn="r">
              <a:buNone/>
            </a:pPr>
            <a:r>
              <a:rPr lang="en-US" sz="5400" dirty="0" smtClean="0">
                <a:latin typeface="Gill Sans"/>
                <a:cs typeface="Gill Sans"/>
              </a:rPr>
              <a:t>/ intelligence</a:t>
            </a:r>
            <a:r>
              <a:rPr lang="en-US" sz="6600" dirty="0" smtClean="0">
                <a:latin typeface="Gill Sans"/>
                <a:cs typeface="Gill Sans"/>
              </a:rPr>
              <a:t> </a:t>
            </a:r>
          </a:p>
          <a:p>
            <a:pPr algn="r">
              <a:buNone/>
            </a:pPr>
            <a:endParaRPr lang="en-US" sz="6600" dirty="0">
              <a:latin typeface="Gill Sans"/>
              <a:cs typeface="Gill Sans"/>
            </a:endParaRPr>
          </a:p>
        </p:txBody>
      </p:sp>
      <p:pic>
        <p:nvPicPr>
          <p:cNvPr id="5" name="Picture 4"/>
          <p:cNvPicPr>
            <a:picLocks noChangeAspect="1"/>
          </p:cNvPicPr>
          <p:nvPr/>
        </p:nvPicPr>
        <p:blipFill>
          <a:blip r:embed="rId3"/>
          <a:stretch>
            <a:fillRect/>
          </a:stretch>
        </p:blipFill>
        <p:spPr>
          <a:xfrm>
            <a:off x="0" y="0"/>
            <a:ext cx="3505200" cy="2642382"/>
          </a:xfrm>
          <a:prstGeom prst="rect">
            <a:avLst/>
          </a:prstGeom>
        </p:spPr>
      </p:pic>
      <p:sp>
        <p:nvSpPr>
          <p:cNvPr id="6" name="TextBox 5"/>
          <p:cNvSpPr txBox="1"/>
          <p:nvPr/>
        </p:nvSpPr>
        <p:spPr>
          <a:xfrm>
            <a:off x="259837" y="2742935"/>
            <a:ext cx="8988759" cy="3046988"/>
          </a:xfrm>
          <a:prstGeom prst="rect">
            <a:avLst/>
          </a:prstGeom>
          <a:noFill/>
        </p:spPr>
        <p:txBody>
          <a:bodyPr wrap="none" rtlCol="0">
            <a:spAutoFit/>
          </a:bodyPr>
          <a:lstStyle/>
          <a:p>
            <a:r>
              <a:rPr lang="en-US" sz="4800" dirty="0" smtClean="0">
                <a:solidFill>
                  <a:srgbClr val="800000"/>
                </a:solidFill>
                <a:latin typeface="Gill Sans"/>
                <a:cs typeface="Gill Sans"/>
              </a:rPr>
              <a:t>Students praised for ability: </a:t>
            </a:r>
          </a:p>
          <a:p>
            <a:r>
              <a:rPr lang="en-US" sz="4800" dirty="0" smtClean="0">
                <a:solidFill>
                  <a:srgbClr val="800000"/>
                </a:solidFill>
                <a:latin typeface="Gill Sans"/>
                <a:cs typeface="Gill Sans"/>
              </a:rPr>
              <a:t>avoided more challenging tasks.</a:t>
            </a:r>
          </a:p>
          <a:p>
            <a:r>
              <a:rPr lang="en-US" sz="4800" dirty="0" smtClean="0">
                <a:solidFill>
                  <a:srgbClr val="800000"/>
                </a:solidFill>
                <a:latin typeface="Gill Sans"/>
                <a:cs typeface="Gill Sans"/>
              </a:rPr>
              <a:t>They didn’t want to make mistakes.</a:t>
            </a:r>
          </a:p>
          <a:p>
            <a:endParaRPr lang="en-US" sz="4800" dirty="0" smtClean="0">
              <a:latin typeface="Gill Sans"/>
              <a:cs typeface="Gill Sans"/>
            </a:endParaRPr>
          </a:p>
        </p:txBody>
      </p:sp>
      <p:sp>
        <p:nvSpPr>
          <p:cNvPr id="7" name="TextBox 6"/>
          <p:cNvSpPr txBox="1"/>
          <p:nvPr/>
        </p:nvSpPr>
        <p:spPr>
          <a:xfrm>
            <a:off x="4663146" y="5205147"/>
            <a:ext cx="2572141" cy="584776"/>
          </a:xfrm>
          <a:prstGeom prst="rect">
            <a:avLst/>
          </a:prstGeom>
          <a:noFill/>
        </p:spPr>
        <p:txBody>
          <a:bodyPr wrap="square" rtlCol="0">
            <a:spAutoFit/>
          </a:bodyPr>
          <a:lstStyle/>
          <a:p>
            <a:pPr>
              <a:buFontTx/>
              <a:buChar char="-"/>
            </a:pPr>
            <a:r>
              <a:rPr lang="en-US" sz="3200" dirty="0" smtClean="0">
                <a:latin typeface="Gill Sans"/>
                <a:cs typeface="Gill Sans"/>
              </a:rPr>
              <a:t>Carol </a:t>
            </a:r>
            <a:r>
              <a:rPr lang="en-US" sz="3200" dirty="0" err="1" smtClean="0">
                <a:latin typeface="Gill Sans"/>
                <a:cs typeface="Gill Sans"/>
              </a:rPr>
              <a:t>Dweck</a:t>
            </a:r>
            <a:endParaRPr lang="en-US" sz="3200" dirty="0" smtClean="0">
              <a:latin typeface="Gill Sans"/>
              <a:cs typeface="Gill Sans"/>
            </a:endParaRPr>
          </a:p>
        </p:txBody>
      </p:sp>
      <p:pic>
        <p:nvPicPr>
          <p:cNvPr id="10" name="Picture 9"/>
          <p:cNvPicPr>
            <a:picLocks noChangeAspect="1"/>
          </p:cNvPicPr>
          <p:nvPr/>
        </p:nvPicPr>
        <p:blipFill>
          <a:blip r:embed="rId4"/>
          <a:stretch>
            <a:fillRect/>
          </a:stretch>
        </p:blipFill>
        <p:spPr>
          <a:xfrm>
            <a:off x="7235287" y="5011341"/>
            <a:ext cx="1211523" cy="1890268"/>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1" y="0"/>
            <a:ext cx="11688300" cy="8760736"/>
          </a:xfrm>
          <a:prstGeom prst="rect">
            <a:avLst/>
          </a:prstGeom>
        </p:spPr>
      </p:pic>
      <p:sp>
        <p:nvSpPr>
          <p:cNvPr id="6" name="Rounded Rectangle 5"/>
          <p:cNvSpPr/>
          <p:nvPr/>
        </p:nvSpPr>
        <p:spPr>
          <a:xfrm>
            <a:off x="0" y="0"/>
            <a:ext cx="5637638" cy="2643594"/>
          </a:xfrm>
          <a:prstGeom prst="round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4800" b="1" dirty="0" smtClean="0">
                <a:solidFill>
                  <a:srgbClr val="800000"/>
                </a:solidFill>
                <a:latin typeface="Gill Sans"/>
                <a:cs typeface="Gill Sans"/>
              </a:rPr>
              <a:t>Making your textbook more brain-friendly</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796" y="102967"/>
            <a:ext cx="8398804" cy="1470025"/>
          </a:xfrm>
        </p:spPr>
        <p:txBody>
          <a:bodyPr>
            <a:normAutofit/>
          </a:bodyPr>
          <a:lstStyle/>
          <a:p>
            <a:pPr algn="r"/>
            <a:r>
              <a:rPr lang="en-US" sz="8800" b="1" dirty="0" smtClean="0">
                <a:solidFill>
                  <a:srgbClr val="800000"/>
                </a:solidFill>
                <a:latin typeface="Gill Sans"/>
                <a:cs typeface="Gill Sans"/>
              </a:rPr>
              <a:t>Personalize</a:t>
            </a:r>
            <a:endParaRPr lang="en-US" sz="8800" b="1" dirty="0">
              <a:solidFill>
                <a:srgbClr val="800000"/>
              </a:solidFill>
              <a:latin typeface="Gill Sans"/>
              <a:cs typeface="Gill Sans"/>
            </a:endParaRPr>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8578" y="232138"/>
            <a:ext cx="2422097" cy="1664162"/>
          </a:xfrm>
          <a:prstGeom prst="rect">
            <a:avLst/>
          </a:prstGeom>
        </p:spPr>
      </p:pic>
      <p:pic>
        <p:nvPicPr>
          <p:cNvPr id="5" name="Picture 4"/>
          <p:cNvPicPr>
            <a:picLocks noChangeAspect="1"/>
          </p:cNvPicPr>
          <p:nvPr/>
        </p:nvPicPr>
        <p:blipFill>
          <a:blip r:embed="rId3"/>
          <a:stretch>
            <a:fillRect/>
          </a:stretch>
        </p:blipFill>
        <p:spPr>
          <a:xfrm>
            <a:off x="0" y="3099062"/>
            <a:ext cx="7404100" cy="3251200"/>
          </a:xfrm>
          <a:prstGeom prst="rect">
            <a:avLst/>
          </a:prstGeom>
        </p:spPr>
      </p:pic>
      <p:pic>
        <p:nvPicPr>
          <p:cNvPr id="7" name="Picture 6"/>
          <p:cNvPicPr>
            <a:picLocks noChangeAspect="1"/>
          </p:cNvPicPr>
          <p:nvPr/>
        </p:nvPicPr>
        <p:blipFill>
          <a:blip r:embed="rId4"/>
          <a:stretch>
            <a:fillRect/>
          </a:stretch>
        </p:blipFill>
        <p:spPr>
          <a:xfrm>
            <a:off x="5925481" y="1572992"/>
            <a:ext cx="2957237" cy="2593709"/>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6835" y="218730"/>
            <a:ext cx="8229600" cy="2728724"/>
          </a:xfrm>
        </p:spPr>
        <p:txBody>
          <a:bodyPr>
            <a:normAutofit/>
          </a:bodyPr>
          <a:lstStyle/>
          <a:p>
            <a:pPr algn="r">
              <a:buNone/>
            </a:pPr>
            <a:r>
              <a:rPr lang="en-US" sz="4800" dirty="0" smtClean="0">
                <a:latin typeface="Gill Sans"/>
                <a:cs typeface="Gill Sans"/>
              </a:rPr>
              <a:t>Personal experience </a:t>
            </a:r>
          </a:p>
          <a:p>
            <a:pPr algn="r">
              <a:buNone/>
            </a:pPr>
            <a:r>
              <a:rPr lang="en-US" sz="4800" dirty="0" smtClean="0">
                <a:latin typeface="Gill Sans"/>
                <a:cs typeface="Gill Sans"/>
              </a:rPr>
              <a:t>increases memory </a:t>
            </a:r>
          </a:p>
        </p:txBody>
      </p:sp>
      <p:pic>
        <p:nvPicPr>
          <p:cNvPr id="5" name="Picture 4"/>
          <p:cNvPicPr>
            <a:picLocks noChangeAspect="1"/>
          </p:cNvPicPr>
          <p:nvPr/>
        </p:nvPicPr>
        <p:blipFill>
          <a:blip r:embed="rId2"/>
          <a:stretch>
            <a:fillRect/>
          </a:stretch>
        </p:blipFill>
        <p:spPr>
          <a:xfrm>
            <a:off x="0" y="0"/>
            <a:ext cx="3505200" cy="2642382"/>
          </a:xfrm>
          <a:prstGeom prst="rect">
            <a:avLst/>
          </a:prstGeom>
        </p:spPr>
      </p:pic>
      <p:sp>
        <p:nvSpPr>
          <p:cNvPr id="7" name="TextBox 6"/>
          <p:cNvSpPr txBox="1"/>
          <p:nvPr/>
        </p:nvSpPr>
        <p:spPr>
          <a:xfrm>
            <a:off x="1043606" y="5105432"/>
            <a:ext cx="6466759" cy="1569660"/>
          </a:xfrm>
          <a:prstGeom prst="rect">
            <a:avLst/>
          </a:prstGeom>
          <a:noFill/>
        </p:spPr>
        <p:txBody>
          <a:bodyPr wrap="square" rtlCol="0">
            <a:spAutoFit/>
          </a:bodyPr>
          <a:lstStyle/>
          <a:p>
            <a:r>
              <a:rPr lang="en-US" sz="3200" dirty="0" smtClean="0">
                <a:latin typeface="Gill Sans"/>
                <a:cs typeface="Gill Sans"/>
              </a:rPr>
              <a:t>- </a:t>
            </a:r>
            <a:r>
              <a:rPr lang="en-US" sz="3200" dirty="0" err="1" smtClean="0">
                <a:latin typeface="Gill Sans"/>
                <a:cs typeface="Gill Sans"/>
              </a:rPr>
              <a:t>Caine</a:t>
            </a:r>
            <a:r>
              <a:rPr lang="en-US" sz="3200" dirty="0" smtClean="0">
                <a:latin typeface="Gill Sans"/>
                <a:cs typeface="Gill Sans"/>
              </a:rPr>
              <a:t>, et al.</a:t>
            </a:r>
          </a:p>
          <a:p>
            <a:r>
              <a:rPr lang="en-US" sz="3200" i="1" dirty="0" smtClean="0">
                <a:latin typeface="Gill Sans"/>
                <a:cs typeface="Gill Sans"/>
              </a:rPr>
              <a:t>   12 Brain/Mind Learning </a:t>
            </a:r>
          </a:p>
          <a:p>
            <a:r>
              <a:rPr lang="en-US" sz="3200" i="1" dirty="0" smtClean="0">
                <a:latin typeface="Gill Sans"/>
                <a:cs typeface="Gill Sans"/>
              </a:rPr>
              <a:t>   Principles in Action</a:t>
            </a:r>
            <a:endParaRPr lang="en-US" sz="3200" i="1" dirty="0">
              <a:latin typeface="Gill Sans"/>
              <a:cs typeface="Gill Sans"/>
            </a:endParaRPr>
          </a:p>
        </p:txBody>
      </p:sp>
      <p:pic>
        <p:nvPicPr>
          <p:cNvPr id="8" name="Picture 7"/>
          <p:cNvPicPr>
            <a:picLocks noChangeAspect="1"/>
          </p:cNvPicPr>
          <p:nvPr/>
        </p:nvPicPr>
        <p:blipFill>
          <a:blip r:embed="rId3"/>
          <a:stretch>
            <a:fillRect/>
          </a:stretch>
        </p:blipFill>
        <p:spPr>
          <a:xfrm>
            <a:off x="3505200" y="2029336"/>
            <a:ext cx="5638800" cy="3705094"/>
          </a:xfrm>
          <a:prstGeom prst="rect">
            <a:avLst/>
          </a:prstGeom>
        </p:spPr>
      </p:pic>
      <p:pic>
        <p:nvPicPr>
          <p:cNvPr id="10" name="Picture 9"/>
          <p:cNvPicPr>
            <a:picLocks noChangeAspect="1"/>
          </p:cNvPicPr>
          <p:nvPr/>
        </p:nvPicPr>
        <p:blipFill>
          <a:blip r:embed="rId4"/>
          <a:stretch>
            <a:fillRect/>
          </a:stretch>
        </p:blipFill>
        <p:spPr>
          <a:xfrm>
            <a:off x="0" y="4959555"/>
            <a:ext cx="1324681" cy="17685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481" name="Picture 1" descr="iStock_000009204535XSmall.jp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26" t="21" b="22733"/>
          <a:stretch>
            <a:fillRect/>
          </a:stretch>
        </p:blipFill>
        <p:spPr bwMode="auto">
          <a:xfrm>
            <a:off x="-80367" y="-107156"/>
            <a:ext cx="9826005" cy="1014412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cmpd="sng">
                <a:solidFill>
                  <a:srgbClr val="000000"/>
                </a:solidFill>
                <a:prstDash val="solid"/>
                <a:miter lim="0"/>
                <a:headEnd type="none" w="med" len="med"/>
                <a:tailEnd type="none" w="med" len="me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sp>
        <p:nvSpPr>
          <p:cNvPr id="20482" name="AutoShape 2"/>
          <p:cNvSpPr>
            <a:spLocks/>
          </p:cNvSpPr>
          <p:nvPr/>
        </p:nvSpPr>
        <p:spPr bwMode="auto">
          <a:xfrm>
            <a:off x="420812" y="362769"/>
            <a:ext cx="8938617" cy="339439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cmpd="sng">
                <a:solidFill>
                  <a:srgbClr val="000000"/>
                </a:solidFill>
                <a:prstDash val="solid"/>
                <a:miter lim="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lIns="0" tIns="0" rIns="0" bIns="0" anchor="b"/>
          <a:lstStyle/>
          <a:p>
            <a:pPr algn="l">
              <a:lnSpc>
                <a:spcPct val="150000"/>
              </a:lnSpc>
              <a:defRPr/>
            </a:pPr>
            <a:r>
              <a:rPr lang="en-US" sz="4900" b="1" dirty="0">
                <a:solidFill>
                  <a:srgbClr val="FFFFFF"/>
                </a:solidFill>
                <a:latin typeface="Gill Sans" charset="0"/>
                <a:ea typeface="ＭＳ Ｐゴシック" charset="0"/>
                <a:cs typeface="Gill Sans" charset="0"/>
                <a:sym typeface="Gill Sans" charset="0"/>
              </a:rPr>
              <a:t>How do we encode memories?</a:t>
            </a:r>
          </a:p>
        </p:txBody>
      </p:sp>
      <p:pic>
        <p:nvPicPr>
          <p:cNvPr id="20483" name="Picture 3" descr="file-cabinet.jpg"/>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2080" y="3775026"/>
            <a:ext cx="2326184" cy="3288357"/>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cmpd="sng">
                <a:solidFill>
                  <a:srgbClr val="000000"/>
                </a:solidFill>
                <a:prstDash val="solid"/>
                <a:miter lim="0"/>
                <a:headEnd type="none" w="med" len="med"/>
                <a:tailEnd type="none" w="med" len="me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pic>
        <p:nvPicPr>
          <p:cNvPr id="20484" name="Picture 4" descr="old-family.jpg"/>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773785" y="4128864"/>
            <a:ext cx="4233788" cy="2597423"/>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cmpd="sng">
                <a:solidFill>
                  <a:srgbClr val="000000"/>
                </a:solidFill>
                <a:prstDash val="solid"/>
                <a:miter lim="0"/>
                <a:headEnd type="none" w="med" len="med"/>
                <a:tailEnd type="none" w="med" len="me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pic>
        <p:nvPicPr>
          <p:cNvPr id="20485" name="Picture 5" descr="20130603004233!Dictionary_Icon.png"/>
          <p:cNvPicPr>
            <a:picLocks noChangeAspect="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972970" y="4174629"/>
            <a:ext cx="2213446" cy="2213447"/>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cmpd="sng">
                <a:solidFill>
                  <a:srgbClr val="000000"/>
                </a:solidFill>
                <a:prstDash val="solid"/>
                <a:miter lim="0"/>
                <a:headEnd type="none" w="med" len="med"/>
                <a:tailEnd type="none" w="med" len="me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pic>
        <p:nvPicPr>
          <p:cNvPr id="20486" name="Picture 6" descr="pasted-image.png"/>
          <p:cNvPicPr>
            <a:picLocks noChangeAspect="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09253" y="3806279"/>
            <a:ext cx="8518922" cy="3241477"/>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cmpd="sng">
                <a:solidFill>
                  <a:srgbClr val="000000"/>
                </a:solidFill>
                <a:prstDash val="solid"/>
                <a:miter lim="0"/>
                <a:headEnd type="none" w="med" len="med"/>
                <a:tailEnd type="none" w="med" len="me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0483"/>
                                        </p:tgtEl>
                                        <p:attrNameLst>
                                          <p:attrName>style.visibility</p:attrName>
                                        </p:attrNameLst>
                                      </p:cBhvr>
                                      <p:to>
                                        <p:strVal val="visible"/>
                                      </p:to>
                                    </p:set>
                                    <p:anim calcmode="lin" valueType="num">
                                      <p:cBhvr>
                                        <p:cTn id="7" dur="500" fill="hold"/>
                                        <p:tgtEl>
                                          <p:spTgt spid="20483"/>
                                        </p:tgtEl>
                                        <p:attrNameLst>
                                          <p:attrName>ppt_w</p:attrName>
                                        </p:attrNameLst>
                                      </p:cBhvr>
                                      <p:tavLst>
                                        <p:tav tm="0">
                                          <p:val>
                                            <p:fltVal val="0"/>
                                          </p:val>
                                        </p:tav>
                                        <p:tav tm="100000">
                                          <p:val>
                                            <p:strVal val="#ppt_w"/>
                                          </p:val>
                                        </p:tav>
                                      </p:tavLst>
                                    </p:anim>
                                    <p:anim calcmode="lin" valueType="num">
                                      <p:cBhvr>
                                        <p:cTn id="8" dur="500" fill="hold"/>
                                        <p:tgtEl>
                                          <p:spTgt spid="20483"/>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20484"/>
                                        </p:tgtEl>
                                        <p:attrNameLst>
                                          <p:attrName>style.visibility</p:attrName>
                                        </p:attrNameLst>
                                      </p:cBhvr>
                                      <p:to>
                                        <p:strVal val="visible"/>
                                      </p:to>
                                    </p:set>
                                    <p:anim calcmode="lin" valueType="num">
                                      <p:cBhvr>
                                        <p:cTn id="13" dur="500" fill="hold"/>
                                        <p:tgtEl>
                                          <p:spTgt spid="20484"/>
                                        </p:tgtEl>
                                        <p:attrNameLst>
                                          <p:attrName>ppt_w</p:attrName>
                                        </p:attrNameLst>
                                      </p:cBhvr>
                                      <p:tavLst>
                                        <p:tav tm="0">
                                          <p:val>
                                            <p:fltVal val="0"/>
                                          </p:val>
                                        </p:tav>
                                        <p:tav tm="100000">
                                          <p:val>
                                            <p:strVal val="#ppt_w"/>
                                          </p:val>
                                        </p:tav>
                                      </p:tavLst>
                                    </p:anim>
                                    <p:anim calcmode="lin" valueType="num">
                                      <p:cBhvr>
                                        <p:cTn id="14" dur="500" fill="hold"/>
                                        <p:tgtEl>
                                          <p:spTgt spid="20484"/>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20485"/>
                                        </p:tgtEl>
                                        <p:attrNameLst>
                                          <p:attrName>style.visibility</p:attrName>
                                        </p:attrNameLst>
                                      </p:cBhvr>
                                      <p:to>
                                        <p:strVal val="visible"/>
                                      </p:to>
                                    </p:set>
                                    <p:anim calcmode="lin" valueType="num">
                                      <p:cBhvr>
                                        <p:cTn id="19" dur="500" fill="hold"/>
                                        <p:tgtEl>
                                          <p:spTgt spid="20485"/>
                                        </p:tgtEl>
                                        <p:attrNameLst>
                                          <p:attrName>ppt_w</p:attrName>
                                        </p:attrNameLst>
                                      </p:cBhvr>
                                      <p:tavLst>
                                        <p:tav tm="0">
                                          <p:val>
                                            <p:fltVal val="0"/>
                                          </p:val>
                                        </p:tav>
                                        <p:tav tm="100000">
                                          <p:val>
                                            <p:strVal val="#ppt_w"/>
                                          </p:val>
                                        </p:tav>
                                      </p:tavLst>
                                    </p:anim>
                                    <p:anim calcmode="lin" valueType="num">
                                      <p:cBhvr>
                                        <p:cTn id="20" dur="500" fill="hold"/>
                                        <p:tgtEl>
                                          <p:spTgt spid="20485"/>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32" fill="hold" nodeType="clickEffect">
                                  <p:stCondLst>
                                    <p:cond delay="0"/>
                                  </p:stCondLst>
                                  <p:childTnLst>
                                    <p:set>
                                      <p:cBhvr>
                                        <p:cTn id="24" dur="1" fill="hold">
                                          <p:stCondLst>
                                            <p:cond delay="0"/>
                                          </p:stCondLst>
                                        </p:cTn>
                                        <p:tgtEl>
                                          <p:spTgt spid="20486"/>
                                        </p:tgtEl>
                                        <p:attrNameLst>
                                          <p:attrName>style.visibility</p:attrName>
                                        </p:attrNameLst>
                                      </p:cBhvr>
                                      <p:to>
                                        <p:strVal val="visible"/>
                                      </p:to>
                                    </p:set>
                                    <p:animEffect transition="in" filter="box(out)">
                                      <p:cBhvr>
                                        <p:cTn id="25" dur="500"/>
                                        <p:tgtEl>
                                          <p:spTgt spid="20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529" name="Picture 1" descr="iStock_000009204535XSmall.jp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26" t="21" b="22733"/>
          <a:stretch>
            <a:fillRect/>
          </a:stretch>
        </p:blipFill>
        <p:spPr bwMode="auto">
          <a:xfrm>
            <a:off x="-80367" y="-107156"/>
            <a:ext cx="9826005" cy="1014412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cmpd="sng">
                <a:solidFill>
                  <a:srgbClr val="000000"/>
                </a:solidFill>
                <a:prstDash val="solid"/>
                <a:miter lim="0"/>
                <a:headEnd type="none" w="med" len="med"/>
                <a:tailEnd type="none" w="med" len="me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sp>
        <p:nvSpPr>
          <p:cNvPr id="22530" name="AutoShape 2"/>
          <p:cNvSpPr>
            <a:spLocks/>
          </p:cNvSpPr>
          <p:nvPr/>
        </p:nvSpPr>
        <p:spPr bwMode="auto">
          <a:xfrm>
            <a:off x="420812" y="-53578"/>
            <a:ext cx="8938617" cy="339439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cmpd="sng">
                <a:solidFill>
                  <a:srgbClr val="000000"/>
                </a:solidFill>
                <a:prstDash val="solid"/>
                <a:miter lim="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lIns="0" tIns="0" rIns="0" bIns="0" anchor="b"/>
          <a:lstStyle/>
          <a:p>
            <a:pPr algn="l">
              <a:defRPr/>
            </a:pPr>
            <a:r>
              <a:rPr lang="en-US" sz="4900" b="1" dirty="0">
                <a:solidFill>
                  <a:srgbClr val="FFFFFF"/>
                </a:solidFill>
                <a:latin typeface="Gill Sans" charset="0"/>
                <a:ea typeface="ＭＳ Ｐゴシック" charset="0"/>
                <a:cs typeface="Gill Sans" charset="0"/>
                <a:sym typeface="Gill Sans" charset="0"/>
              </a:rPr>
              <a:t>The sole purpose of memory is to imagine the future.</a:t>
            </a:r>
          </a:p>
        </p:txBody>
      </p:sp>
      <p:sp>
        <p:nvSpPr>
          <p:cNvPr id="22531" name="AutoShape 3"/>
          <p:cNvSpPr>
            <a:spLocks/>
          </p:cNvSpPr>
          <p:nvPr/>
        </p:nvSpPr>
        <p:spPr bwMode="auto">
          <a:xfrm>
            <a:off x="4262811" y="3233664"/>
            <a:ext cx="4801939" cy="3895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cmpd="sng">
                <a:solidFill>
                  <a:srgbClr val="000000"/>
                </a:solidFill>
                <a:prstDash val="solid"/>
                <a:miter lim="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lIns="0" tIns="0" rIns="0" bIns="0" anchor="b">
            <a:prstTxWarp prst="textNoShape">
              <a:avLst/>
            </a:prstTxWarp>
          </a:bodyPr>
          <a:lstStyle/>
          <a:p>
            <a:pPr algn="l"/>
            <a:r>
              <a:rPr lang="en-US" sz="1700" b="1" dirty="0">
                <a:solidFill>
                  <a:srgbClr val="FFFFFF"/>
                </a:solidFill>
                <a:latin typeface="Gill Sans" charset="0"/>
                <a:ea typeface="Gill Sans" charset="0"/>
                <a:cs typeface="Gill Sans" charset="0"/>
                <a:sym typeface="Gill Sans" charset="0"/>
              </a:rPr>
              <a:t>Daniel </a:t>
            </a:r>
            <a:r>
              <a:rPr lang="en-US" sz="1700" b="1" dirty="0" err="1">
                <a:solidFill>
                  <a:srgbClr val="FFFFFF"/>
                </a:solidFill>
                <a:latin typeface="Gill Sans" charset="0"/>
                <a:ea typeface="Gill Sans" charset="0"/>
                <a:cs typeface="Gill Sans" charset="0"/>
                <a:sym typeface="Gill Sans" charset="0"/>
              </a:rPr>
              <a:t>Schacter</a:t>
            </a:r>
            <a:r>
              <a:rPr lang="en-US" sz="1700" b="1" dirty="0">
                <a:solidFill>
                  <a:srgbClr val="FFFFFF"/>
                </a:solidFill>
                <a:latin typeface="Gill Sans" charset="0"/>
                <a:ea typeface="Gill Sans" charset="0"/>
                <a:cs typeface="Gill Sans" charset="0"/>
                <a:sym typeface="Gill Sans" charset="0"/>
              </a:rPr>
              <a:t>, Harvard, at 2013 ICCNS</a:t>
            </a:r>
            <a:endParaRPr lang="en-US" dirty="0"/>
          </a:p>
        </p:txBody>
      </p:sp>
      <p:pic>
        <p:nvPicPr>
          <p:cNvPr id="2" name="Picture 1"/>
          <p:cNvPicPr>
            <a:picLocks noChangeAspect="1"/>
          </p:cNvPicPr>
          <p:nvPr/>
        </p:nvPicPr>
        <p:blipFill>
          <a:blip r:embed="rId4"/>
          <a:srcRect/>
          <a:stretch>
            <a:fillRect/>
          </a:stretch>
        </p:blipFill>
        <p:spPr bwMode="auto">
          <a:xfrm>
            <a:off x="71438" y="3643313"/>
            <a:ext cx="3652242" cy="5536406"/>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577" name="Picture 1" descr="iStock_000009204535XSmall.jp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26" t="21" b="22733"/>
          <a:stretch>
            <a:fillRect/>
          </a:stretch>
        </p:blipFill>
        <p:spPr bwMode="auto">
          <a:xfrm>
            <a:off x="-80367" y="-107156"/>
            <a:ext cx="9826005" cy="1014412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cmpd="sng">
                <a:solidFill>
                  <a:srgbClr val="000000"/>
                </a:solidFill>
                <a:prstDash val="solid"/>
                <a:miter lim="0"/>
                <a:headEnd type="none" w="med" len="med"/>
                <a:tailEnd type="none" w="med" len="me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sp>
        <p:nvSpPr>
          <p:cNvPr id="24578" name="AutoShape 2"/>
          <p:cNvSpPr>
            <a:spLocks/>
          </p:cNvSpPr>
          <p:nvPr/>
        </p:nvSpPr>
        <p:spPr bwMode="auto">
          <a:xfrm>
            <a:off x="420812" y="-53578"/>
            <a:ext cx="8938617" cy="339439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cmpd="sng">
                <a:solidFill>
                  <a:srgbClr val="000000"/>
                </a:solidFill>
                <a:prstDash val="solid"/>
                <a:miter lim="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lIns="0" tIns="0" rIns="0" bIns="0" anchor="b"/>
          <a:lstStyle/>
          <a:p>
            <a:pPr algn="l">
              <a:defRPr/>
            </a:pPr>
            <a:r>
              <a:rPr lang="en-US" sz="4900" b="1" dirty="0">
                <a:solidFill>
                  <a:srgbClr val="FFFFFF"/>
                </a:solidFill>
                <a:latin typeface="Gill Sans" charset="0"/>
                <a:ea typeface="ＭＳ Ｐゴシック" charset="0"/>
                <a:cs typeface="Gill Sans" charset="0"/>
                <a:sym typeface="Gill Sans" charset="0"/>
              </a:rPr>
              <a:t>The sole purpose of memory is to </a:t>
            </a:r>
            <a:r>
              <a:rPr lang="en-US" sz="4900" b="1" dirty="0">
                <a:solidFill>
                  <a:srgbClr val="EC5D57"/>
                </a:solidFill>
                <a:latin typeface="Gill Sans" charset="0"/>
                <a:ea typeface="ＭＳ Ｐゴシック" charset="0"/>
                <a:cs typeface="Gill Sans" charset="0"/>
                <a:sym typeface="Gill Sans" charset="0"/>
              </a:rPr>
              <a:t>simulate</a:t>
            </a:r>
            <a:r>
              <a:rPr lang="en-US" sz="4900" b="1" dirty="0">
                <a:solidFill>
                  <a:srgbClr val="FFFFFF"/>
                </a:solidFill>
                <a:latin typeface="Gill Sans" charset="0"/>
                <a:ea typeface="ＭＳ Ｐゴシック" charset="0"/>
                <a:cs typeface="Gill Sans" charset="0"/>
                <a:sym typeface="Gill Sans" charset="0"/>
              </a:rPr>
              <a:t> the future.</a:t>
            </a:r>
          </a:p>
        </p:txBody>
      </p:sp>
      <p:sp>
        <p:nvSpPr>
          <p:cNvPr id="24579" name="AutoShape 3"/>
          <p:cNvSpPr>
            <a:spLocks/>
          </p:cNvSpPr>
          <p:nvPr/>
        </p:nvSpPr>
        <p:spPr bwMode="auto">
          <a:xfrm>
            <a:off x="4262811" y="3233664"/>
            <a:ext cx="4801939" cy="3895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cmpd="sng">
                <a:solidFill>
                  <a:srgbClr val="000000"/>
                </a:solidFill>
                <a:prstDash val="solid"/>
                <a:miter lim="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lIns="0" tIns="0" rIns="0" bIns="0" anchor="b">
            <a:prstTxWarp prst="textNoShape">
              <a:avLst/>
            </a:prstTxWarp>
          </a:bodyPr>
          <a:lstStyle/>
          <a:p>
            <a:pPr algn="l"/>
            <a:r>
              <a:rPr lang="en-US" sz="1700" b="1" dirty="0">
                <a:solidFill>
                  <a:srgbClr val="FFFFFF"/>
                </a:solidFill>
                <a:latin typeface="Gill Sans" charset="0"/>
                <a:ea typeface="Gill Sans" charset="0"/>
                <a:cs typeface="Gill Sans" charset="0"/>
                <a:sym typeface="Gill Sans" charset="0"/>
              </a:rPr>
              <a:t>Daniel </a:t>
            </a:r>
            <a:r>
              <a:rPr lang="en-US" sz="1700" b="1" dirty="0" err="1">
                <a:solidFill>
                  <a:srgbClr val="FFFFFF"/>
                </a:solidFill>
                <a:latin typeface="Gill Sans" charset="0"/>
                <a:ea typeface="Gill Sans" charset="0"/>
                <a:cs typeface="Gill Sans" charset="0"/>
                <a:sym typeface="Gill Sans" charset="0"/>
              </a:rPr>
              <a:t>Schacter</a:t>
            </a:r>
            <a:r>
              <a:rPr lang="en-US" sz="1700" b="1" dirty="0">
                <a:solidFill>
                  <a:srgbClr val="FFFFFF"/>
                </a:solidFill>
                <a:latin typeface="Gill Sans" charset="0"/>
                <a:ea typeface="Gill Sans" charset="0"/>
                <a:cs typeface="Gill Sans" charset="0"/>
                <a:sym typeface="Gill Sans" charset="0"/>
              </a:rPr>
              <a:t>, Harvard, at 2013 ICCNS</a:t>
            </a:r>
            <a:endParaRPr lang="en-US" dirty="0"/>
          </a:p>
        </p:txBody>
      </p:sp>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625" name="Picture 1"/>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6626" name="AutoShape 2"/>
          <p:cNvSpPr>
            <a:spLocks/>
          </p:cNvSpPr>
          <p:nvPr/>
        </p:nvSpPr>
        <p:spPr bwMode="auto">
          <a:xfrm>
            <a:off x="339328" y="214312"/>
            <a:ext cx="8447484" cy="2518172"/>
          </a:xfrm>
          <a:custGeom>
            <a:avLst/>
            <a:gdLst>
              <a:gd name="T0" fmla="*/ 6007100 w 21600"/>
              <a:gd name="T1" fmla="*/ 1790700 h 21600"/>
              <a:gd name="T2" fmla="*/ 6007100 w 21600"/>
              <a:gd name="T3" fmla="*/ 1790700 h 21600"/>
              <a:gd name="T4" fmla="*/ 6007100 w 21600"/>
              <a:gd name="T5" fmla="*/ 1790700 h 21600"/>
              <a:gd name="T6" fmla="*/ 6007100 w 21600"/>
              <a:gd name="T7" fmla="*/ 17907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12700">
            <a:noFill/>
            <a:miter lim="0"/>
            <a:headEnd/>
            <a:tailEnd/>
          </a:ln>
        </p:spPr>
        <p:txBody>
          <a:bodyPr lIns="0" tIns="0" rIns="0" bIns="0" anchor="b">
            <a:prstTxWarp prst="textNoShape">
              <a:avLst/>
            </a:prstTxWarp>
          </a:bodyPr>
          <a:lstStyle/>
          <a:p>
            <a:r>
              <a:rPr lang="en-US" sz="6700" b="1" dirty="0">
                <a:solidFill>
                  <a:srgbClr val="0433FF"/>
                </a:solidFill>
                <a:latin typeface="Gill Sans" charset="0"/>
                <a:ea typeface="Gill Sans" charset="0"/>
                <a:cs typeface="Gill Sans" charset="0"/>
                <a:sym typeface="Gill Sans" charset="0"/>
              </a:rPr>
              <a:t>Language processing</a:t>
            </a:r>
          </a:p>
        </p:txBody>
      </p:sp>
      <p:pic>
        <p:nvPicPr>
          <p:cNvPr id="26627" name="Picture 3" descr="9780465028290.jp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44146" y="3393281"/>
            <a:ext cx="2214563" cy="336649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cmpd="sng">
                <a:solidFill>
                  <a:srgbClr val="000000"/>
                </a:solidFill>
                <a:prstDash val="solid"/>
                <a:miter lim="0"/>
                <a:headEnd type="none" w="med" len="med"/>
                <a:tailEnd type="none" w="med" len="me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pic>
        <p:nvPicPr>
          <p:cNvPr id="26628" name="Picture 4" descr="droppedImage.png"/>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24160" y="3482579"/>
            <a:ext cx="5371207" cy="3276079"/>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cmpd="sng">
                <a:solidFill>
                  <a:srgbClr val="000000"/>
                </a:solidFill>
                <a:prstDash val="solid"/>
                <a:miter lim="0"/>
                <a:headEnd type="none" w="med" len="med"/>
                <a:tailEnd type="none" w="med" len="me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649" name="Picture 1"/>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7650" name="AutoShape 2"/>
          <p:cNvSpPr>
            <a:spLocks/>
          </p:cNvSpPr>
          <p:nvPr/>
        </p:nvSpPr>
        <p:spPr bwMode="auto">
          <a:xfrm>
            <a:off x="339328" y="214312"/>
            <a:ext cx="8447484" cy="2518172"/>
          </a:xfrm>
          <a:custGeom>
            <a:avLst/>
            <a:gdLst>
              <a:gd name="T0" fmla="*/ 6007100 w 21600"/>
              <a:gd name="T1" fmla="*/ 1790700 h 21600"/>
              <a:gd name="T2" fmla="*/ 6007100 w 21600"/>
              <a:gd name="T3" fmla="*/ 1790700 h 21600"/>
              <a:gd name="T4" fmla="*/ 6007100 w 21600"/>
              <a:gd name="T5" fmla="*/ 1790700 h 21600"/>
              <a:gd name="T6" fmla="*/ 6007100 w 21600"/>
              <a:gd name="T7" fmla="*/ 17907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12700">
            <a:noFill/>
            <a:miter lim="0"/>
            <a:headEnd/>
            <a:tailEnd/>
          </a:ln>
        </p:spPr>
        <p:txBody>
          <a:bodyPr lIns="0" tIns="0" rIns="0" bIns="0" anchor="b">
            <a:prstTxWarp prst="textNoShape">
              <a:avLst/>
            </a:prstTxWarp>
          </a:bodyPr>
          <a:lstStyle/>
          <a:p>
            <a:r>
              <a:rPr lang="en-US" sz="6700" b="1" dirty="0">
                <a:solidFill>
                  <a:srgbClr val="0433FF"/>
                </a:solidFill>
                <a:latin typeface="Gill Sans" charset="0"/>
                <a:ea typeface="Gill Sans" charset="0"/>
                <a:cs typeface="Gill Sans" charset="0"/>
                <a:sym typeface="Gill Sans" charset="0"/>
              </a:rPr>
              <a:t>Language processing</a:t>
            </a:r>
          </a:p>
        </p:txBody>
      </p:sp>
      <p:pic>
        <p:nvPicPr>
          <p:cNvPr id="27651" name="Picture 2"/>
          <p:cNvPicPr>
            <a:picLocks noChangeAspect="1"/>
          </p:cNvPicPr>
          <p:nvPr/>
        </p:nvPicPr>
        <p:blipFill>
          <a:blip r:embed="rId3"/>
          <a:srcRect/>
          <a:stretch>
            <a:fillRect/>
          </a:stretch>
        </p:blipFill>
        <p:spPr bwMode="auto">
          <a:xfrm>
            <a:off x="1946672" y="3536156"/>
            <a:ext cx="7197328" cy="1741289"/>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892969" y="1151930"/>
            <a:ext cx="7356947" cy="2320603"/>
          </a:xfrm>
        </p:spPr>
        <p:txBody>
          <a:bodyPr/>
          <a:lstStyle/>
          <a:p>
            <a:pPr eaLnBrk="1">
              <a:defRPr/>
            </a:pPr>
            <a:endParaRPr lang="en-US" sz="5900" dirty="0" smtClean="0">
              <a:latin typeface="Gill Sans" charset="0"/>
              <a:cs typeface="Gill Sans" charset="0"/>
              <a:sym typeface="Gill Sans" charset="0"/>
            </a:endParaRPr>
          </a:p>
        </p:txBody>
      </p:sp>
      <p:sp>
        <p:nvSpPr>
          <p:cNvPr id="29698" name="Rectangle 2"/>
          <p:cNvSpPr>
            <a:spLocks noGrp="1" noChangeArrowheads="1"/>
          </p:cNvSpPr>
          <p:nvPr>
            <p:ph type="body" idx="1"/>
          </p:nvPr>
        </p:nvSpPr>
        <p:spPr>
          <a:xfrm>
            <a:off x="892969" y="3536157"/>
            <a:ext cx="7356947" cy="793626"/>
          </a:xfrm>
        </p:spPr>
        <p:txBody>
          <a:bodyPr/>
          <a:lstStyle/>
          <a:p>
            <a:pPr marL="0" indent="0" algn="ctr">
              <a:spcBef>
                <a:spcPct val="0"/>
              </a:spcBef>
              <a:defRPr/>
            </a:pPr>
            <a:endParaRPr lang="en-US" dirty="0" smtClean="0">
              <a:latin typeface="Gill Sans" charset="0"/>
              <a:cs typeface="Gill Sans" charset="0"/>
              <a:sym typeface="Gill Sans" charset="0"/>
            </a:endParaRPr>
          </a:p>
        </p:txBody>
      </p:sp>
      <p:pic>
        <p:nvPicPr>
          <p:cNvPr id="29699" name="Picture 3" descr="specialization1328989758445.pn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0550" y="0"/>
            <a:ext cx="9142884" cy="6856884"/>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cmpd="sng">
                <a:solidFill>
                  <a:srgbClr val="000000"/>
                </a:solidFill>
                <a:prstDash val="solid"/>
                <a:miter lim="0"/>
                <a:headEnd type="none" w="med" len="med"/>
                <a:tailEnd type="none" w="med" len="me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sp>
        <p:nvSpPr>
          <p:cNvPr id="29700" name="AutoShape 4"/>
          <p:cNvSpPr>
            <a:spLocks/>
          </p:cNvSpPr>
          <p:nvPr/>
        </p:nvSpPr>
        <p:spPr bwMode="auto">
          <a:xfrm>
            <a:off x="7060035" y="4393406"/>
            <a:ext cx="323701" cy="79474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FF2600"/>
          </a:solidFill>
          <a:ln>
            <a:noFill/>
          </a:ln>
          <a:effectLst>
            <a:outerShdw blurRad="38100" dist="25400" dir="5400000" algn="ctr" rotWithShape="0">
              <a:srgbClr val="000000">
                <a:alpha val="50000"/>
              </a:srgbClr>
            </a:outerShdw>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cmpd="sng">
                <a:solidFill>
                  <a:srgbClr val="000000"/>
                </a:solidFill>
                <a:prstDash val="solid"/>
                <a:miter lim="0"/>
                <a:headEnd/>
                <a:tailEnd/>
              </a14:hiddenLine>
            </a:ext>
          </a:extLst>
        </p:spPr>
        <p:txBody>
          <a:bodyPr lIns="0" tIns="0" rIns="0" bIns="0" anchor="ctr"/>
          <a:lstStyle/>
          <a:p>
            <a:pPr>
              <a:defRPr/>
            </a:pPr>
            <a:endParaRPr lang="en-US" sz="2800" dirty="0">
              <a:solidFill>
                <a:srgbClr val="FFFFFF"/>
              </a:solidFill>
              <a:effectLst>
                <a:outerShdw blurRad="38100" dist="38100" dir="2700000" algn="tl">
                  <a:srgbClr val="000000"/>
                </a:outerShdw>
              </a:effectLst>
              <a:latin typeface="Gill Sans" charset="0"/>
              <a:ea typeface="ＭＳ Ｐゴシック" charset="0"/>
              <a:cs typeface="Gill Sans" charset="0"/>
              <a:sym typeface="Gill Sans" charset="0"/>
            </a:endParaRPr>
          </a:p>
        </p:txBody>
      </p:sp>
      <p:sp>
        <p:nvSpPr>
          <p:cNvPr id="29701" name="AutoShape 5"/>
          <p:cNvSpPr>
            <a:spLocks/>
          </p:cNvSpPr>
          <p:nvPr/>
        </p:nvSpPr>
        <p:spPr bwMode="auto">
          <a:xfrm>
            <a:off x="3923482" y="3828604"/>
            <a:ext cx="170780" cy="349374"/>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FF2600"/>
          </a:solidFill>
          <a:ln>
            <a:noFill/>
          </a:ln>
          <a:effectLst>
            <a:outerShdw blurRad="38100" dist="25400" dir="5400000" algn="ctr" rotWithShape="0">
              <a:srgbClr val="000000">
                <a:alpha val="50000"/>
              </a:srgbClr>
            </a:outerShdw>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cmpd="sng">
                <a:solidFill>
                  <a:srgbClr val="000000"/>
                </a:solidFill>
                <a:prstDash val="solid"/>
                <a:miter lim="0"/>
                <a:headEnd/>
                <a:tailEnd/>
              </a14:hiddenLine>
            </a:ext>
          </a:extLst>
        </p:spPr>
        <p:txBody>
          <a:bodyPr lIns="0" tIns="0" rIns="0" bIns="0" anchor="ctr"/>
          <a:lstStyle/>
          <a:p>
            <a:pPr>
              <a:defRPr/>
            </a:pPr>
            <a:endParaRPr lang="en-US" sz="2800" dirty="0">
              <a:solidFill>
                <a:srgbClr val="FFFFFF"/>
              </a:solidFill>
              <a:effectLst>
                <a:outerShdw blurRad="38100" dist="38100" dir="2700000" algn="tl">
                  <a:srgbClr val="000000"/>
                </a:outerShdw>
              </a:effectLst>
              <a:latin typeface="Gill Sans" charset="0"/>
              <a:ea typeface="ＭＳ Ｐゴシック" charset="0"/>
              <a:cs typeface="Gill Sans" charset="0"/>
              <a:sym typeface="Gill Sans" charset="0"/>
            </a:endParaRPr>
          </a:p>
        </p:txBody>
      </p:sp>
      <p:grpSp>
        <p:nvGrpSpPr>
          <p:cNvPr id="2" name="Group 6"/>
          <p:cNvGrpSpPr>
            <a:grpSpLocks/>
          </p:cNvGrpSpPr>
          <p:nvPr/>
        </p:nvGrpSpPr>
        <p:grpSpPr bwMode="auto">
          <a:xfrm>
            <a:off x="4483820" y="1595066"/>
            <a:ext cx="474389" cy="891852"/>
            <a:chOff x="0" y="0"/>
            <a:chExt cx="674859" cy="1269179"/>
          </a:xfrm>
        </p:grpSpPr>
        <p:grpSp>
          <p:nvGrpSpPr>
            <p:cNvPr id="3" name="Group 7"/>
            <p:cNvGrpSpPr>
              <a:grpSpLocks/>
            </p:cNvGrpSpPr>
            <p:nvPr/>
          </p:nvGrpSpPr>
          <p:grpSpPr bwMode="auto">
            <a:xfrm>
              <a:off x="0" y="-1"/>
              <a:ext cx="632201" cy="887198"/>
              <a:chOff x="0" y="-1"/>
              <a:chExt cx="632201" cy="887198"/>
            </a:xfrm>
          </p:grpSpPr>
          <p:sp>
            <p:nvSpPr>
              <p:cNvPr id="29704" name="AutoShape 8"/>
              <p:cNvSpPr>
                <a:spLocks/>
              </p:cNvSpPr>
              <p:nvPr/>
            </p:nvSpPr>
            <p:spPr bwMode="auto">
              <a:xfrm>
                <a:off x="0" y="289100"/>
                <a:ext cx="366805" cy="59884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FF2600"/>
              </a:solidFill>
              <a:ln>
                <a:noFill/>
              </a:ln>
              <a:effectLst>
                <a:outerShdw blurRad="38100" dist="25400" dir="5400000" algn="ctr" rotWithShape="0">
                  <a:srgbClr val="000000">
                    <a:alpha val="50000"/>
                  </a:srgbClr>
                </a:outerShdw>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cmpd="sng">
                    <a:solidFill>
                      <a:srgbClr val="000000"/>
                    </a:solidFill>
                    <a:prstDash val="solid"/>
                    <a:miter lim="0"/>
                    <a:headEnd/>
                    <a:tailEnd/>
                  </a14:hiddenLine>
                </a:ext>
              </a:extLst>
            </p:spPr>
            <p:txBody>
              <a:bodyPr lIns="0" tIns="0" rIns="0" bIns="0" anchor="ctr"/>
              <a:lstStyle/>
              <a:p>
                <a:pPr>
                  <a:defRPr/>
                </a:pPr>
                <a:endParaRPr lang="en-US" sz="2800" dirty="0">
                  <a:solidFill>
                    <a:srgbClr val="FFFFFF"/>
                  </a:solidFill>
                  <a:effectLst>
                    <a:outerShdw blurRad="38100" dist="38100" dir="2700000" algn="tl">
                      <a:srgbClr val="000000"/>
                    </a:outerShdw>
                  </a:effectLst>
                  <a:latin typeface="Gill Sans" charset="0"/>
                  <a:ea typeface="ＭＳ Ｐゴシック" charset="0"/>
                  <a:cs typeface="Gill Sans" charset="0"/>
                  <a:sym typeface="Gill Sans" charset="0"/>
                </a:endParaRPr>
              </a:p>
            </p:txBody>
          </p:sp>
          <p:sp>
            <p:nvSpPr>
              <p:cNvPr id="29705" name="AutoShape 9"/>
              <p:cNvSpPr>
                <a:spLocks/>
              </p:cNvSpPr>
              <p:nvPr/>
            </p:nvSpPr>
            <p:spPr bwMode="auto">
              <a:xfrm>
                <a:off x="389036" y="0"/>
                <a:ext cx="242950" cy="49718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FF2600"/>
              </a:solidFill>
              <a:ln>
                <a:noFill/>
              </a:ln>
              <a:effectLst>
                <a:outerShdw blurRad="38100" dist="25400" dir="5400000" algn="ctr" rotWithShape="0">
                  <a:srgbClr val="000000">
                    <a:alpha val="50000"/>
                  </a:srgbClr>
                </a:outerShdw>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cmpd="sng">
                    <a:solidFill>
                      <a:srgbClr val="000000"/>
                    </a:solidFill>
                    <a:prstDash val="solid"/>
                    <a:miter lim="0"/>
                    <a:headEnd/>
                    <a:tailEnd/>
                  </a14:hiddenLine>
                </a:ext>
              </a:extLst>
            </p:spPr>
            <p:txBody>
              <a:bodyPr lIns="0" tIns="0" rIns="0" bIns="0" anchor="ctr"/>
              <a:lstStyle/>
              <a:p>
                <a:pPr>
                  <a:defRPr/>
                </a:pPr>
                <a:endParaRPr lang="en-US" sz="2800" dirty="0">
                  <a:solidFill>
                    <a:srgbClr val="FFFFFF"/>
                  </a:solidFill>
                  <a:effectLst>
                    <a:outerShdw blurRad="38100" dist="38100" dir="2700000" algn="tl">
                      <a:srgbClr val="000000"/>
                    </a:outerShdw>
                  </a:effectLst>
                  <a:latin typeface="Gill Sans" charset="0"/>
                  <a:ea typeface="ＭＳ Ｐゴシック" charset="0"/>
                  <a:cs typeface="Gill Sans" charset="0"/>
                  <a:sym typeface="Gill Sans" charset="0"/>
                </a:endParaRPr>
              </a:p>
            </p:txBody>
          </p:sp>
        </p:grpSp>
        <p:sp>
          <p:nvSpPr>
            <p:cNvPr id="29706" name="AutoShape 10"/>
            <p:cNvSpPr>
              <a:spLocks/>
            </p:cNvSpPr>
            <p:nvPr/>
          </p:nvSpPr>
          <p:spPr bwMode="auto">
            <a:xfrm>
              <a:off x="431910" y="771992"/>
              <a:ext cx="242949" cy="49718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FF2600"/>
            </a:solidFill>
            <a:ln>
              <a:noFill/>
            </a:ln>
            <a:effectLst>
              <a:outerShdw blurRad="38100" dist="25400" dir="5400000" algn="ctr" rotWithShape="0">
                <a:srgbClr val="000000">
                  <a:alpha val="50000"/>
                </a:srgbClr>
              </a:outerShdw>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cmpd="sng">
                  <a:solidFill>
                    <a:srgbClr val="000000"/>
                  </a:solidFill>
                  <a:prstDash val="solid"/>
                  <a:miter lim="0"/>
                  <a:headEnd/>
                  <a:tailEnd/>
                </a14:hiddenLine>
              </a:ext>
            </a:extLst>
          </p:spPr>
          <p:txBody>
            <a:bodyPr lIns="0" tIns="0" rIns="0" bIns="0" anchor="ctr"/>
            <a:lstStyle/>
            <a:p>
              <a:pPr>
                <a:defRPr/>
              </a:pPr>
              <a:endParaRPr lang="en-US" sz="2800" dirty="0">
                <a:solidFill>
                  <a:srgbClr val="FFFFFF"/>
                </a:solidFill>
                <a:effectLst>
                  <a:outerShdw blurRad="38100" dist="38100" dir="2700000" algn="tl">
                    <a:srgbClr val="000000"/>
                  </a:outerShdw>
                </a:effectLst>
                <a:latin typeface="Gill Sans" charset="0"/>
                <a:ea typeface="ＭＳ Ｐゴシック" charset="0"/>
                <a:cs typeface="Gill Sans" charset="0"/>
                <a:sym typeface="Gill Sans"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9700"/>
                                        </p:tgtEl>
                                        <p:attrNameLst>
                                          <p:attrName>style.visibility</p:attrName>
                                        </p:attrNameLst>
                                      </p:cBhvr>
                                      <p:to>
                                        <p:strVal val="visible"/>
                                      </p:to>
                                    </p:set>
                                    <p:anim calcmode="lin" valueType="num">
                                      <p:cBhvr>
                                        <p:cTn id="7" dur="500" fill="hold"/>
                                        <p:tgtEl>
                                          <p:spTgt spid="29700"/>
                                        </p:tgtEl>
                                        <p:attrNameLst>
                                          <p:attrName>ppt_w</p:attrName>
                                        </p:attrNameLst>
                                      </p:cBhvr>
                                      <p:tavLst>
                                        <p:tav tm="0">
                                          <p:val>
                                            <p:fltVal val="0"/>
                                          </p:val>
                                        </p:tav>
                                        <p:tav tm="100000">
                                          <p:val>
                                            <p:strVal val="#ppt_w"/>
                                          </p:val>
                                        </p:tav>
                                      </p:tavLst>
                                    </p:anim>
                                    <p:anim calcmode="lin" valueType="num">
                                      <p:cBhvr>
                                        <p:cTn id="8" dur="500" fill="hold"/>
                                        <p:tgtEl>
                                          <p:spTgt spid="2970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29701"/>
                                        </p:tgtEl>
                                        <p:attrNameLst>
                                          <p:attrName>style.visibility</p:attrName>
                                        </p:attrNameLst>
                                      </p:cBhvr>
                                      <p:to>
                                        <p:strVal val="visible"/>
                                      </p:to>
                                    </p:set>
                                    <p:anim calcmode="lin" valueType="num">
                                      <p:cBhvr>
                                        <p:cTn id="13" dur="500" fill="hold"/>
                                        <p:tgtEl>
                                          <p:spTgt spid="29701"/>
                                        </p:tgtEl>
                                        <p:attrNameLst>
                                          <p:attrName>ppt_w</p:attrName>
                                        </p:attrNameLst>
                                      </p:cBhvr>
                                      <p:tavLst>
                                        <p:tav tm="0">
                                          <p:val>
                                            <p:fltVal val="0"/>
                                          </p:val>
                                        </p:tav>
                                        <p:tav tm="100000">
                                          <p:val>
                                            <p:strVal val="#ppt_w"/>
                                          </p:val>
                                        </p:tav>
                                      </p:tavLst>
                                    </p:anim>
                                    <p:anim calcmode="lin" valueType="num">
                                      <p:cBhvr>
                                        <p:cTn id="14" dur="500" fill="hold"/>
                                        <p:tgtEl>
                                          <p:spTgt spid="29701"/>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745" name="Picture 1" descr="preclinical_ad.jp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1254" y="-3349"/>
            <a:ext cx="9206508" cy="7580189"/>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cmpd="sng">
                <a:solidFill>
                  <a:srgbClr val="000000"/>
                </a:solidFill>
                <a:prstDash val="solid"/>
                <a:miter lim="0"/>
                <a:headEnd type="none" w="med" len="med"/>
                <a:tailEnd type="none" w="med" len="me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sp>
        <p:nvSpPr>
          <p:cNvPr id="30722" name="AutoShape 2"/>
          <p:cNvSpPr>
            <a:spLocks/>
          </p:cNvSpPr>
          <p:nvPr/>
        </p:nvSpPr>
        <p:spPr bwMode="auto">
          <a:xfrm>
            <a:off x="607219" y="589360"/>
            <a:ext cx="8447484" cy="1705570"/>
          </a:xfrm>
          <a:custGeom>
            <a:avLst/>
            <a:gdLst>
              <a:gd name="T0" fmla="*/ 6007100 w 21600"/>
              <a:gd name="T1" fmla="*/ 1212850 h 21600"/>
              <a:gd name="T2" fmla="*/ 6007100 w 21600"/>
              <a:gd name="T3" fmla="*/ 1212850 h 21600"/>
              <a:gd name="T4" fmla="*/ 6007100 w 21600"/>
              <a:gd name="T5" fmla="*/ 1212850 h 21600"/>
              <a:gd name="T6" fmla="*/ 6007100 w 21600"/>
              <a:gd name="T7" fmla="*/ 12128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0" tIns="0" rIns="0" bIns="0" anchor="b">
            <a:prstTxWarp prst="textNoShape">
              <a:avLst/>
            </a:prstTxWarp>
          </a:bodyPr>
          <a:lstStyle/>
          <a:p>
            <a:r>
              <a:rPr lang="en-US" sz="9400" b="1" dirty="0">
                <a:solidFill>
                  <a:srgbClr val="0433FF"/>
                </a:solidFill>
                <a:latin typeface="Gill Sans" charset="0"/>
                <a:ea typeface="Gill Sans" charset="0"/>
                <a:cs typeface="Gill Sans" charset="0"/>
                <a:sym typeface="Gill Sans" charset="0"/>
              </a:rPr>
              <a:t>Simulating</a:t>
            </a:r>
          </a:p>
        </p:txBody>
      </p:sp>
      <p:sp>
        <p:nvSpPr>
          <p:cNvPr id="31747" name="AutoShape 3"/>
          <p:cNvSpPr>
            <a:spLocks/>
          </p:cNvSpPr>
          <p:nvPr/>
        </p:nvSpPr>
        <p:spPr bwMode="auto">
          <a:xfrm>
            <a:off x="1839515" y="3000375"/>
            <a:ext cx="6457281" cy="887388"/>
          </a:xfrm>
          <a:custGeom>
            <a:avLst/>
            <a:gdLst>
              <a:gd name="T0" fmla="*/ 4591844 w 21600"/>
              <a:gd name="T1" fmla="*/ 631032 h 21600"/>
              <a:gd name="T2" fmla="*/ 4591844 w 21600"/>
              <a:gd name="T3" fmla="*/ 631032 h 21600"/>
              <a:gd name="T4" fmla="*/ 4591844 w 21600"/>
              <a:gd name="T5" fmla="*/ 631032 h 21600"/>
              <a:gd name="T6" fmla="*/ 4591844 w 21600"/>
              <a:gd name="T7" fmla="*/ 63103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0" tIns="0" rIns="0" bIns="0" anchor="b">
            <a:prstTxWarp prst="textNoShape">
              <a:avLst/>
            </a:prstTxWarp>
          </a:bodyPr>
          <a:lstStyle/>
          <a:p>
            <a:pPr algn="l"/>
            <a:r>
              <a:rPr lang="en-US" sz="3800" b="1" dirty="0">
                <a:solidFill>
                  <a:srgbClr val="0433FF"/>
                </a:solidFill>
                <a:latin typeface="Gill Sans" charset="0"/>
                <a:ea typeface="Gill Sans" charset="0"/>
                <a:cs typeface="Gill Sans" charset="0"/>
                <a:sym typeface="Gill Sans" charset="0"/>
              </a:rPr>
              <a:t>running?			   standing?</a:t>
            </a:r>
            <a:r>
              <a:rPr lang="en-US" sz="5000" b="1" dirty="0">
                <a:solidFill>
                  <a:srgbClr val="0433FF"/>
                </a:solidFill>
                <a:latin typeface="Gill Sans" charset="0"/>
                <a:ea typeface="Gill Sans" charset="0"/>
                <a:cs typeface="Gill Sans" charset="0"/>
                <a:sym typeface="Gill Sans" charset="0"/>
              </a:rPr>
              <a:t>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47"/>
                                        </p:tgtEl>
                                        <p:attrNameLst>
                                          <p:attrName>style.visibility</p:attrName>
                                        </p:attrNameLst>
                                      </p:cBhvr>
                                      <p:to>
                                        <p:strVal val="visible"/>
                                      </p:to>
                                    </p:set>
                                    <p:animEffect transition="in" filter="dissolve">
                                      <p:cBhvr>
                                        <p:cTn id="7" dur="500"/>
                                        <p:tgtEl>
                                          <p:spTgt spid="31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autoUpdateAnimBg="0"/>
    </p:bld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745" name="Picture 1" descr="preclinical_ad.jp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1254" y="-3349"/>
            <a:ext cx="9206508" cy="7580189"/>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cmpd="sng">
                <a:solidFill>
                  <a:srgbClr val="000000"/>
                </a:solidFill>
                <a:prstDash val="solid"/>
                <a:miter lim="0"/>
                <a:headEnd type="none" w="med" len="med"/>
                <a:tailEnd type="none" w="med" len="me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sp>
        <p:nvSpPr>
          <p:cNvPr id="32770" name="AutoShape 2"/>
          <p:cNvSpPr>
            <a:spLocks/>
          </p:cNvSpPr>
          <p:nvPr/>
        </p:nvSpPr>
        <p:spPr bwMode="auto">
          <a:xfrm>
            <a:off x="607219" y="589360"/>
            <a:ext cx="8447484" cy="1705570"/>
          </a:xfrm>
          <a:custGeom>
            <a:avLst/>
            <a:gdLst>
              <a:gd name="T0" fmla="*/ 6007100 w 21600"/>
              <a:gd name="T1" fmla="*/ 1212850 h 21600"/>
              <a:gd name="T2" fmla="*/ 6007100 w 21600"/>
              <a:gd name="T3" fmla="*/ 1212850 h 21600"/>
              <a:gd name="T4" fmla="*/ 6007100 w 21600"/>
              <a:gd name="T5" fmla="*/ 1212850 h 21600"/>
              <a:gd name="T6" fmla="*/ 6007100 w 21600"/>
              <a:gd name="T7" fmla="*/ 12128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0" tIns="0" rIns="0" bIns="0" anchor="b">
            <a:prstTxWarp prst="textNoShape">
              <a:avLst/>
            </a:prstTxWarp>
          </a:bodyPr>
          <a:lstStyle/>
          <a:p>
            <a:r>
              <a:rPr lang="en-US" sz="9400" b="1" dirty="0">
                <a:solidFill>
                  <a:srgbClr val="0433FF"/>
                </a:solidFill>
                <a:latin typeface="Gill Sans" charset="0"/>
                <a:ea typeface="Gill Sans" charset="0"/>
                <a:cs typeface="Gill Sans" charset="0"/>
                <a:sym typeface="Gill Sans" charset="0"/>
              </a:rPr>
              <a:t>Simulating</a:t>
            </a:r>
          </a:p>
        </p:txBody>
      </p:sp>
      <p:sp>
        <p:nvSpPr>
          <p:cNvPr id="31747" name="AutoShape 3"/>
          <p:cNvSpPr>
            <a:spLocks/>
          </p:cNvSpPr>
          <p:nvPr/>
        </p:nvSpPr>
        <p:spPr bwMode="auto">
          <a:xfrm>
            <a:off x="1946672" y="3053954"/>
            <a:ext cx="6457281" cy="887388"/>
          </a:xfrm>
          <a:custGeom>
            <a:avLst/>
            <a:gdLst>
              <a:gd name="T0" fmla="*/ 4591844 w 21600"/>
              <a:gd name="T1" fmla="*/ 631032 h 21600"/>
              <a:gd name="T2" fmla="*/ 4591844 w 21600"/>
              <a:gd name="T3" fmla="*/ 631032 h 21600"/>
              <a:gd name="T4" fmla="*/ 4591844 w 21600"/>
              <a:gd name="T5" fmla="*/ 631032 h 21600"/>
              <a:gd name="T6" fmla="*/ 4591844 w 21600"/>
              <a:gd name="T7" fmla="*/ 63103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0" tIns="0" rIns="0" bIns="0" anchor="b">
            <a:prstTxWarp prst="textNoShape">
              <a:avLst/>
            </a:prstTxWarp>
          </a:bodyPr>
          <a:lstStyle/>
          <a:p>
            <a:pPr algn="l"/>
            <a:r>
              <a:rPr lang="en-US" sz="3800" b="1" dirty="0">
                <a:solidFill>
                  <a:srgbClr val="0433FF"/>
                </a:solidFill>
                <a:latin typeface="Gill Sans" charset="0"/>
                <a:ea typeface="Gill Sans" charset="0"/>
                <a:cs typeface="Gill Sans" charset="0"/>
                <a:sym typeface="Gill Sans" charset="0"/>
              </a:rPr>
              <a:t>inside?			   		outside?</a:t>
            </a:r>
            <a:r>
              <a:rPr lang="en-US" sz="5000" b="1" dirty="0">
                <a:solidFill>
                  <a:srgbClr val="0433FF"/>
                </a:solidFill>
                <a:latin typeface="Gill Sans" charset="0"/>
                <a:ea typeface="Gill Sans" charset="0"/>
                <a:cs typeface="Gill Sans" charset="0"/>
                <a:sym typeface="Gill Sans" charset="0"/>
              </a:rPr>
              <a:t>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47"/>
                                        </p:tgtEl>
                                        <p:attrNameLst>
                                          <p:attrName>style.visibility</p:attrName>
                                        </p:attrNameLst>
                                      </p:cBhvr>
                                      <p:to>
                                        <p:strVal val="visible"/>
                                      </p:to>
                                    </p:set>
                                    <p:animEffect transition="in" filter="dissolve">
                                      <p:cBhvr>
                                        <p:cTn id="7" dur="500"/>
                                        <p:tgtEl>
                                          <p:spTgt spid="31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autoUpdateAnimBg="0"/>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Rectangle 4"/>
          <p:cNvSpPr/>
          <p:nvPr/>
        </p:nvSpPr>
        <p:spPr>
          <a:xfrm>
            <a:off x="0" y="0"/>
            <a:ext cx="9144000" cy="6858000"/>
          </a:xfrm>
          <a:prstGeom prst="rect">
            <a:avLst/>
          </a:prstGeom>
          <a:solidFill>
            <a:srgbClr val="33339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837002" y="5207000"/>
            <a:ext cx="6185344" cy="1323439"/>
          </a:xfrm>
          <a:prstGeom prst="rect">
            <a:avLst/>
          </a:prstGeom>
          <a:noFill/>
        </p:spPr>
        <p:txBody>
          <a:bodyPr wrap="square" rtlCol="0">
            <a:spAutoFit/>
          </a:bodyPr>
          <a:lstStyle/>
          <a:p>
            <a:pPr algn="r"/>
            <a:r>
              <a:rPr lang="en-US" sz="8000" b="1" dirty="0" smtClean="0">
                <a:solidFill>
                  <a:srgbClr val="FFFF00"/>
                </a:solidFill>
                <a:latin typeface="Gill Sans"/>
                <a:cs typeface="Gill Sans"/>
              </a:rPr>
              <a:t>Part 2</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124963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745" name="Picture 1" descr="preclinical_ad.jp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1254" y="-3349"/>
            <a:ext cx="9206508" cy="7580189"/>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cmpd="sng">
                <a:solidFill>
                  <a:srgbClr val="000000"/>
                </a:solidFill>
                <a:prstDash val="solid"/>
                <a:miter lim="0"/>
                <a:headEnd type="none" w="med" len="med"/>
                <a:tailEnd type="none" w="med" len="me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sp>
        <p:nvSpPr>
          <p:cNvPr id="34818" name="AutoShape 2"/>
          <p:cNvSpPr>
            <a:spLocks/>
          </p:cNvSpPr>
          <p:nvPr/>
        </p:nvSpPr>
        <p:spPr bwMode="auto">
          <a:xfrm>
            <a:off x="607219" y="589360"/>
            <a:ext cx="8447484" cy="1705570"/>
          </a:xfrm>
          <a:custGeom>
            <a:avLst/>
            <a:gdLst>
              <a:gd name="T0" fmla="*/ 6007100 w 21600"/>
              <a:gd name="T1" fmla="*/ 1212850 h 21600"/>
              <a:gd name="T2" fmla="*/ 6007100 w 21600"/>
              <a:gd name="T3" fmla="*/ 1212850 h 21600"/>
              <a:gd name="T4" fmla="*/ 6007100 w 21600"/>
              <a:gd name="T5" fmla="*/ 1212850 h 21600"/>
              <a:gd name="T6" fmla="*/ 6007100 w 21600"/>
              <a:gd name="T7" fmla="*/ 12128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0" tIns="0" rIns="0" bIns="0" anchor="b">
            <a:prstTxWarp prst="textNoShape">
              <a:avLst/>
            </a:prstTxWarp>
          </a:bodyPr>
          <a:lstStyle/>
          <a:p>
            <a:r>
              <a:rPr lang="en-US" sz="9400" b="1" dirty="0">
                <a:solidFill>
                  <a:srgbClr val="0433FF"/>
                </a:solidFill>
                <a:latin typeface="Gill Sans" charset="0"/>
                <a:ea typeface="Gill Sans" charset="0"/>
                <a:cs typeface="Gill Sans" charset="0"/>
                <a:sym typeface="Gill Sans" charset="0"/>
              </a:rPr>
              <a:t>Simulating</a:t>
            </a:r>
          </a:p>
        </p:txBody>
      </p:sp>
      <p:sp>
        <p:nvSpPr>
          <p:cNvPr id="31747" name="AutoShape 3"/>
          <p:cNvSpPr>
            <a:spLocks/>
          </p:cNvSpPr>
          <p:nvPr/>
        </p:nvSpPr>
        <p:spPr bwMode="auto">
          <a:xfrm>
            <a:off x="1946672" y="3053954"/>
            <a:ext cx="6457281" cy="887388"/>
          </a:xfrm>
          <a:custGeom>
            <a:avLst/>
            <a:gdLst>
              <a:gd name="T0" fmla="*/ 4591844 w 21600"/>
              <a:gd name="T1" fmla="*/ 631032 h 21600"/>
              <a:gd name="T2" fmla="*/ 4591844 w 21600"/>
              <a:gd name="T3" fmla="*/ 631032 h 21600"/>
              <a:gd name="T4" fmla="*/ 4591844 w 21600"/>
              <a:gd name="T5" fmla="*/ 631032 h 21600"/>
              <a:gd name="T6" fmla="*/ 4591844 w 21600"/>
              <a:gd name="T7" fmla="*/ 63103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0" tIns="0" rIns="0" bIns="0" anchor="b">
            <a:prstTxWarp prst="textNoShape">
              <a:avLst/>
            </a:prstTxWarp>
          </a:bodyPr>
          <a:lstStyle/>
          <a:p>
            <a:pPr algn="l"/>
            <a:r>
              <a:rPr lang="en-US" sz="3800" b="1" dirty="0">
                <a:solidFill>
                  <a:srgbClr val="0433FF"/>
                </a:solidFill>
                <a:latin typeface="Gill Sans" charset="0"/>
                <a:ea typeface="Gill Sans" charset="0"/>
                <a:cs typeface="Gill Sans" charset="0"/>
                <a:sym typeface="Gill Sans" charset="0"/>
              </a:rPr>
              <a:t>stone wall?			   other?</a:t>
            </a:r>
            <a:r>
              <a:rPr lang="en-US" sz="5000" b="1" dirty="0">
                <a:solidFill>
                  <a:srgbClr val="0433FF"/>
                </a:solidFill>
                <a:latin typeface="Gill Sans" charset="0"/>
                <a:ea typeface="Gill Sans" charset="0"/>
                <a:cs typeface="Gill Sans" charset="0"/>
                <a:sym typeface="Gill Sans" charset="0"/>
              </a:rPr>
              <a:t>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47"/>
                                        </p:tgtEl>
                                        <p:attrNameLst>
                                          <p:attrName>style.visibility</p:attrName>
                                        </p:attrNameLst>
                                      </p:cBhvr>
                                      <p:to>
                                        <p:strVal val="visible"/>
                                      </p:to>
                                    </p:set>
                                    <p:animEffect transition="in" filter="dissolve">
                                      <p:cBhvr>
                                        <p:cTn id="7" dur="500"/>
                                        <p:tgtEl>
                                          <p:spTgt spid="31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autoUpdateAnimBg="0"/>
    </p:bld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745" name="Picture 1" descr="preclinical_ad.jp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1254" y="-3349"/>
            <a:ext cx="9206508" cy="7580189"/>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cmpd="sng">
                <a:solidFill>
                  <a:srgbClr val="000000"/>
                </a:solidFill>
                <a:prstDash val="solid"/>
                <a:miter lim="0"/>
                <a:headEnd type="none" w="med" len="med"/>
                <a:tailEnd type="none" w="med" len="me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sp>
        <p:nvSpPr>
          <p:cNvPr id="36866" name="AutoShape 2"/>
          <p:cNvSpPr>
            <a:spLocks/>
          </p:cNvSpPr>
          <p:nvPr/>
        </p:nvSpPr>
        <p:spPr bwMode="auto">
          <a:xfrm>
            <a:off x="607219" y="589360"/>
            <a:ext cx="8447484" cy="1705570"/>
          </a:xfrm>
          <a:custGeom>
            <a:avLst/>
            <a:gdLst>
              <a:gd name="T0" fmla="*/ 6007100 w 21600"/>
              <a:gd name="T1" fmla="*/ 1212850 h 21600"/>
              <a:gd name="T2" fmla="*/ 6007100 w 21600"/>
              <a:gd name="T3" fmla="*/ 1212850 h 21600"/>
              <a:gd name="T4" fmla="*/ 6007100 w 21600"/>
              <a:gd name="T5" fmla="*/ 1212850 h 21600"/>
              <a:gd name="T6" fmla="*/ 6007100 w 21600"/>
              <a:gd name="T7" fmla="*/ 12128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0" tIns="0" rIns="0" bIns="0" anchor="b">
            <a:prstTxWarp prst="textNoShape">
              <a:avLst/>
            </a:prstTxWarp>
          </a:bodyPr>
          <a:lstStyle/>
          <a:p>
            <a:r>
              <a:rPr lang="en-US" sz="9400" b="1" dirty="0">
                <a:solidFill>
                  <a:srgbClr val="0433FF"/>
                </a:solidFill>
                <a:latin typeface="Gill Sans" charset="0"/>
                <a:ea typeface="Gill Sans" charset="0"/>
                <a:cs typeface="Gill Sans" charset="0"/>
                <a:sym typeface="Gill Sans" charset="0"/>
              </a:rPr>
              <a:t>Simulating</a:t>
            </a:r>
          </a:p>
        </p:txBody>
      </p:sp>
      <p:sp>
        <p:nvSpPr>
          <p:cNvPr id="31747" name="AutoShape 3"/>
          <p:cNvSpPr>
            <a:spLocks/>
          </p:cNvSpPr>
          <p:nvPr/>
        </p:nvSpPr>
        <p:spPr bwMode="auto">
          <a:xfrm>
            <a:off x="1946672" y="3053954"/>
            <a:ext cx="7072313" cy="887388"/>
          </a:xfrm>
          <a:custGeom>
            <a:avLst/>
            <a:gdLst>
              <a:gd name="T0" fmla="*/ 5029200 w 21600"/>
              <a:gd name="T1" fmla="*/ 631032 h 21600"/>
              <a:gd name="T2" fmla="*/ 5029200 w 21600"/>
              <a:gd name="T3" fmla="*/ 631032 h 21600"/>
              <a:gd name="T4" fmla="*/ 5029200 w 21600"/>
              <a:gd name="T5" fmla="*/ 631032 h 21600"/>
              <a:gd name="T6" fmla="*/ 5029200 w 21600"/>
              <a:gd name="T7" fmla="*/ 63103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0" tIns="0" rIns="0" bIns="0" anchor="b">
            <a:prstTxWarp prst="textNoShape">
              <a:avLst/>
            </a:prstTxWarp>
          </a:bodyPr>
          <a:lstStyle/>
          <a:p>
            <a:pPr algn="l"/>
            <a:r>
              <a:rPr lang="en-US" sz="3800" b="1" dirty="0">
                <a:solidFill>
                  <a:srgbClr val="0433FF"/>
                </a:solidFill>
                <a:latin typeface="Gill Sans" charset="0"/>
                <a:ea typeface="Gill Sans" charset="0"/>
                <a:cs typeface="Gill Sans" charset="0"/>
                <a:sym typeface="Gill Sans" charset="0"/>
              </a:rPr>
              <a:t>cliff on other side of wall?</a:t>
            </a:r>
            <a:r>
              <a:rPr lang="en-US" sz="5000" b="1" dirty="0">
                <a:solidFill>
                  <a:srgbClr val="0433FF"/>
                </a:solidFill>
                <a:latin typeface="Gill Sans" charset="0"/>
                <a:ea typeface="Gill Sans" charset="0"/>
                <a:cs typeface="Gill Sans" charset="0"/>
                <a:sym typeface="Gill Sans" charset="0"/>
              </a:rPr>
              <a:t>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47"/>
                                        </p:tgtEl>
                                        <p:attrNameLst>
                                          <p:attrName>style.visibility</p:attrName>
                                        </p:attrNameLst>
                                      </p:cBhvr>
                                      <p:to>
                                        <p:strVal val="visible"/>
                                      </p:to>
                                    </p:set>
                                    <p:animEffect transition="in" filter="dissolve">
                                      <p:cBhvr>
                                        <p:cTn id="7" dur="500"/>
                                        <p:tgtEl>
                                          <p:spTgt spid="31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autoUpdateAnimBg="0"/>
    </p:bld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745" name="Picture 1" descr="preclinical_ad.jpg"/>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b="9483"/>
          <a:stretch/>
        </p:blipFill>
        <p:spPr bwMode="auto">
          <a:xfrm>
            <a:off x="-31254" y="-3349"/>
            <a:ext cx="9206508" cy="6861349"/>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cmpd="sng">
                <a:solidFill>
                  <a:srgbClr val="000000"/>
                </a:solidFill>
                <a:prstDash val="solid"/>
                <a:miter lim="0"/>
                <a:headEnd type="none" w="med" len="med"/>
                <a:tailEnd type="none" w="med" len="me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sp>
        <p:nvSpPr>
          <p:cNvPr id="38914" name="AutoShape 2"/>
          <p:cNvSpPr>
            <a:spLocks/>
          </p:cNvSpPr>
          <p:nvPr/>
        </p:nvSpPr>
        <p:spPr bwMode="auto">
          <a:xfrm>
            <a:off x="607219" y="589360"/>
            <a:ext cx="8447484" cy="1705570"/>
          </a:xfrm>
          <a:custGeom>
            <a:avLst/>
            <a:gdLst>
              <a:gd name="T0" fmla="*/ 6007100 w 21600"/>
              <a:gd name="T1" fmla="*/ 1212850 h 21600"/>
              <a:gd name="T2" fmla="*/ 6007100 w 21600"/>
              <a:gd name="T3" fmla="*/ 1212850 h 21600"/>
              <a:gd name="T4" fmla="*/ 6007100 w 21600"/>
              <a:gd name="T5" fmla="*/ 1212850 h 21600"/>
              <a:gd name="T6" fmla="*/ 6007100 w 21600"/>
              <a:gd name="T7" fmla="*/ 12128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0" tIns="0" rIns="0" bIns="0" anchor="b">
            <a:prstTxWarp prst="textNoShape">
              <a:avLst/>
            </a:prstTxWarp>
          </a:bodyPr>
          <a:lstStyle/>
          <a:p>
            <a:r>
              <a:rPr lang="en-US" sz="9400" b="1" dirty="0">
                <a:solidFill>
                  <a:srgbClr val="0433FF"/>
                </a:solidFill>
                <a:latin typeface="Gill Sans" charset="0"/>
                <a:ea typeface="Gill Sans" charset="0"/>
                <a:cs typeface="Gill Sans" charset="0"/>
                <a:sym typeface="Gill Sans" charset="0"/>
              </a:rPr>
              <a:t>Simulating</a:t>
            </a:r>
          </a:p>
        </p:txBody>
      </p:sp>
      <p:sp>
        <p:nvSpPr>
          <p:cNvPr id="31747" name="AutoShape 3"/>
          <p:cNvSpPr>
            <a:spLocks/>
          </p:cNvSpPr>
          <p:nvPr/>
        </p:nvSpPr>
        <p:spPr bwMode="auto">
          <a:xfrm>
            <a:off x="2589610" y="3053954"/>
            <a:ext cx="4875609" cy="887388"/>
          </a:xfrm>
          <a:custGeom>
            <a:avLst/>
            <a:gdLst>
              <a:gd name="T0" fmla="*/ 3467100 w 21600"/>
              <a:gd name="T1" fmla="*/ 631032 h 21600"/>
              <a:gd name="T2" fmla="*/ 3467100 w 21600"/>
              <a:gd name="T3" fmla="*/ 631032 h 21600"/>
              <a:gd name="T4" fmla="*/ 3467100 w 21600"/>
              <a:gd name="T5" fmla="*/ 631032 h 21600"/>
              <a:gd name="T6" fmla="*/ 3467100 w 21600"/>
              <a:gd name="T7" fmla="*/ 63103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0" tIns="0" rIns="0" bIns="0" anchor="b">
            <a:prstTxWarp prst="textNoShape">
              <a:avLst/>
            </a:prstTxWarp>
          </a:bodyPr>
          <a:lstStyle/>
          <a:p>
            <a:pPr algn="l"/>
            <a:r>
              <a:rPr lang="en-US" sz="3800" b="1" dirty="0">
                <a:solidFill>
                  <a:srgbClr val="0433FF"/>
                </a:solidFill>
                <a:latin typeface="Gill Sans" charset="0"/>
                <a:ea typeface="Gill Sans" charset="0"/>
                <a:cs typeface="Gill Sans" charset="0"/>
                <a:sym typeface="Gill Sans" charset="0"/>
              </a:rPr>
              <a:t>big?			       little?</a:t>
            </a:r>
            <a:r>
              <a:rPr lang="en-US" sz="5000" b="1" dirty="0">
                <a:solidFill>
                  <a:srgbClr val="0433FF"/>
                </a:solidFill>
                <a:latin typeface="Gill Sans" charset="0"/>
                <a:ea typeface="Gill Sans" charset="0"/>
                <a:cs typeface="Gill Sans" charset="0"/>
                <a:sym typeface="Gill Sans" charset="0"/>
              </a:rPr>
              <a:t>	 </a:t>
            </a:r>
          </a:p>
        </p:txBody>
      </p:sp>
      <p:pic>
        <p:nvPicPr>
          <p:cNvPr id="38916" name="Picture 1"/>
          <p:cNvPicPr>
            <a:picLocks noChangeAspect="1"/>
          </p:cNvPicPr>
          <p:nvPr/>
        </p:nvPicPr>
        <p:blipFill>
          <a:blip r:embed="rId4"/>
          <a:srcRect/>
          <a:stretch>
            <a:fillRect/>
          </a:stretch>
        </p:blipFill>
        <p:spPr bwMode="auto">
          <a:xfrm>
            <a:off x="3018234" y="4125516"/>
            <a:ext cx="3437930" cy="2518172"/>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47"/>
                                        </p:tgtEl>
                                        <p:attrNameLst>
                                          <p:attrName>style.visibility</p:attrName>
                                        </p:attrNameLst>
                                      </p:cBhvr>
                                      <p:to>
                                        <p:strVal val="visible"/>
                                      </p:to>
                                    </p:set>
                                    <p:animEffect transition="in" filter="dissolve">
                                      <p:cBhvr>
                                        <p:cTn id="7" dur="500"/>
                                        <p:tgtEl>
                                          <p:spTgt spid="31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autoUpdateAnimBg="0"/>
    </p:bld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745" name="Picture 1" descr="preclinical_ad.jpg"/>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b="9483"/>
          <a:stretch/>
        </p:blipFill>
        <p:spPr bwMode="auto">
          <a:xfrm>
            <a:off x="-31254" y="-3349"/>
            <a:ext cx="9206508" cy="6861349"/>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cmpd="sng">
                <a:solidFill>
                  <a:srgbClr val="000000"/>
                </a:solidFill>
                <a:prstDash val="solid"/>
                <a:miter lim="0"/>
                <a:headEnd type="none" w="med" len="med"/>
                <a:tailEnd type="none" w="med" len="me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sp>
        <p:nvSpPr>
          <p:cNvPr id="40962" name="AutoShape 2"/>
          <p:cNvSpPr>
            <a:spLocks/>
          </p:cNvSpPr>
          <p:nvPr/>
        </p:nvSpPr>
        <p:spPr bwMode="auto">
          <a:xfrm>
            <a:off x="607219" y="589360"/>
            <a:ext cx="8447484" cy="1705570"/>
          </a:xfrm>
          <a:custGeom>
            <a:avLst/>
            <a:gdLst>
              <a:gd name="T0" fmla="*/ 6007100 w 21600"/>
              <a:gd name="T1" fmla="*/ 1212850 h 21600"/>
              <a:gd name="T2" fmla="*/ 6007100 w 21600"/>
              <a:gd name="T3" fmla="*/ 1212850 h 21600"/>
              <a:gd name="T4" fmla="*/ 6007100 w 21600"/>
              <a:gd name="T5" fmla="*/ 1212850 h 21600"/>
              <a:gd name="T6" fmla="*/ 6007100 w 21600"/>
              <a:gd name="T7" fmla="*/ 12128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0" tIns="0" rIns="0" bIns="0" anchor="b">
            <a:prstTxWarp prst="textNoShape">
              <a:avLst/>
            </a:prstTxWarp>
          </a:bodyPr>
          <a:lstStyle/>
          <a:p>
            <a:r>
              <a:rPr lang="en-US" sz="9400" b="1" dirty="0">
                <a:solidFill>
                  <a:srgbClr val="0433FF"/>
                </a:solidFill>
                <a:latin typeface="Gill Sans" charset="0"/>
                <a:ea typeface="Gill Sans" charset="0"/>
                <a:cs typeface="Gill Sans" charset="0"/>
                <a:sym typeface="Gill Sans" charset="0"/>
              </a:rPr>
              <a:t>Simulating</a:t>
            </a:r>
          </a:p>
        </p:txBody>
      </p:sp>
      <p:sp>
        <p:nvSpPr>
          <p:cNvPr id="31747" name="AutoShape 3"/>
          <p:cNvSpPr>
            <a:spLocks/>
          </p:cNvSpPr>
          <p:nvPr/>
        </p:nvSpPr>
        <p:spPr bwMode="auto">
          <a:xfrm>
            <a:off x="3232547" y="1928813"/>
            <a:ext cx="3482578" cy="887388"/>
          </a:xfrm>
          <a:custGeom>
            <a:avLst/>
            <a:gdLst>
              <a:gd name="T0" fmla="*/ 2476500 w 21600"/>
              <a:gd name="T1" fmla="*/ 631032 h 21600"/>
              <a:gd name="T2" fmla="*/ 2476500 w 21600"/>
              <a:gd name="T3" fmla="*/ 631032 h 21600"/>
              <a:gd name="T4" fmla="*/ 2476500 w 21600"/>
              <a:gd name="T5" fmla="*/ 631032 h 21600"/>
              <a:gd name="T6" fmla="*/ 2476500 w 21600"/>
              <a:gd name="T7" fmla="*/ 63103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0" tIns="0" rIns="0" bIns="0" anchor="b">
            <a:prstTxWarp prst="textNoShape">
              <a:avLst/>
            </a:prstTxWarp>
          </a:bodyPr>
          <a:lstStyle/>
          <a:p>
            <a:pPr algn="l"/>
            <a:r>
              <a:rPr lang="en-US" sz="3800" b="1" dirty="0">
                <a:solidFill>
                  <a:srgbClr val="0433FF"/>
                </a:solidFill>
                <a:latin typeface="Gill Sans" charset="0"/>
                <a:ea typeface="Gill Sans" charset="0"/>
                <a:cs typeface="Gill Sans" charset="0"/>
                <a:sym typeface="Gill Sans" charset="0"/>
              </a:rPr>
              <a:t>perspective?</a:t>
            </a:r>
            <a:r>
              <a:rPr lang="en-US" sz="5000" b="1" dirty="0">
                <a:solidFill>
                  <a:srgbClr val="0433FF"/>
                </a:solidFill>
                <a:latin typeface="Gill Sans" charset="0"/>
                <a:ea typeface="Gill Sans" charset="0"/>
                <a:cs typeface="Gill Sans" charset="0"/>
                <a:sym typeface="Gill Sans" charset="0"/>
              </a:rPr>
              <a:t>	 </a:t>
            </a:r>
          </a:p>
        </p:txBody>
      </p:sp>
      <p:pic>
        <p:nvPicPr>
          <p:cNvPr id="40964" name="Picture 2"/>
          <p:cNvPicPr>
            <a:picLocks noChangeAspect="1"/>
          </p:cNvPicPr>
          <p:nvPr/>
        </p:nvPicPr>
        <p:blipFill>
          <a:blip r:embed="rId4"/>
          <a:srcRect/>
          <a:stretch>
            <a:fillRect/>
          </a:stretch>
        </p:blipFill>
        <p:spPr bwMode="auto">
          <a:xfrm>
            <a:off x="946547" y="2946797"/>
            <a:ext cx="7590234" cy="3750469"/>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47"/>
                                        </p:tgtEl>
                                        <p:attrNameLst>
                                          <p:attrName>style.visibility</p:attrName>
                                        </p:attrNameLst>
                                      </p:cBhvr>
                                      <p:to>
                                        <p:strVal val="visible"/>
                                      </p:to>
                                    </p:set>
                                    <p:animEffect transition="in" filter="dissolve">
                                      <p:cBhvr>
                                        <p:cTn id="7" dur="500"/>
                                        <p:tgtEl>
                                          <p:spTgt spid="31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autoUpdateAnimBg="0"/>
    </p:bld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745" name="Picture 1" descr="preclinical_ad.jpg"/>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b="9483"/>
          <a:stretch/>
        </p:blipFill>
        <p:spPr bwMode="auto">
          <a:xfrm>
            <a:off x="-31254" y="-3349"/>
            <a:ext cx="9206508" cy="6861349"/>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cmpd="sng">
                <a:solidFill>
                  <a:srgbClr val="000000"/>
                </a:solidFill>
                <a:prstDash val="solid"/>
                <a:miter lim="0"/>
                <a:headEnd type="none" w="med" len="med"/>
                <a:tailEnd type="none" w="med" len="me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sp>
        <p:nvSpPr>
          <p:cNvPr id="43010" name="AutoShape 2"/>
          <p:cNvSpPr>
            <a:spLocks/>
          </p:cNvSpPr>
          <p:nvPr/>
        </p:nvSpPr>
        <p:spPr bwMode="auto">
          <a:xfrm>
            <a:off x="607219" y="589360"/>
            <a:ext cx="8447484" cy="1705570"/>
          </a:xfrm>
          <a:custGeom>
            <a:avLst/>
            <a:gdLst>
              <a:gd name="T0" fmla="*/ 6007100 w 21600"/>
              <a:gd name="T1" fmla="*/ 1212850 h 21600"/>
              <a:gd name="T2" fmla="*/ 6007100 w 21600"/>
              <a:gd name="T3" fmla="*/ 1212850 h 21600"/>
              <a:gd name="T4" fmla="*/ 6007100 w 21600"/>
              <a:gd name="T5" fmla="*/ 1212850 h 21600"/>
              <a:gd name="T6" fmla="*/ 6007100 w 21600"/>
              <a:gd name="T7" fmla="*/ 12128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0" tIns="0" rIns="0" bIns="0" anchor="b">
            <a:prstTxWarp prst="textNoShape">
              <a:avLst/>
            </a:prstTxWarp>
          </a:bodyPr>
          <a:lstStyle/>
          <a:p>
            <a:r>
              <a:rPr lang="en-US" sz="9400" b="1" dirty="0">
                <a:solidFill>
                  <a:srgbClr val="0433FF"/>
                </a:solidFill>
                <a:latin typeface="Gill Sans" charset="0"/>
                <a:ea typeface="Gill Sans" charset="0"/>
                <a:cs typeface="Gill Sans" charset="0"/>
                <a:sym typeface="Gill Sans" charset="0"/>
              </a:rPr>
              <a:t>Simulating</a:t>
            </a:r>
          </a:p>
        </p:txBody>
      </p:sp>
      <p:pic>
        <p:nvPicPr>
          <p:cNvPr id="43011" name="Picture 1"/>
          <p:cNvPicPr>
            <a:picLocks noChangeAspect="1"/>
          </p:cNvPicPr>
          <p:nvPr/>
        </p:nvPicPr>
        <p:blipFill>
          <a:blip r:embed="rId4"/>
          <a:srcRect/>
          <a:stretch>
            <a:fillRect/>
          </a:stretch>
        </p:blipFill>
        <p:spPr bwMode="auto">
          <a:xfrm>
            <a:off x="1143000" y="2571750"/>
            <a:ext cx="7161609" cy="4098727"/>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5057" name="Picture 1"/>
          <p:cNvPicPr>
            <a:picLocks noChangeAspect="1"/>
          </p:cNvPicPr>
          <p:nvPr/>
        </p:nvPicPr>
        <p:blipFill>
          <a:blip r:embed="rId3"/>
          <a:srcRect/>
          <a:stretch>
            <a:fillRect/>
          </a:stretch>
        </p:blipFill>
        <p:spPr bwMode="auto">
          <a:xfrm>
            <a:off x="-35719" y="0"/>
            <a:ext cx="9203160" cy="6858000"/>
          </a:xfrm>
          <a:prstGeom prst="rect">
            <a:avLst/>
          </a:prstGeom>
          <a:noFill/>
          <a:ln w="9525">
            <a:noFill/>
            <a:miter lim="800000"/>
            <a:headEnd/>
            <a:tailEnd/>
          </a:ln>
        </p:spPr>
      </p:pic>
      <p:pic>
        <p:nvPicPr>
          <p:cNvPr id="46083" name="Picture 3" descr="pasted-image.tif"/>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90476" y="2231306"/>
            <a:ext cx="3060650" cy="262421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cmpd="sng">
                <a:solidFill>
                  <a:srgbClr val="000000"/>
                </a:solidFill>
                <a:prstDash val="solid"/>
                <a:miter lim="0"/>
                <a:headEnd type="none" w="med" len="med"/>
                <a:tailEnd type="none" w="med" len="me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grpSp>
        <p:nvGrpSpPr>
          <p:cNvPr id="2" name="Group 4"/>
          <p:cNvGrpSpPr>
            <a:grpSpLocks/>
          </p:cNvGrpSpPr>
          <p:nvPr/>
        </p:nvGrpSpPr>
        <p:grpSpPr bwMode="auto">
          <a:xfrm>
            <a:off x="2716858" y="2481337"/>
            <a:ext cx="3886646" cy="4138910"/>
            <a:chOff x="0" y="-2"/>
            <a:chExt cx="5527997" cy="5886015"/>
          </a:xfrm>
        </p:grpSpPr>
        <p:pic>
          <p:nvPicPr>
            <p:cNvPr id="46085" name="Picture 5" descr="pasted-image.tif"/>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3346201"/>
              <a:ext cx="3492703" cy="253981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cmpd="sng">
                  <a:solidFill>
                    <a:srgbClr val="000000"/>
                  </a:solidFill>
                  <a:prstDash val="solid"/>
                  <a:miter lim="0"/>
                  <a:headEnd type="none" w="med" len="med"/>
                  <a:tailEnd type="none" w="med" len="me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pic>
          <p:nvPicPr>
            <p:cNvPr id="46086" name="Picture 6" descr="pasted-image.tif"/>
            <p:cNvPicPr>
              <a:picLocks noChangeAspect="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811444" y="-2"/>
              <a:ext cx="3716553" cy="2966818"/>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cmpd="sng">
                  <a:solidFill>
                    <a:srgbClr val="000000"/>
                  </a:solidFill>
                  <a:prstDash val="solid"/>
                  <a:miter lim="0"/>
                  <a:headEnd type="none" w="med" len="med"/>
                  <a:tailEnd type="none" w="med" len="me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grpSp>
      <p:pic>
        <p:nvPicPr>
          <p:cNvPr id="46087" name="Picture 7" descr="pasted-image.tif"/>
          <p:cNvPicPr>
            <a:picLocks noChangeAspect="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95628" y="4232672"/>
            <a:ext cx="3040559" cy="2625328"/>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cmpd="sng">
                <a:solidFill>
                  <a:srgbClr val="000000"/>
                </a:solidFill>
                <a:prstDash val="solid"/>
                <a:miter lim="0"/>
                <a:headEnd type="none" w="med" len="med"/>
                <a:tailEnd type="none" w="med" len="me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46083"/>
                                        </p:tgtEl>
                                        <p:attrNameLst>
                                          <p:attrName>style.visibility</p:attrName>
                                        </p:attrNameLst>
                                      </p:cBhvr>
                                      <p:to>
                                        <p:strVal val="visible"/>
                                      </p:to>
                                    </p:set>
                                    <p:anim calcmode="lin" valueType="num">
                                      <p:cBhvr additive="base">
                                        <p:cTn id="7" dur="500" fill="hold"/>
                                        <p:tgtEl>
                                          <p:spTgt spid="46083"/>
                                        </p:tgtEl>
                                        <p:attrNameLst>
                                          <p:attrName>ppt_x</p:attrName>
                                        </p:attrNameLst>
                                      </p:cBhvr>
                                      <p:tavLst>
                                        <p:tav tm="0">
                                          <p:val>
                                            <p:strVal val="1+#ppt_w/2"/>
                                          </p:val>
                                        </p:tav>
                                        <p:tav tm="100000">
                                          <p:val>
                                            <p:strVal val="#ppt_x"/>
                                          </p:val>
                                        </p:tav>
                                      </p:tavLst>
                                    </p:anim>
                                    <p:anim calcmode="lin" valueType="num">
                                      <p:cBhvr additive="base">
                                        <p:cTn id="8" dur="500" fill="hold"/>
                                        <p:tgtEl>
                                          <p:spTgt spid="4608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6087"/>
                                        </p:tgtEl>
                                        <p:attrNameLst>
                                          <p:attrName>style.visibility</p:attrName>
                                        </p:attrNameLst>
                                      </p:cBhvr>
                                      <p:to>
                                        <p:strVal val="visible"/>
                                      </p:to>
                                    </p:set>
                                    <p:anim calcmode="lin" valueType="num">
                                      <p:cBhvr additive="base">
                                        <p:cTn id="19" dur="500" fill="hold"/>
                                        <p:tgtEl>
                                          <p:spTgt spid="46087"/>
                                        </p:tgtEl>
                                        <p:attrNameLst>
                                          <p:attrName>ppt_x</p:attrName>
                                        </p:attrNameLst>
                                      </p:cBhvr>
                                      <p:tavLst>
                                        <p:tav tm="0">
                                          <p:val>
                                            <p:strVal val="#ppt_x"/>
                                          </p:val>
                                        </p:tav>
                                        <p:tav tm="100000">
                                          <p:val>
                                            <p:strVal val="#ppt_x"/>
                                          </p:val>
                                        </p:tav>
                                      </p:tavLst>
                                    </p:anim>
                                    <p:anim calcmode="lin" valueType="num">
                                      <p:cBhvr additive="base">
                                        <p:cTn id="20" dur="500" fill="hold"/>
                                        <p:tgtEl>
                                          <p:spTgt spid="460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8129" name="Picture 1" descr="iStock_000015108826XSmall.jpg"/>
          <p:cNvPicPr>
            <a:picLocks noChangeAspect="1"/>
          </p:cNvPicPr>
          <p:nvPr/>
        </p:nvPicPr>
        <p:blipFill rotWithShape="1">
          <a:blip r:embed="rId3">
            <a:alphaModFix amt="3600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8305" t="1149" r="4915" b="766"/>
          <a:stretch/>
        </p:blipFill>
        <p:spPr bwMode="auto">
          <a:xfrm>
            <a:off x="0" y="0"/>
            <a:ext cx="9144000" cy="68580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alpha val="35999"/>
                  </a:srgbClr>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cmpd="sng">
                <a:solidFill>
                  <a:srgbClr val="000000"/>
                </a:solidFill>
                <a:prstDash val="solid"/>
                <a:miter lim="0"/>
                <a:headEnd type="none" w="med" len="med"/>
                <a:tailEnd type="none" w="med" len="me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sp>
        <p:nvSpPr>
          <p:cNvPr id="48130" name="AutoShape 2"/>
          <p:cNvSpPr>
            <a:spLocks/>
          </p:cNvSpPr>
          <p:nvPr/>
        </p:nvSpPr>
        <p:spPr bwMode="auto">
          <a:xfrm>
            <a:off x="942082" y="3161109"/>
            <a:ext cx="8206383" cy="123229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cmpd="sng">
                <a:solidFill>
                  <a:srgbClr val="000000"/>
                </a:solidFill>
                <a:prstDash val="solid"/>
                <a:miter lim="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lIns="0" tIns="0" rIns="0" bIns="0" anchor="ctr">
            <a:prstTxWarp prst="textNoShape">
              <a:avLst/>
            </a:prstTxWarp>
          </a:bodyPr>
          <a:lstStyle/>
          <a:p>
            <a:pPr defTabSz="321457">
              <a:spcBef>
                <a:spcPts val="2250"/>
              </a:spcBef>
              <a:buSzPct val="125000"/>
            </a:pPr>
            <a:r>
              <a:rPr lang="en-US" sz="3800" b="1" dirty="0">
                <a:solidFill>
                  <a:srgbClr val="941751"/>
                </a:solidFill>
                <a:latin typeface="Gill Sans" charset="0"/>
                <a:ea typeface="Gill Sans" charset="0"/>
                <a:cs typeface="Gill Sans" charset="0"/>
                <a:sym typeface="Gill Sans" charset="0"/>
              </a:rPr>
              <a:t> Vocabulary lists?</a:t>
            </a:r>
            <a:endParaRPr lang="en-US" sz="3800" dirty="0"/>
          </a:p>
        </p:txBody>
      </p:sp>
      <p:sp>
        <p:nvSpPr>
          <p:cNvPr id="48131" name="AutoShape 3"/>
          <p:cNvSpPr>
            <a:spLocks/>
          </p:cNvSpPr>
          <p:nvPr/>
        </p:nvSpPr>
        <p:spPr bwMode="auto">
          <a:xfrm>
            <a:off x="348258" y="31254"/>
            <a:ext cx="8447484" cy="223242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cmpd="sng">
                <a:solidFill>
                  <a:srgbClr val="000000"/>
                </a:solidFill>
                <a:prstDash val="solid"/>
                <a:miter lim="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lIns="0" tIns="0" rIns="0" bIns="0" anchor="ctr">
            <a:prstTxWarp prst="textNoShape">
              <a:avLst/>
            </a:prstTxWarp>
          </a:bodyPr>
          <a:lstStyle/>
          <a:p>
            <a:r>
              <a:rPr lang="en-US" sz="9100" b="1" dirty="0">
                <a:solidFill>
                  <a:srgbClr val="0433FF"/>
                </a:solidFill>
                <a:latin typeface="Gill Sans" charset="0"/>
                <a:ea typeface="Gill Sans" charset="0"/>
                <a:cs typeface="Gill Sans" charset="0"/>
                <a:sym typeface="Gill Sans" charset="0"/>
              </a:rPr>
              <a:t>Simulating</a:t>
            </a:r>
          </a:p>
          <a:p>
            <a:r>
              <a:rPr lang="en-US" sz="5100" b="1" dirty="0">
                <a:solidFill>
                  <a:srgbClr val="0433FF"/>
                </a:solidFill>
                <a:latin typeface="Gill Sans" charset="0"/>
                <a:ea typeface="Gill Sans" charset="0"/>
                <a:cs typeface="Gill Sans" charset="0"/>
                <a:sym typeface="Gill Sans" charset="0"/>
              </a:rPr>
              <a:t>Offshoot for Learners</a:t>
            </a:r>
            <a:endParaRPr lang="en-US" dirty="0"/>
          </a:p>
        </p:txBody>
      </p:sp>
      <p:sp>
        <p:nvSpPr>
          <p:cNvPr id="48132" name="AutoShape 4"/>
          <p:cNvSpPr>
            <a:spLocks/>
          </p:cNvSpPr>
          <p:nvPr/>
        </p:nvSpPr>
        <p:spPr bwMode="auto">
          <a:xfrm>
            <a:off x="5697141" y="3375422"/>
            <a:ext cx="2464594" cy="7500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cmpd="sng">
                <a:solidFill>
                  <a:srgbClr val="000000"/>
                </a:solidFill>
                <a:prstDash val="solid"/>
                <a:miter lim="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lIns="0" tIns="0" rIns="0" bIns="0" anchor="ctr">
            <a:prstTxWarp prst="textNoShape">
              <a:avLst/>
            </a:prstTxWarp>
          </a:bodyPr>
          <a:lstStyle/>
          <a:p>
            <a:pPr defTabSz="321457">
              <a:spcBef>
                <a:spcPts val="2250"/>
              </a:spcBef>
            </a:pPr>
            <a:r>
              <a:rPr lang="en-US" sz="3800" b="1" dirty="0">
                <a:solidFill>
                  <a:srgbClr val="941751"/>
                </a:solidFill>
                <a:latin typeface="Gill Sans" charset="0"/>
                <a:ea typeface="Gill Sans" charset="0"/>
                <a:cs typeface="Gill Sans" charset="0"/>
                <a:sym typeface="Gill Sans" charset="0"/>
              </a:rPr>
              <a:t>Stories!</a:t>
            </a:r>
            <a:endParaRPr lang="en-US" sz="3800" dirty="0"/>
          </a:p>
        </p:txBody>
      </p:sp>
      <p:sp>
        <p:nvSpPr>
          <p:cNvPr id="9" name="AutoShape 2"/>
          <p:cNvSpPr>
            <a:spLocks/>
          </p:cNvSpPr>
          <p:nvPr/>
        </p:nvSpPr>
        <p:spPr bwMode="auto">
          <a:xfrm>
            <a:off x="1035844" y="4125516"/>
            <a:ext cx="8206383" cy="123229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cmpd="sng">
                <a:solidFill>
                  <a:srgbClr val="000000"/>
                </a:solidFill>
                <a:prstDash val="solid"/>
                <a:miter lim="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lIns="0" tIns="0" rIns="0" bIns="0" anchor="ctr">
            <a:prstTxWarp prst="textNoShape">
              <a:avLst/>
            </a:prstTxWarp>
          </a:bodyPr>
          <a:lstStyle/>
          <a:p>
            <a:pPr defTabSz="321457">
              <a:spcBef>
                <a:spcPts val="2250"/>
              </a:spcBef>
              <a:buSzPct val="125000"/>
            </a:pPr>
            <a:r>
              <a:rPr lang="en-US" sz="3800" b="1" dirty="0">
                <a:solidFill>
                  <a:srgbClr val="941751"/>
                </a:solidFill>
                <a:latin typeface="Gill Sans" charset="0"/>
                <a:ea typeface="Gill Sans" charset="0"/>
                <a:cs typeface="Gill Sans" charset="0"/>
                <a:sym typeface="Gill Sans" charset="0"/>
              </a:rPr>
              <a:t> Experiential education</a:t>
            </a:r>
            <a:endParaRPr lang="en-US" sz="38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8130">
                                            <p:txEl>
                                              <p:pRg st="0" end="0"/>
                                            </p:txEl>
                                          </p:spTgt>
                                        </p:tgtEl>
                                        <p:attrNameLst>
                                          <p:attrName>style.visibility</p:attrName>
                                        </p:attrNameLst>
                                      </p:cBhvr>
                                      <p:to>
                                        <p:strVal val="visible"/>
                                      </p:to>
                                    </p:set>
                                    <p:animEffect transition="in" filter="dissolve">
                                      <p:cBhvr>
                                        <p:cTn id="7" dur="500"/>
                                        <p:tgtEl>
                                          <p:spTgt spid="4813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8132">
                                            <p:txEl>
                                              <p:pRg st="0" end="0"/>
                                            </p:txEl>
                                          </p:spTgt>
                                        </p:tgtEl>
                                        <p:attrNameLst>
                                          <p:attrName>style.visibility</p:attrName>
                                        </p:attrNameLst>
                                      </p:cBhvr>
                                      <p:to>
                                        <p:strVal val="visible"/>
                                      </p:to>
                                    </p:set>
                                    <p:animEffect transition="in" filter="dissolve">
                                      <p:cBhvr>
                                        <p:cTn id="12" dur="500"/>
                                        <p:tgtEl>
                                          <p:spTgt spid="481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dissolve">
                                      <p:cBhvr>
                                        <p:cTn id="1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build="p" bldLvl="5" autoUpdateAnimBg="0"/>
      <p:bldP spid="48132" grpId="0" build="p" bldLvl="5" autoUpdateAnimBg="0"/>
      <p:bldP spid="9" grpId="0" build="p" bldLvl="5" autoUpdateAnimBg="0"/>
    </p:bld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9153" name="Picture 1"/>
          <p:cNvPicPr>
            <a:picLocks noChangeAspect="1"/>
          </p:cNvPicPr>
          <p:nvPr/>
        </p:nvPicPr>
        <p:blipFill>
          <a:blip r:embed="rId3">
            <a:alphaModFix amt="56000"/>
          </a:blip>
          <a:srcRect l="6464" t="769" r="6464"/>
          <a:stretch>
            <a:fillRect/>
          </a:stretch>
        </p:blipFill>
        <p:spPr bwMode="auto">
          <a:xfrm>
            <a:off x="0" y="0"/>
            <a:ext cx="9144000" cy="6916043"/>
          </a:xfrm>
          <a:prstGeom prst="rect">
            <a:avLst/>
          </a:prstGeom>
          <a:noFill/>
          <a:ln w="9525">
            <a:noFill/>
            <a:miter lim="800000"/>
            <a:headEnd/>
            <a:tailEnd/>
          </a:ln>
        </p:spPr>
      </p:pic>
      <p:pic>
        <p:nvPicPr>
          <p:cNvPr id="3" name="Picture 2"/>
          <p:cNvPicPr>
            <a:picLocks noChangeAspect="1"/>
          </p:cNvPicPr>
          <p:nvPr/>
        </p:nvPicPr>
        <p:blipFill>
          <a:blip r:embed="rId4"/>
          <a:srcRect/>
          <a:stretch>
            <a:fillRect/>
          </a:stretch>
        </p:blipFill>
        <p:spPr bwMode="auto">
          <a:xfrm>
            <a:off x="0" y="0"/>
            <a:ext cx="9144000" cy="6858000"/>
          </a:xfrm>
          <a:prstGeom prst="rect">
            <a:avLst/>
          </a:prstGeom>
          <a:noFill/>
          <a:ln w="9525">
            <a:noFill/>
            <a:miter lim="800000"/>
            <a:headEnd/>
            <a:tailEnd/>
          </a:ln>
        </p:spPr>
      </p:pic>
      <p:sp>
        <p:nvSpPr>
          <p:cNvPr id="50178" name="AutoShape 2"/>
          <p:cNvSpPr>
            <a:spLocks/>
          </p:cNvSpPr>
          <p:nvPr/>
        </p:nvSpPr>
        <p:spPr bwMode="auto">
          <a:xfrm>
            <a:off x="-138410" y="491133"/>
            <a:ext cx="9142884" cy="175914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cmpd="sng">
                <a:solidFill>
                  <a:srgbClr val="000000"/>
                </a:solidFill>
                <a:prstDash val="solid"/>
                <a:miter lim="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lIns="26788" tIns="26788" rIns="26788" bIns="26788" anchor="ctr">
            <a:prstTxWarp prst="textNoShape">
              <a:avLst/>
            </a:prstTxWarp>
          </a:bodyPr>
          <a:lstStyle/>
          <a:p>
            <a:r>
              <a:rPr lang="en-US" sz="11200" b="1" dirty="0">
                <a:solidFill>
                  <a:srgbClr val="005493"/>
                </a:solidFill>
                <a:latin typeface="Gill Sans" charset="0"/>
                <a:ea typeface="Gill Sans" charset="0"/>
                <a:cs typeface="Gill Sans" charset="0"/>
                <a:sym typeface="Gill Sans" charset="0"/>
              </a:rPr>
              <a:t>Language</a:t>
            </a:r>
            <a:endParaRPr lang="en-US" dirty="0"/>
          </a:p>
        </p:txBody>
      </p:sp>
      <p:pic>
        <p:nvPicPr>
          <p:cNvPr id="50179" name="Picture 3" descr="IMG_0553.jpg"/>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108781" y="3223617"/>
            <a:ext cx="3589734" cy="2692301"/>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cmpd="sng">
                <a:solidFill>
                  <a:srgbClr val="000000"/>
                </a:solidFill>
                <a:prstDash val="solid"/>
                <a:miter lim="0"/>
                <a:headEnd type="none" w="med" len="med"/>
                <a:tailEnd type="none" w="med" len="me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sp>
        <p:nvSpPr>
          <p:cNvPr id="50180" name="AutoShape 4"/>
          <p:cNvSpPr>
            <a:spLocks/>
          </p:cNvSpPr>
          <p:nvPr/>
        </p:nvSpPr>
        <p:spPr bwMode="auto">
          <a:xfrm>
            <a:off x="-225474" y="2750344"/>
            <a:ext cx="9142884" cy="1357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cmpd="sng">
                <a:solidFill>
                  <a:srgbClr val="000000"/>
                </a:solidFill>
                <a:prstDash val="solid"/>
                <a:miter lim="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lIns="26788" tIns="26788" rIns="26788" bIns="26788" anchor="ctr">
            <a:prstTxWarp prst="textNoShape">
              <a:avLst/>
            </a:prstTxWarp>
          </a:bodyPr>
          <a:lstStyle/>
          <a:p>
            <a:r>
              <a:rPr lang="en-US" sz="8600" b="1" dirty="0">
                <a:solidFill>
                  <a:srgbClr val="005493"/>
                </a:solidFill>
                <a:latin typeface="Gill Sans" charset="0"/>
                <a:ea typeface="Gill Sans" charset="0"/>
                <a:cs typeface="Gill Sans" charset="0"/>
                <a:sym typeface="Gill Sans" charset="0"/>
              </a:rPr>
              <a:t>Form</a:t>
            </a:r>
            <a:endParaRPr lang="en-US" dirty="0"/>
          </a:p>
        </p:txBody>
      </p:sp>
      <p:sp>
        <p:nvSpPr>
          <p:cNvPr id="50181" name="AutoShape 5"/>
          <p:cNvSpPr>
            <a:spLocks/>
          </p:cNvSpPr>
          <p:nvPr/>
        </p:nvSpPr>
        <p:spPr bwMode="auto">
          <a:xfrm>
            <a:off x="-138410" y="2750344"/>
            <a:ext cx="9142884" cy="1357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cmpd="sng">
                <a:solidFill>
                  <a:srgbClr val="000000"/>
                </a:solidFill>
                <a:prstDash val="solid"/>
                <a:miter lim="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lIns="26788" tIns="26788" rIns="26788" bIns="26788" anchor="ctr">
            <a:prstTxWarp prst="textNoShape">
              <a:avLst/>
            </a:prstTxWarp>
          </a:bodyPr>
          <a:lstStyle/>
          <a:p>
            <a:r>
              <a:rPr lang="en-US" sz="8600" b="1" dirty="0">
                <a:solidFill>
                  <a:srgbClr val="861001"/>
                </a:solidFill>
                <a:latin typeface="Gill Sans" charset="0"/>
                <a:ea typeface="Gill Sans" charset="0"/>
                <a:cs typeface="Gill Sans" charset="0"/>
                <a:sym typeface="Gill Sans" charset="0"/>
              </a:rPr>
              <a:t>Make Meaning</a:t>
            </a:r>
            <a:endParaRPr lang="en-US"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xit" presetSubtype="32" fill="hold" grpId="0" nodeType="clickEffect">
                                  <p:stCondLst>
                                    <p:cond delay="0"/>
                                  </p:stCondLst>
                                  <p:childTnLst>
                                    <p:anim calcmode="lin" valueType="num">
                                      <p:cBhvr>
                                        <p:cTn id="6" dur="500"/>
                                        <p:tgtEl>
                                          <p:spTgt spid="50180"/>
                                        </p:tgtEl>
                                        <p:attrNameLst>
                                          <p:attrName>ppt_w</p:attrName>
                                        </p:attrNameLst>
                                      </p:cBhvr>
                                      <p:tavLst>
                                        <p:tav tm="0">
                                          <p:val>
                                            <p:strVal val="ppt_w"/>
                                          </p:val>
                                        </p:tav>
                                        <p:tav tm="100000">
                                          <p:val>
                                            <p:fltVal val="0"/>
                                          </p:val>
                                        </p:tav>
                                      </p:tavLst>
                                    </p:anim>
                                    <p:anim calcmode="lin" valueType="num">
                                      <p:cBhvr>
                                        <p:cTn id="7" dur="500"/>
                                        <p:tgtEl>
                                          <p:spTgt spid="50180"/>
                                        </p:tgtEl>
                                        <p:attrNameLst>
                                          <p:attrName>ppt_h</p:attrName>
                                        </p:attrNameLst>
                                      </p:cBhvr>
                                      <p:tavLst>
                                        <p:tav tm="0">
                                          <p:val>
                                            <p:strVal val="ppt_h"/>
                                          </p:val>
                                        </p:tav>
                                        <p:tav tm="100000">
                                          <p:val>
                                            <p:fltVal val="0"/>
                                          </p:val>
                                        </p:tav>
                                      </p:tavLst>
                                    </p:anim>
                                    <p:set>
                                      <p:cBhvr>
                                        <p:cTn id="8" dur="1" fill="hold">
                                          <p:stCondLst>
                                            <p:cond delay="499"/>
                                          </p:stCondLst>
                                        </p:cTn>
                                        <p:tgtEl>
                                          <p:spTgt spid="50180"/>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50181"/>
                                        </p:tgtEl>
                                        <p:attrNameLst>
                                          <p:attrName>style.visibility</p:attrName>
                                        </p:attrNameLst>
                                      </p:cBhvr>
                                      <p:to>
                                        <p:strVal val="visible"/>
                                      </p:to>
                                    </p:set>
                                    <p:anim calcmode="lin" valueType="num">
                                      <p:cBhvr>
                                        <p:cTn id="13" dur="500" fill="hold"/>
                                        <p:tgtEl>
                                          <p:spTgt spid="50181"/>
                                        </p:tgtEl>
                                        <p:attrNameLst>
                                          <p:attrName>ppt_w</p:attrName>
                                        </p:attrNameLst>
                                      </p:cBhvr>
                                      <p:tavLst>
                                        <p:tav tm="0">
                                          <p:val>
                                            <p:fltVal val="0"/>
                                          </p:val>
                                        </p:tav>
                                        <p:tav tm="100000">
                                          <p:val>
                                            <p:strVal val="#ppt_w"/>
                                          </p:val>
                                        </p:tav>
                                      </p:tavLst>
                                    </p:anim>
                                    <p:anim calcmode="lin" valueType="num">
                                      <p:cBhvr>
                                        <p:cTn id="14" dur="500" fill="hold"/>
                                        <p:tgtEl>
                                          <p:spTgt spid="50181"/>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9" presetClass="exit" presetSubtype="0" fill="hold" nodeType="clickEffect">
                                  <p:stCondLst>
                                    <p:cond delay="0"/>
                                  </p:stCondLst>
                                  <p:childTnLst>
                                    <p:animEffect transition="out" filter="dissolv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utoUpdateAnimBg="0"/>
      <p:bldP spid="50181" grpId="0" autoUpdateAnimBg="0"/>
    </p:bld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 y="0"/>
            <a:ext cx="5328899" cy="6896222"/>
          </a:xfrm>
          <a:prstGeom prst="rect">
            <a:avLst/>
          </a:prstGeom>
          <a:ln>
            <a:solidFill>
              <a:srgbClr val="000000"/>
            </a:solidFill>
          </a:ln>
        </p:spPr>
      </p:pic>
      <p:pic>
        <p:nvPicPr>
          <p:cNvPr id="5" name="Picture 4"/>
          <p:cNvPicPr>
            <a:picLocks noChangeAspect="1"/>
          </p:cNvPicPr>
          <p:nvPr/>
        </p:nvPicPr>
        <p:blipFill>
          <a:blip r:embed="rId3"/>
          <a:stretch>
            <a:fillRect/>
          </a:stretch>
        </p:blipFill>
        <p:spPr>
          <a:xfrm>
            <a:off x="1212849" y="3001433"/>
            <a:ext cx="7768815" cy="2463896"/>
          </a:xfrm>
          <a:prstGeom prst="rect">
            <a:avLst/>
          </a:prstGeom>
          <a:ln>
            <a:solidFill>
              <a:srgbClr val="0000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 y="0"/>
            <a:ext cx="5286737" cy="6858000"/>
          </a:xfrm>
          <a:prstGeom prst="rect">
            <a:avLst/>
          </a:prstGeom>
          <a:ln>
            <a:solidFill>
              <a:srgbClr val="000000"/>
            </a:solidFill>
          </a:ln>
        </p:spPr>
      </p:pic>
      <p:pic>
        <p:nvPicPr>
          <p:cNvPr id="5" name="Picture 4"/>
          <p:cNvPicPr>
            <a:picLocks noChangeAspect="1"/>
          </p:cNvPicPr>
          <p:nvPr/>
        </p:nvPicPr>
        <p:blipFill>
          <a:blip r:embed="rId3"/>
          <a:stretch>
            <a:fillRect/>
          </a:stretch>
        </p:blipFill>
        <p:spPr>
          <a:xfrm>
            <a:off x="3306571" y="3740150"/>
            <a:ext cx="6372900" cy="2924948"/>
          </a:xfrm>
          <a:prstGeom prst="rect">
            <a:avLst/>
          </a:prstGeom>
          <a:ln>
            <a:solidFill>
              <a:srgbClr val="0000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3036" y="232138"/>
            <a:ext cx="2422097" cy="1664162"/>
          </a:xfrm>
          <a:prstGeom prst="rect">
            <a:avLst/>
          </a:prstGeom>
        </p:spPr>
      </p:pic>
      <p:pic>
        <p:nvPicPr>
          <p:cNvPr id="5" name="Picture 4"/>
          <p:cNvPicPr>
            <a:picLocks noChangeAspect="1"/>
          </p:cNvPicPr>
          <p:nvPr/>
        </p:nvPicPr>
        <p:blipFill>
          <a:blip r:embed="rId3"/>
          <a:stretch>
            <a:fillRect/>
          </a:stretch>
        </p:blipFill>
        <p:spPr>
          <a:xfrm>
            <a:off x="5827889" y="1707528"/>
            <a:ext cx="3316111" cy="5150472"/>
          </a:xfrm>
          <a:prstGeom prst="rect">
            <a:avLst/>
          </a:prstGeom>
        </p:spPr>
      </p:pic>
      <p:sp>
        <p:nvSpPr>
          <p:cNvPr id="6" name="Title 1"/>
          <p:cNvSpPr txBox="1">
            <a:spLocks/>
          </p:cNvSpPr>
          <p:nvPr/>
        </p:nvSpPr>
        <p:spPr>
          <a:xfrm>
            <a:off x="669128" y="-239817"/>
            <a:ext cx="7772400" cy="2225113"/>
          </a:xfrm>
          <a:prstGeom prst="rect">
            <a:avLst/>
          </a:prstGeom>
        </p:spPr>
        <p:txBody>
          <a:bodyPr vert="horz" lIns="91440" tIns="45720" rIns="91440" bIns="45720" rtlCol="0" anchor="ctr">
            <a:normAutofit fontScale="97500"/>
          </a:body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5538" b="1" i="0" u="none" strike="noStrike" kern="1200" cap="none" spc="0" normalizeH="0" baseline="0" noProof="0" dirty="0" smtClean="0">
                <a:ln>
                  <a:noFill/>
                </a:ln>
                <a:solidFill>
                  <a:srgbClr val="800000"/>
                </a:solidFill>
                <a:effectLst/>
                <a:uLnTx/>
                <a:uFillTx/>
                <a:latin typeface="Gill Sans"/>
                <a:ea typeface="+mj-ea"/>
                <a:cs typeface="Gill Sans"/>
              </a:rPr>
              <a:t>The brain needs</a:t>
            </a:r>
            <a:r>
              <a:rPr kumimoji="0" lang="en-US" sz="5400" b="1" i="0" u="none" strike="noStrike" kern="1200" cap="none" spc="0" normalizeH="0" baseline="0" noProof="0" dirty="0" smtClean="0">
                <a:ln>
                  <a:noFill/>
                </a:ln>
                <a:solidFill>
                  <a:srgbClr val="800000"/>
                </a:solidFill>
                <a:effectLst/>
                <a:uLnTx/>
                <a:uFillTx/>
                <a:latin typeface="Gill Sans"/>
                <a:ea typeface="+mj-ea"/>
                <a:cs typeface="Gill Sans"/>
              </a:rPr>
              <a:t/>
            </a:r>
            <a:br>
              <a:rPr kumimoji="0" lang="en-US" sz="5400" b="1" i="0" u="none" strike="noStrike" kern="1200" cap="none" spc="0" normalizeH="0" baseline="0" noProof="0" dirty="0" smtClean="0">
                <a:ln>
                  <a:noFill/>
                </a:ln>
                <a:solidFill>
                  <a:srgbClr val="800000"/>
                </a:solidFill>
                <a:effectLst/>
                <a:uLnTx/>
                <a:uFillTx/>
                <a:latin typeface="Gill Sans"/>
                <a:ea typeface="+mj-ea"/>
                <a:cs typeface="Gill Sans"/>
              </a:rPr>
            </a:br>
            <a:r>
              <a:rPr kumimoji="0" lang="en-US" sz="8205" b="1" i="0" u="none" strike="noStrike" kern="1200" cap="none" spc="0" normalizeH="0" baseline="0" noProof="0" dirty="0" smtClean="0">
                <a:ln>
                  <a:noFill/>
                </a:ln>
                <a:solidFill>
                  <a:srgbClr val="800000"/>
                </a:solidFill>
                <a:effectLst/>
                <a:uLnTx/>
                <a:uFillTx/>
                <a:latin typeface="Gill Sans"/>
                <a:ea typeface="+mj-ea"/>
                <a:cs typeface="Gill Sans"/>
              </a:rPr>
              <a:t>challenge</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5" name="Picture 1" descr="IMG_0518.jpg"/>
          <p:cNvPicPr>
            <a:picLocks noChangeAspect="1"/>
          </p:cNvPicPr>
          <p:nvPr/>
        </p:nvPicPr>
        <p:blipFill>
          <a:blip r:embed="rId2">
            <a:alphaModFix amt="6900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62508"/>
            <a:ext cx="9682014" cy="6974086"/>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alpha val="68999"/>
                  </a:srgbClr>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cmpd="sng">
                <a:solidFill>
                  <a:srgbClr val="000000"/>
                </a:solidFill>
                <a:prstDash val="solid"/>
                <a:miter lim="0"/>
                <a:headEnd type="none" w="med" len="med"/>
                <a:tailEnd type="none" w="med" len="me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sp>
        <p:nvSpPr>
          <p:cNvPr id="6146" name="Rectangle 2"/>
          <p:cNvSpPr>
            <a:spLocks noGrp="1" noChangeArrowheads="1"/>
          </p:cNvSpPr>
          <p:nvPr>
            <p:ph type="title"/>
          </p:nvPr>
        </p:nvSpPr>
        <p:spPr>
          <a:xfrm>
            <a:off x="2852699" y="-374431"/>
            <a:ext cx="7358063" cy="1714500"/>
          </a:xfrm>
        </p:spPr>
        <p:txBody>
          <a:bodyPr/>
          <a:lstStyle/>
          <a:p>
            <a:pPr eaLnBrk="1"/>
            <a:r>
              <a:rPr lang="en-US" sz="5900" dirty="0">
                <a:latin typeface="Gill Sans" charset="0"/>
                <a:ea typeface="Gill Sans" charset="0"/>
                <a:cs typeface="Gill Sans" charset="0"/>
                <a:sym typeface="Gill Sans" charset="0"/>
              </a:rPr>
              <a:t>ride the wave</a:t>
            </a:r>
            <a:endParaRPr lang="en-US" dirty="0"/>
          </a:p>
        </p:txBody>
      </p:sp>
      <p:sp>
        <p:nvSpPr>
          <p:cNvPr id="5" name="Rounded Rectangle 4"/>
          <p:cNvSpPr/>
          <p:nvPr/>
        </p:nvSpPr>
        <p:spPr>
          <a:xfrm>
            <a:off x="245241" y="3757448"/>
            <a:ext cx="4177862" cy="2820276"/>
          </a:xfrm>
          <a:prstGeom prst="roundRect">
            <a:avLst/>
          </a:prstGeom>
          <a:solidFill>
            <a:schemeClr val="bg1">
              <a:alpha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AutoShape 3"/>
          <p:cNvSpPr>
            <a:spLocks/>
          </p:cNvSpPr>
          <p:nvPr/>
        </p:nvSpPr>
        <p:spPr bwMode="auto">
          <a:xfrm>
            <a:off x="394150" y="2982515"/>
            <a:ext cx="7358063" cy="39290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cmpd="sng">
                <a:solidFill>
                  <a:srgbClr val="000000"/>
                </a:solidFill>
                <a:prstDash val="solid"/>
                <a:miter lim="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lIns="0" tIns="0" rIns="0" bIns="0" anchor="ctr">
            <a:prstTxWarp prst="textNoShape">
              <a:avLst/>
            </a:prstTxWarp>
          </a:bodyPr>
          <a:lstStyle/>
          <a:p>
            <a:r>
              <a:rPr lang="en-US" sz="8000" b="1" dirty="0">
                <a:latin typeface="Gill Sans" charset="0"/>
                <a:ea typeface="Gill Sans" charset="0"/>
                <a:cs typeface="Gill Sans" charset="0"/>
                <a:sym typeface="Gill Sans" charset="0"/>
              </a:rPr>
              <a:t>Making Friends</a:t>
            </a:r>
            <a:endParaRPr lang="en-US" sz="1200" dirty="0">
              <a:ea typeface="Helvetica Light" charset="0"/>
              <a:cs typeface="Helvetica Light" charset="0"/>
            </a:endParaRPr>
          </a:p>
        </p:txBody>
      </p:sp>
    </p:spTree>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 y="-1"/>
            <a:ext cx="9085805" cy="6858001"/>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5" name="Picture 1" descr="IMG_0518.jpg"/>
          <p:cNvPicPr>
            <a:picLocks noChangeAspect="1"/>
          </p:cNvPicPr>
          <p:nvPr/>
        </p:nvPicPr>
        <p:blipFill>
          <a:blip r:embed="rId2">
            <a:alphaModFix amt="6900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62508"/>
            <a:ext cx="9682014" cy="6974086"/>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alpha val="68999"/>
                  </a:srgbClr>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cmpd="sng">
                <a:solidFill>
                  <a:srgbClr val="000000"/>
                </a:solidFill>
                <a:prstDash val="solid"/>
                <a:miter lim="0"/>
                <a:headEnd type="none" w="med" len="med"/>
                <a:tailEnd type="none" w="med" len="me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sp>
        <p:nvSpPr>
          <p:cNvPr id="6146" name="Rectangle 2"/>
          <p:cNvSpPr>
            <a:spLocks noGrp="1" noChangeArrowheads="1"/>
          </p:cNvSpPr>
          <p:nvPr>
            <p:ph type="title"/>
          </p:nvPr>
        </p:nvSpPr>
        <p:spPr>
          <a:xfrm>
            <a:off x="2852699" y="-374431"/>
            <a:ext cx="7358063" cy="1714500"/>
          </a:xfrm>
        </p:spPr>
        <p:txBody>
          <a:bodyPr/>
          <a:lstStyle/>
          <a:p>
            <a:pPr eaLnBrk="1"/>
            <a:r>
              <a:rPr lang="en-US" sz="5900" dirty="0">
                <a:latin typeface="Gill Sans" charset="0"/>
                <a:ea typeface="Gill Sans" charset="0"/>
                <a:cs typeface="Gill Sans" charset="0"/>
                <a:sym typeface="Gill Sans" charset="0"/>
              </a:rPr>
              <a:t>ride the wave</a:t>
            </a:r>
            <a:endParaRPr lang="en-US" dirty="0"/>
          </a:p>
        </p:txBody>
      </p:sp>
      <p:sp>
        <p:nvSpPr>
          <p:cNvPr id="5" name="Rounded Rectangle 4"/>
          <p:cNvSpPr/>
          <p:nvPr/>
        </p:nvSpPr>
        <p:spPr>
          <a:xfrm>
            <a:off x="245241" y="3757448"/>
            <a:ext cx="4177862" cy="2820276"/>
          </a:xfrm>
          <a:prstGeom prst="roundRect">
            <a:avLst/>
          </a:prstGeom>
          <a:solidFill>
            <a:schemeClr val="bg1">
              <a:alpha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AutoShape 3"/>
          <p:cNvSpPr>
            <a:spLocks/>
          </p:cNvSpPr>
          <p:nvPr/>
        </p:nvSpPr>
        <p:spPr bwMode="auto">
          <a:xfrm>
            <a:off x="394150" y="2982515"/>
            <a:ext cx="7358063" cy="39290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cmpd="sng">
                <a:solidFill>
                  <a:srgbClr val="000000"/>
                </a:solidFill>
                <a:prstDash val="solid"/>
                <a:miter lim="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lIns="0" tIns="0" rIns="0" bIns="0" anchor="ctr">
            <a:prstTxWarp prst="textNoShape">
              <a:avLst/>
            </a:prstTxWarp>
          </a:bodyPr>
          <a:lstStyle/>
          <a:p>
            <a:r>
              <a:rPr lang="en-US" sz="8000" b="1" dirty="0">
                <a:latin typeface="Gill Sans" charset="0"/>
                <a:ea typeface="Gill Sans" charset="0"/>
                <a:cs typeface="Gill Sans" charset="0"/>
                <a:sym typeface="Gill Sans" charset="0"/>
              </a:rPr>
              <a:t>Making Friends</a:t>
            </a:r>
            <a:endParaRPr lang="en-US" sz="1200" dirty="0">
              <a:ea typeface="Helvetica Light" charset="0"/>
              <a:cs typeface="Helvetica Light" charset="0"/>
            </a:endParaRPr>
          </a:p>
        </p:txBody>
      </p:sp>
    </p:spTree>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70" name="Picture 2" descr="droppedImage.pn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450152" y="540574"/>
            <a:ext cx="6885905" cy="784919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cmpd="sng">
                <a:solidFill>
                  <a:srgbClr val="000000"/>
                </a:solidFill>
                <a:prstDash val="solid"/>
                <a:miter lim="0"/>
                <a:headEnd type="none" w="med" len="med"/>
                <a:tailEnd type="none" w="med" len="me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grpSp>
        <p:nvGrpSpPr>
          <p:cNvPr id="2" name="Group 3"/>
          <p:cNvGrpSpPr>
            <a:grpSpLocks/>
          </p:cNvGrpSpPr>
          <p:nvPr/>
        </p:nvGrpSpPr>
        <p:grpSpPr bwMode="auto">
          <a:xfrm>
            <a:off x="-117202" y="2730290"/>
            <a:ext cx="3271615" cy="3241477"/>
            <a:chOff x="41102" y="206355"/>
            <a:chExt cx="4654094" cy="4609637"/>
          </a:xfrm>
        </p:grpSpPr>
        <p:pic>
          <p:nvPicPr>
            <p:cNvPr id="7172" name="Picture 4" descr="images.jpg"/>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427327" y="206355"/>
              <a:ext cx="2261149" cy="2000049"/>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cmpd="sng">
                  <a:solidFill>
                    <a:srgbClr val="000000"/>
                  </a:solidFill>
                  <a:prstDash val="solid"/>
                  <a:miter lim="0"/>
                  <a:headEnd type="none" w="med" len="med"/>
                  <a:tailEnd type="none" w="med" len="me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pic>
          <p:nvPicPr>
            <p:cNvPr id="7173" name="Picture 5" descr="images.jpg"/>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1102" y="993676"/>
              <a:ext cx="2640655" cy="233656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cmpd="sng">
                  <a:solidFill>
                    <a:srgbClr val="000000"/>
                  </a:solidFill>
                  <a:prstDash val="solid"/>
                  <a:miter lim="0"/>
                  <a:headEnd type="none" w="med" len="med"/>
                  <a:tailEnd type="none" w="med" len="me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pic>
          <p:nvPicPr>
            <p:cNvPr id="7174" name="Picture 6" descr="images.jpg"/>
            <p:cNvPicPr>
              <a:picLocks noChangeAspect="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27180" y="1569880"/>
              <a:ext cx="3668016" cy="324611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cmpd="sng">
                  <a:solidFill>
                    <a:srgbClr val="000000"/>
                  </a:solidFill>
                  <a:prstDash val="solid"/>
                  <a:miter lim="0"/>
                  <a:headEnd type="none" w="med" len="med"/>
                  <a:tailEnd type="none" w="med" len="me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grpSp>
      <p:sp>
        <p:nvSpPr>
          <p:cNvPr id="7175" name="AutoShape 7"/>
          <p:cNvSpPr>
            <a:spLocks/>
          </p:cNvSpPr>
          <p:nvPr/>
        </p:nvSpPr>
        <p:spPr bwMode="auto">
          <a:xfrm>
            <a:off x="8581" y="6161065"/>
            <a:ext cx="5741789" cy="37504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cmpd="sng">
                <a:solidFill>
                  <a:srgbClr val="000000"/>
                </a:solidFill>
                <a:prstDash val="solid"/>
                <a:miter lim="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lIns="0" tIns="0" rIns="0" bIns="0" anchor="ctr">
            <a:prstTxWarp prst="textNoShape">
              <a:avLst/>
            </a:prstTxWarp>
          </a:bodyPr>
          <a:lstStyle/>
          <a:p>
            <a:r>
              <a:rPr lang="en-US" sz="2000" i="1" dirty="0">
                <a:solidFill>
                  <a:srgbClr val="0433FF"/>
                </a:solidFill>
                <a:latin typeface="Gill Sans" charset="0"/>
                <a:ea typeface="Gill Sans" charset="0"/>
                <a:cs typeface="Gill Sans" charset="0"/>
                <a:sym typeface="Gill Sans" charset="0"/>
              </a:rPr>
              <a:t>Active Skills for Communication</a:t>
            </a:r>
            <a:r>
              <a:rPr lang="en-US" sz="2000" dirty="0" smtClean="0">
                <a:solidFill>
                  <a:srgbClr val="0433FF"/>
                </a:solidFill>
                <a:latin typeface="Gill Sans" charset="0"/>
                <a:ea typeface="Gill Sans" charset="0"/>
                <a:cs typeface="Gill Sans" charset="0"/>
                <a:sym typeface="Gill Sans" charset="0"/>
              </a:rPr>
              <a:t> </a:t>
            </a:r>
          </a:p>
          <a:p>
            <a:r>
              <a:rPr lang="en-US" sz="2000" dirty="0" smtClean="0">
                <a:solidFill>
                  <a:srgbClr val="0433FF"/>
                </a:solidFill>
                <a:latin typeface="Gill Sans" charset="0"/>
                <a:ea typeface="Gill Sans" charset="0"/>
                <a:cs typeface="Gill Sans" charset="0"/>
                <a:sym typeface="Gill Sans" charset="0"/>
              </a:rPr>
              <a:t>(</a:t>
            </a:r>
            <a:r>
              <a:rPr lang="en-US" sz="2000" dirty="0" err="1">
                <a:solidFill>
                  <a:srgbClr val="0433FF"/>
                </a:solidFill>
                <a:latin typeface="Gill Sans" charset="0"/>
                <a:ea typeface="Gill Sans" charset="0"/>
                <a:cs typeface="Gill Sans" charset="0"/>
                <a:sym typeface="Gill Sans" charset="0"/>
              </a:rPr>
              <a:t>Cengage</a:t>
            </a:r>
            <a:r>
              <a:rPr lang="en-US" sz="2000" dirty="0" smtClean="0">
                <a:solidFill>
                  <a:srgbClr val="0433FF"/>
                </a:solidFill>
                <a:latin typeface="Gill Sans" charset="0"/>
                <a:ea typeface="Gill Sans" charset="0"/>
                <a:cs typeface="Gill Sans" charset="0"/>
                <a:sym typeface="Gill Sans" charset="0"/>
              </a:rPr>
              <a:t>)</a:t>
            </a:r>
            <a:endParaRPr lang="en-US" dirty="0">
              <a:ea typeface="Helvetica Light" charset="0"/>
              <a:cs typeface="Helvetica Light" charset="0"/>
            </a:endParaRPr>
          </a:p>
        </p:txBody>
      </p:sp>
      <p:sp>
        <p:nvSpPr>
          <p:cNvPr id="10" name="Rounded Rectangle 9"/>
          <p:cNvSpPr/>
          <p:nvPr/>
        </p:nvSpPr>
        <p:spPr>
          <a:xfrm>
            <a:off x="686470" y="137290"/>
            <a:ext cx="5063900" cy="755088"/>
          </a:xfrm>
          <a:prstGeom prst="roundRect">
            <a:avLst/>
          </a:prstGeom>
          <a:solidFill>
            <a:srgbClr val="FFFFFF">
              <a:alpha val="6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AutoShape 1"/>
          <p:cNvSpPr>
            <a:spLocks/>
          </p:cNvSpPr>
          <p:nvPr/>
        </p:nvSpPr>
        <p:spPr bwMode="auto">
          <a:xfrm>
            <a:off x="720794" y="-425857"/>
            <a:ext cx="5366742" cy="18127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cmpd="sng">
                <a:solidFill>
                  <a:srgbClr val="000000"/>
                </a:solidFill>
                <a:prstDash val="solid"/>
                <a:miter lim="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txBody>
          <a:bodyPr lIns="0" tIns="0" rIns="0" bIns="0" anchor="ctr">
            <a:prstTxWarp prst="textNoShape">
              <a:avLst/>
            </a:prstTxWarp>
          </a:bodyPr>
          <a:lstStyle/>
          <a:p>
            <a:r>
              <a:rPr lang="en-US" sz="4700" b="1" dirty="0">
                <a:latin typeface="Gill Sans" charset="0"/>
                <a:ea typeface="Gill Sans" charset="0"/>
                <a:cs typeface="Gill Sans" charset="0"/>
                <a:sym typeface="Gill Sans" charset="0"/>
              </a:rPr>
              <a:t>Making Friends</a:t>
            </a:r>
            <a:endParaRPr lang="en-US" dirty="0">
              <a:ea typeface="Helvetica Light" charset="0"/>
              <a:cs typeface="Helvetica Light"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71307256" presetClass="entr" presetSubtype="0" fill="hold" nodeType="clickEffect">
                                  <p:stCondLst>
                                    <p:cond delay="0"/>
                                  </p:stCondLst>
                                  <p:childTnLst>
                                    <p:set>
                                      <p:cBhvr>
                                        <p:cTn id="6" dur="1" fill="hold">
                                          <p:stCondLst>
                                            <p:cond delay="499"/>
                                          </p:stCondLst>
                                        </p:cTn>
                                        <p:tgtEl>
                                          <p:spTgt spid="71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071307256"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1618" name="Rectangle 3"/>
          <p:cNvSpPr>
            <a:spLocks noGrp="1" noChangeArrowheads="1"/>
          </p:cNvSpPr>
          <p:nvPr>
            <p:ph type="body" idx="1"/>
          </p:nvPr>
        </p:nvSpPr>
        <p:spPr>
          <a:xfrm>
            <a:off x="457200" y="2332038"/>
            <a:ext cx="4476750" cy="4525962"/>
          </a:xfrm>
        </p:spPr>
        <p:txBody>
          <a:bodyPr>
            <a:normAutofit fontScale="92500" lnSpcReduction="20000"/>
          </a:bodyPr>
          <a:lstStyle/>
          <a:p>
            <a:r>
              <a:rPr lang="en-US" sz="4800" dirty="0" smtClean="0">
                <a:solidFill>
                  <a:srgbClr val="000000"/>
                </a:solidFill>
                <a:latin typeface="Gill Sans"/>
                <a:ea typeface="ＭＳ Ｐゴシック" pitchFamily="-108" charset="-128"/>
                <a:cs typeface="Gill Sans"/>
              </a:rPr>
              <a:t>Add personal info. to pair- &amp; groupwork</a:t>
            </a:r>
          </a:p>
          <a:p>
            <a:r>
              <a:rPr lang="en-US" sz="4800" dirty="0" smtClean="0">
                <a:solidFill>
                  <a:srgbClr val="000000"/>
                </a:solidFill>
                <a:latin typeface="Gill Sans"/>
                <a:ea typeface="ＭＳ Ｐゴシック" pitchFamily="-108" charset="-128"/>
                <a:cs typeface="Gill Sans"/>
              </a:rPr>
              <a:t>Add “about you” to listening</a:t>
            </a:r>
          </a:p>
          <a:p>
            <a:r>
              <a:rPr lang="en-US" sz="4800" dirty="0" smtClean="0">
                <a:solidFill>
                  <a:srgbClr val="000000"/>
                </a:solidFill>
                <a:latin typeface="Gill Sans"/>
                <a:ea typeface="ＭＳ Ｐゴシック" pitchFamily="-108" charset="-128"/>
                <a:cs typeface="Gill Sans"/>
              </a:rPr>
              <a:t>Take dialogs further</a:t>
            </a:r>
          </a:p>
          <a:p>
            <a:pPr>
              <a:buNone/>
            </a:pPr>
            <a:endParaRPr lang="en-US" sz="4800" dirty="0" smtClean="0">
              <a:solidFill>
                <a:srgbClr val="000000"/>
              </a:solidFill>
              <a:latin typeface="Gill Sans"/>
              <a:ea typeface="ＭＳ Ｐゴシック" pitchFamily="-108" charset="-128"/>
              <a:cs typeface="Gill Sans"/>
            </a:endParaRPr>
          </a:p>
        </p:txBody>
      </p:sp>
      <p:pic>
        <p:nvPicPr>
          <p:cNvPr id="111619" name="Picture 4"/>
          <p:cNvPicPr>
            <a:picLocks noChangeAspect="1" noChangeArrowheads="1"/>
          </p:cNvPicPr>
          <p:nvPr/>
        </p:nvPicPr>
        <p:blipFill>
          <a:blip r:embed="rId3"/>
          <a:srcRect/>
          <a:stretch>
            <a:fillRect/>
          </a:stretch>
        </p:blipFill>
        <p:spPr bwMode="auto">
          <a:xfrm>
            <a:off x="5354413" y="0"/>
            <a:ext cx="4210050" cy="6858000"/>
          </a:xfrm>
          <a:prstGeom prst="rect">
            <a:avLst/>
          </a:prstGeom>
          <a:noFill/>
          <a:ln w="9525">
            <a:noFill/>
            <a:miter lim="800000"/>
            <a:headEnd/>
            <a:tailEnd/>
          </a:ln>
        </p:spPr>
      </p:pic>
      <p:sp>
        <p:nvSpPr>
          <p:cNvPr id="5" name="Rectangle 2"/>
          <p:cNvSpPr txBox="1">
            <a:spLocks noChangeArrowheads="1"/>
          </p:cNvSpPr>
          <p:nvPr/>
        </p:nvSpPr>
        <p:spPr bwMode="auto">
          <a:xfrm>
            <a:off x="0" y="448619"/>
            <a:ext cx="8229600" cy="1143000"/>
          </a:xfrm>
          <a:prstGeom prst="rect">
            <a:avLst/>
          </a:prstGeom>
          <a:noFill/>
          <a:ln w="9525">
            <a:noFill/>
            <a:miter lim="800000"/>
            <a:headEnd/>
            <a:tailEnd/>
          </a:ln>
        </p:spPr>
        <p:txBody>
          <a:bodyPr anchor="ctr">
            <a:prstTxWarp prst="textNoShape">
              <a:avLst/>
            </a:prstTxWarp>
          </a:bodyPr>
          <a:lstStyle/>
          <a:p>
            <a:pPr eaLnBrk="0" hangingPunct="0">
              <a:defRPr/>
            </a:pPr>
            <a:r>
              <a:rPr lang="en-US" sz="6000" b="1" dirty="0">
                <a:solidFill>
                  <a:srgbClr val="800000"/>
                </a:solidFill>
                <a:latin typeface="Gill Sans"/>
                <a:ea typeface="ＭＳ Ｐゴシック" pitchFamily="-65" charset="-128"/>
                <a:cs typeface="Gill Sans"/>
              </a:rPr>
              <a:t>DIY –</a:t>
            </a:r>
            <a:r>
              <a:rPr lang="en-US" sz="6000" b="1" dirty="0" smtClean="0">
                <a:solidFill>
                  <a:srgbClr val="800000"/>
                </a:solidFill>
                <a:latin typeface="Gill Sans"/>
                <a:ea typeface="ＭＳ Ｐゴシック" pitchFamily="-65" charset="-128"/>
                <a:cs typeface="Gill Sans"/>
              </a:rPr>
              <a:t> </a:t>
            </a:r>
            <a:r>
              <a:rPr lang="en-US" sz="3600" dirty="0" smtClean="0">
                <a:solidFill>
                  <a:srgbClr val="800000"/>
                </a:solidFill>
                <a:latin typeface="Gill Sans"/>
                <a:ea typeface="ＭＳ Ｐゴシック" pitchFamily="-65" charset="-128"/>
                <a:cs typeface="Gill Sans"/>
              </a:rPr>
              <a:t>Do </a:t>
            </a:r>
            <a:r>
              <a:rPr lang="en-US" sz="3600" dirty="0">
                <a:solidFill>
                  <a:srgbClr val="800000"/>
                </a:solidFill>
                <a:latin typeface="Gill Sans"/>
                <a:ea typeface="ＭＳ Ｐゴシック" pitchFamily="-65" charset="-128"/>
                <a:cs typeface="Gill Sans"/>
              </a:rPr>
              <a:t>it </a:t>
            </a:r>
            <a:r>
              <a:rPr lang="en-US" sz="3600" dirty="0" smtClean="0">
                <a:solidFill>
                  <a:srgbClr val="800000"/>
                </a:solidFill>
                <a:latin typeface="Gill Sans"/>
                <a:ea typeface="ＭＳ Ｐゴシック" pitchFamily="-65" charset="-128"/>
                <a:cs typeface="Gill Sans"/>
              </a:rPr>
              <a:t>yourself</a:t>
            </a:r>
          </a:p>
          <a:p>
            <a:pPr eaLnBrk="0" hangingPunct="0">
              <a:defRPr/>
            </a:pPr>
            <a:r>
              <a:rPr lang="en-US" sz="6000" b="1" dirty="0" smtClean="0">
                <a:solidFill>
                  <a:srgbClr val="800000"/>
                </a:solidFill>
                <a:latin typeface="Gill Sans"/>
                <a:ea typeface="ＭＳ Ｐゴシック" pitchFamily="-65" charset="-128"/>
                <a:cs typeface="Gill Sans"/>
              </a:rPr>
              <a:t>Personalize</a:t>
            </a:r>
            <a:r>
              <a:rPr lang="en-US" sz="3600" b="1" dirty="0" smtClean="0">
                <a:solidFill>
                  <a:srgbClr val="800000"/>
                </a:solidFill>
                <a:latin typeface="+mn-lt"/>
                <a:ea typeface="ＭＳ Ｐゴシック" pitchFamily="-65" charset="-128"/>
                <a:cs typeface="ＭＳ Ｐゴシック" pitchFamily="-65" charset="-128"/>
              </a:rPr>
              <a:t> </a:t>
            </a:r>
            <a:endParaRPr lang="en-US" sz="3600" b="1" dirty="0">
              <a:solidFill>
                <a:srgbClr val="800000"/>
              </a:solidFill>
              <a:latin typeface="+mn-lt"/>
              <a:ea typeface="ＭＳ Ｐゴシック" pitchFamily="-65" charset="-128"/>
              <a:cs typeface="ＭＳ Ｐゴシック" pitchFamily="-65"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16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16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161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build="p"/>
    </p:bld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1618" name="Rectangle 3"/>
          <p:cNvSpPr>
            <a:spLocks noGrp="1" noChangeArrowheads="1"/>
          </p:cNvSpPr>
          <p:nvPr>
            <p:ph type="body" idx="1"/>
          </p:nvPr>
        </p:nvSpPr>
        <p:spPr>
          <a:xfrm>
            <a:off x="457200" y="2332038"/>
            <a:ext cx="4476750" cy="4525962"/>
          </a:xfrm>
        </p:spPr>
        <p:txBody>
          <a:bodyPr>
            <a:normAutofit lnSpcReduction="10000"/>
          </a:bodyPr>
          <a:lstStyle/>
          <a:p>
            <a:r>
              <a:rPr lang="en-US" sz="4800" dirty="0" smtClean="0">
                <a:solidFill>
                  <a:srgbClr val="000000"/>
                </a:solidFill>
                <a:latin typeface="Gill Sans"/>
                <a:ea typeface="ＭＳ Ｐゴシック" pitchFamily="-108" charset="-128"/>
                <a:cs typeface="Gill Sans"/>
              </a:rPr>
              <a:t>Close you books. Talk about this topic</a:t>
            </a:r>
          </a:p>
          <a:p>
            <a:pPr>
              <a:buNone/>
            </a:pPr>
            <a:r>
              <a:rPr lang="en-US" sz="4800" dirty="0" smtClean="0">
                <a:solidFill>
                  <a:srgbClr val="000000"/>
                </a:solidFill>
                <a:latin typeface="Gill Sans"/>
                <a:ea typeface="ＭＳ Ｐゴシック" pitchFamily="-108" charset="-128"/>
                <a:cs typeface="Gill Sans"/>
              </a:rPr>
              <a:t>  – use your own ideas and information.</a:t>
            </a:r>
          </a:p>
        </p:txBody>
      </p:sp>
      <p:pic>
        <p:nvPicPr>
          <p:cNvPr id="111619" name="Picture 4"/>
          <p:cNvPicPr>
            <a:picLocks noChangeAspect="1" noChangeArrowheads="1"/>
          </p:cNvPicPr>
          <p:nvPr/>
        </p:nvPicPr>
        <p:blipFill>
          <a:blip r:embed="rId3"/>
          <a:srcRect/>
          <a:stretch>
            <a:fillRect/>
          </a:stretch>
        </p:blipFill>
        <p:spPr bwMode="auto">
          <a:xfrm>
            <a:off x="5354413" y="0"/>
            <a:ext cx="4210050" cy="6858000"/>
          </a:xfrm>
          <a:prstGeom prst="rect">
            <a:avLst/>
          </a:prstGeom>
          <a:noFill/>
          <a:ln w="9525">
            <a:noFill/>
            <a:miter lim="800000"/>
            <a:headEnd/>
            <a:tailEnd/>
          </a:ln>
        </p:spPr>
      </p:pic>
      <p:sp>
        <p:nvSpPr>
          <p:cNvPr id="5" name="Rectangle 2"/>
          <p:cNvSpPr txBox="1">
            <a:spLocks noChangeArrowheads="1"/>
          </p:cNvSpPr>
          <p:nvPr/>
        </p:nvSpPr>
        <p:spPr bwMode="auto">
          <a:xfrm>
            <a:off x="0" y="448619"/>
            <a:ext cx="8229600" cy="1143000"/>
          </a:xfrm>
          <a:prstGeom prst="rect">
            <a:avLst/>
          </a:prstGeom>
          <a:noFill/>
          <a:ln w="9525">
            <a:noFill/>
            <a:miter lim="800000"/>
            <a:headEnd/>
            <a:tailEnd/>
          </a:ln>
        </p:spPr>
        <p:txBody>
          <a:bodyPr anchor="ctr">
            <a:prstTxWarp prst="textNoShape">
              <a:avLst/>
            </a:prstTxWarp>
          </a:bodyPr>
          <a:lstStyle/>
          <a:p>
            <a:pPr eaLnBrk="0" hangingPunct="0">
              <a:defRPr/>
            </a:pPr>
            <a:r>
              <a:rPr lang="en-US" sz="6000" b="1" dirty="0">
                <a:solidFill>
                  <a:srgbClr val="800000"/>
                </a:solidFill>
                <a:latin typeface="Gill Sans"/>
                <a:ea typeface="ＭＳ Ｐゴシック" pitchFamily="-65" charset="-128"/>
                <a:cs typeface="Gill Sans"/>
              </a:rPr>
              <a:t>DIY –</a:t>
            </a:r>
            <a:r>
              <a:rPr lang="en-US" sz="6000" b="1" dirty="0" smtClean="0">
                <a:solidFill>
                  <a:srgbClr val="800000"/>
                </a:solidFill>
                <a:latin typeface="Gill Sans"/>
                <a:ea typeface="ＭＳ Ｐゴシック" pitchFamily="-65" charset="-128"/>
                <a:cs typeface="Gill Sans"/>
              </a:rPr>
              <a:t> </a:t>
            </a:r>
            <a:r>
              <a:rPr lang="en-US" sz="3600" dirty="0" smtClean="0">
                <a:solidFill>
                  <a:srgbClr val="800000"/>
                </a:solidFill>
                <a:latin typeface="Gill Sans"/>
                <a:ea typeface="ＭＳ Ｐゴシック" pitchFamily="-65" charset="-128"/>
                <a:cs typeface="Gill Sans"/>
              </a:rPr>
              <a:t>Do </a:t>
            </a:r>
            <a:r>
              <a:rPr lang="en-US" sz="3600" dirty="0">
                <a:solidFill>
                  <a:srgbClr val="800000"/>
                </a:solidFill>
                <a:latin typeface="Gill Sans"/>
                <a:ea typeface="ＭＳ Ｐゴシック" pitchFamily="-65" charset="-128"/>
                <a:cs typeface="Gill Sans"/>
              </a:rPr>
              <a:t>it </a:t>
            </a:r>
            <a:r>
              <a:rPr lang="en-US" sz="3600" dirty="0" smtClean="0">
                <a:solidFill>
                  <a:srgbClr val="800000"/>
                </a:solidFill>
                <a:latin typeface="Gill Sans"/>
                <a:ea typeface="ＭＳ Ｐゴシック" pitchFamily="-65" charset="-128"/>
                <a:cs typeface="Gill Sans"/>
              </a:rPr>
              <a:t>yourself</a:t>
            </a:r>
          </a:p>
          <a:p>
            <a:pPr eaLnBrk="0" hangingPunct="0">
              <a:defRPr/>
            </a:pPr>
            <a:r>
              <a:rPr lang="en-US" sz="6000" b="1" dirty="0" smtClean="0">
                <a:solidFill>
                  <a:srgbClr val="800000"/>
                </a:solidFill>
                <a:latin typeface="Gill Sans"/>
                <a:ea typeface="ＭＳ Ｐゴシック" pitchFamily="-65" charset="-128"/>
                <a:cs typeface="Gill Sans"/>
              </a:rPr>
              <a:t>Personalize</a:t>
            </a:r>
            <a:r>
              <a:rPr lang="en-US" sz="3600" b="1" dirty="0" smtClean="0">
                <a:solidFill>
                  <a:srgbClr val="800000"/>
                </a:solidFill>
                <a:latin typeface="+mn-lt"/>
                <a:ea typeface="ＭＳ Ｐゴシック" pitchFamily="-65" charset="-128"/>
                <a:cs typeface="ＭＳ Ｐゴシック" pitchFamily="-65" charset="-128"/>
              </a:rPr>
              <a:t> </a:t>
            </a:r>
            <a:endParaRPr lang="en-US" sz="3600" b="1" dirty="0">
              <a:solidFill>
                <a:srgbClr val="800000"/>
              </a:solidFill>
              <a:latin typeface="+mn-lt"/>
              <a:ea typeface="ＭＳ Ｐゴシック" pitchFamily="-65" charset="-128"/>
              <a:cs typeface="ＭＳ Ｐゴシック" pitchFamily="-65"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16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161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build="p"/>
    </p:bld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02 Taoist Meditation.mp3">
            <a:hlinkClick r:id="" action="ppaction://media"/>
          </p:cNvPr>
          <p:cNvPicPr>
            <a:picLocks noGrp="1" noChangeAspect="1"/>
          </p:cNvPicPr>
          <p:nvPr>
            <p:ph idx="1"/>
            <a:audioFile r:link="rId1"/>
            <p:extLst>
              <p:ext uri="{DAA4B4D4-6D71-4841-9C94-3DE7FCFB9230}">
                <p14:medi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r:embed="rId3"/>
              </p:ext>
            </p:extLst>
          </p:nvPr>
        </p:nvPicPr>
        <p:blipFill>
          <a:blip r:embed="rId4"/>
          <a:stretch>
            <a:fillRect/>
          </a:stretch>
        </p:blipFill>
        <p:spPr>
          <a:xfrm>
            <a:off x="2815166" y="6354804"/>
            <a:ext cx="503195" cy="503195"/>
          </a:xfrm>
        </p:spPr>
      </p:pic>
      <p:sp>
        <p:nvSpPr>
          <p:cNvPr id="6" name="Rectangle 5"/>
          <p:cNvSpPr/>
          <p:nvPr/>
        </p:nvSpPr>
        <p:spPr>
          <a:xfrm>
            <a:off x="0" y="0"/>
            <a:ext cx="4756396"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stretch>
            <a:fillRect/>
          </a:stretch>
        </p:blipFill>
        <p:spPr>
          <a:xfrm>
            <a:off x="3303299" y="0"/>
            <a:ext cx="5840701" cy="6858000"/>
          </a:xfrm>
          <a:prstGeom prst="rect">
            <a:avLst/>
          </a:prstGeom>
        </p:spPr>
      </p:pic>
      <p:sp>
        <p:nvSpPr>
          <p:cNvPr id="7" name="Rounded Rectangle 6"/>
          <p:cNvSpPr/>
          <p:nvPr/>
        </p:nvSpPr>
        <p:spPr>
          <a:xfrm>
            <a:off x="-2" y="-21167"/>
            <a:ext cx="7217835" cy="1454762"/>
          </a:xfrm>
          <a:prstGeom prst="roundRect">
            <a:avLst/>
          </a:prstGeom>
          <a:solidFill>
            <a:schemeClr val="bg1">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5400" b="1" dirty="0" smtClean="0">
                <a:solidFill>
                  <a:srgbClr val="0000FF"/>
                </a:solidFill>
                <a:latin typeface="Gill Sans"/>
                <a:cs typeface="Gill Sans"/>
              </a:rPr>
              <a:t>That </a:t>
            </a:r>
            <a:r>
              <a:rPr lang="en-US" sz="5400" b="1" smtClean="0">
                <a:solidFill>
                  <a:srgbClr val="0000FF"/>
                </a:solidFill>
                <a:latin typeface="Gill Sans"/>
                <a:cs typeface="Gill Sans"/>
              </a:rPr>
              <a:t>specific lesson</a:t>
            </a:r>
            <a:endParaRPr lang="en-US" sz="5400" b="1" dirty="0" smtClean="0">
              <a:solidFill>
                <a:srgbClr val="0000FF"/>
              </a:solidFill>
              <a:latin typeface="Gill Sans"/>
              <a:cs typeface="Gill Sans"/>
            </a:endParaRPr>
          </a:p>
        </p:txBody>
      </p:sp>
      <p:pic>
        <p:nvPicPr>
          <p:cNvPr id="11" name="Picture 10"/>
          <p:cNvPicPr>
            <a:picLocks noChangeAspect="1"/>
          </p:cNvPicPr>
          <p:nvPr/>
        </p:nvPicPr>
        <p:blipFill>
          <a:blip r:embed="rId6"/>
          <a:stretch>
            <a:fillRect/>
          </a:stretch>
        </p:blipFill>
        <p:spPr>
          <a:xfrm>
            <a:off x="1" y="1417638"/>
            <a:ext cx="2355777" cy="2258128"/>
          </a:xfrm>
          <a:prstGeom prst="rect">
            <a:avLst/>
          </a:prstGeom>
        </p:spPr>
      </p:pic>
      <p:pic>
        <p:nvPicPr>
          <p:cNvPr id="12" name="Picture 11"/>
          <p:cNvPicPr>
            <a:picLocks noChangeAspect="1"/>
          </p:cNvPicPr>
          <p:nvPr/>
        </p:nvPicPr>
        <p:blipFill>
          <a:blip r:embed="rId7"/>
          <a:stretch>
            <a:fillRect/>
          </a:stretch>
        </p:blipFill>
        <p:spPr>
          <a:xfrm>
            <a:off x="0" y="3659461"/>
            <a:ext cx="2355779" cy="22459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8247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824756" fill="hold"/>
                                        <p:tgtEl>
                                          <p:spTgt spid="4"/>
                                        </p:tgtEl>
                                      </p:cBhvr>
                                    </p:cmd>
                                  </p:childTnLst>
                                </p:cTn>
                              </p:par>
                            </p:childTnLst>
                          </p:cTn>
                        </p:par>
                      </p:childTnLst>
                    </p:cTn>
                  </p:par>
                </p:childTnLst>
              </p:cTn>
              <p:nextCondLst>
                <p:cond evt="onClick" delay="0">
                  <p:tgtEl>
                    <p:spTgt spid="4"/>
                  </p:tgtEl>
                </p:cond>
              </p:nextCondLst>
            </p:seq>
            <p:audio>
              <p:cMediaNode vol="80000">
                <p:cTn id="20" fill="hold" display="0">
                  <p:stCondLst>
                    <p:cond delay="indefinite"/>
                  </p:stCondLst>
                  <p:endCondLst>
                    <p:cond evt="onStopAudio" delay="0">
                      <p:tgtEl>
                        <p:sldTgt/>
                      </p:tgtEl>
                    </p:cond>
                  </p:endCondLst>
                </p:cTn>
                <p:tgtEl>
                  <p:spTgt spid="4"/>
                </p:tgtEl>
              </p:cMediaNode>
            </p:audio>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2688" y="-33337"/>
            <a:ext cx="9131311" cy="10497641"/>
          </a:xfrm>
          <a:prstGeom prst="rect">
            <a:avLst/>
          </a:prstGeom>
        </p:spPr>
      </p:pic>
      <p:pic>
        <p:nvPicPr>
          <p:cNvPr id="6" name="Picture 5"/>
          <p:cNvPicPr>
            <a:picLocks noChangeAspect="1"/>
          </p:cNvPicPr>
          <p:nvPr/>
        </p:nvPicPr>
        <p:blipFill>
          <a:blip r:embed="rId3"/>
          <a:stretch>
            <a:fillRect/>
          </a:stretch>
        </p:blipFill>
        <p:spPr>
          <a:xfrm>
            <a:off x="33861" y="4353986"/>
            <a:ext cx="6379639" cy="3001680"/>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 y="0"/>
            <a:ext cx="11688300" cy="8760736"/>
          </a:xfrm>
          <a:prstGeom prst="rect">
            <a:avLst/>
          </a:prstGeom>
        </p:spPr>
      </p:pic>
      <p:sp>
        <p:nvSpPr>
          <p:cNvPr id="6" name="Rounded Rectangle 5"/>
          <p:cNvSpPr/>
          <p:nvPr/>
        </p:nvSpPr>
        <p:spPr>
          <a:xfrm>
            <a:off x="0" y="0"/>
            <a:ext cx="5637638" cy="2643594"/>
          </a:xfrm>
          <a:prstGeom prst="round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7200" b="1" dirty="0" smtClean="0">
                <a:solidFill>
                  <a:srgbClr val="800000"/>
                </a:solidFill>
                <a:latin typeface="Gill Sans"/>
                <a:cs typeface="Gill Sans"/>
              </a:rPr>
              <a:t>DIY</a:t>
            </a:r>
          </a:p>
          <a:p>
            <a:pPr algn="ctr"/>
            <a:r>
              <a:rPr lang="en-US" sz="7200" b="1" dirty="0" err="1" smtClean="0">
                <a:solidFill>
                  <a:srgbClr val="800000"/>
                </a:solidFill>
                <a:latin typeface="Gill Sans"/>
                <a:cs typeface="Gill Sans"/>
              </a:rPr>
              <a:t>Neuro</a:t>
            </a:r>
            <a:r>
              <a:rPr lang="en-US" sz="7200" b="1" dirty="0" smtClean="0">
                <a:solidFill>
                  <a:srgbClr val="800000"/>
                </a:solidFill>
                <a:latin typeface="Gill Sans"/>
                <a:cs typeface="Gill Sans"/>
              </a:rPr>
              <a:t>-ELT</a:t>
            </a:r>
            <a:endParaRPr lang="en-US" sz="7200" b="1" dirty="0">
              <a:solidFill>
                <a:srgbClr val="800000"/>
              </a:solidFill>
              <a:latin typeface="Gill Sans"/>
              <a:cs typeface="Gill Sans"/>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3036" y="232138"/>
            <a:ext cx="2422097" cy="1664162"/>
          </a:xfrm>
          <a:prstGeom prst="rect">
            <a:avLst/>
          </a:prstGeom>
        </p:spPr>
      </p:pic>
      <p:pic>
        <p:nvPicPr>
          <p:cNvPr id="17" name="Picture 16"/>
          <p:cNvPicPr>
            <a:picLocks noChangeAspect="1"/>
          </p:cNvPicPr>
          <p:nvPr/>
        </p:nvPicPr>
        <p:blipFill>
          <a:blip r:embed="rId4"/>
          <a:stretch>
            <a:fillRect/>
          </a:stretch>
        </p:blipFill>
        <p:spPr>
          <a:xfrm>
            <a:off x="401316" y="2286516"/>
            <a:ext cx="2318823" cy="1656380"/>
          </a:xfrm>
          <a:prstGeom prst="roundRect">
            <a:avLst>
              <a:gd name="adj" fmla="val 8594"/>
            </a:avLst>
          </a:prstGeom>
          <a:solidFill>
            <a:srgbClr val="FFFFFF">
              <a:shade val="85000"/>
            </a:srgbClr>
          </a:solidFill>
          <a:ln>
            <a:noFill/>
          </a:ln>
          <a:effectLst/>
        </p:spPr>
      </p:pic>
      <p:pic>
        <p:nvPicPr>
          <p:cNvPr id="19" name="Picture 18"/>
          <p:cNvPicPr>
            <a:picLocks noChangeAspect="1"/>
          </p:cNvPicPr>
          <p:nvPr/>
        </p:nvPicPr>
        <p:blipFill>
          <a:blip r:embed="rId5"/>
          <a:stretch>
            <a:fillRect/>
          </a:stretch>
        </p:blipFill>
        <p:spPr>
          <a:xfrm>
            <a:off x="3206000" y="2303678"/>
            <a:ext cx="2334000" cy="1656380"/>
          </a:xfrm>
          <a:prstGeom prst="roundRect">
            <a:avLst>
              <a:gd name="adj" fmla="val 8594"/>
            </a:avLst>
          </a:prstGeom>
          <a:solidFill>
            <a:srgbClr val="FFFFFF">
              <a:shade val="85000"/>
            </a:srgbClr>
          </a:solidFill>
          <a:ln>
            <a:noFill/>
          </a:ln>
          <a:effectLst/>
        </p:spPr>
      </p:pic>
      <p:sp>
        <p:nvSpPr>
          <p:cNvPr id="20" name="Rounded Rectangle 19"/>
          <p:cNvSpPr/>
          <p:nvPr/>
        </p:nvSpPr>
        <p:spPr>
          <a:xfrm>
            <a:off x="3190029" y="2254644"/>
            <a:ext cx="2334000" cy="2175378"/>
          </a:xfrm>
          <a:prstGeom prst="roundRect">
            <a:avLst/>
          </a:prstGeom>
          <a:noFill/>
          <a:ln w="101600" cap="flat" cmpd="sng" algn="ctr">
            <a:solidFill>
              <a:srgbClr val="8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ounded Rectangle 20"/>
          <p:cNvSpPr/>
          <p:nvPr/>
        </p:nvSpPr>
        <p:spPr>
          <a:xfrm>
            <a:off x="411882" y="2246063"/>
            <a:ext cx="2334000" cy="2175378"/>
          </a:xfrm>
          <a:prstGeom prst="roundRect">
            <a:avLst/>
          </a:prstGeom>
          <a:noFill/>
          <a:ln w="101600" cap="flat" cmpd="sng" algn="ctr">
            <a:solidFill>
              <a:srgbClr val="8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ounded Rectangle 21"/>
          <p:cNvSpPr/>
          <p:nvPr/>
        </p:nvSpPr>
        <p:spPr>
          <a:xfrm>
            <a:off x="6036827" y="34324"/>
            <a:ext cx="2334000" cy="2048700"/>
          </a:xfrm>
          <a:prstGeom prst="roundRect">
            <a:avLst/>
          </a:prstGeom>
          <a:noFill/>
          <a:ln w="101600" cap="flat" cmpd="sng" algn="ctr">
            <a:solidFill>
              <a:srgbClr val="8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3" name="Picture 22"/>
          <p:cNvPicPr>
            <a:picLocks noChangeAspect="1"/>
          </p:cNvPicPr>
          <p:nvPr/>
        </p:nvPicPr>
        <p:blipFill>
          <a:blip r:embed="rId6"/>
          <a:stretch>
            <a:fillRect/>
          </a:stretch>
        </p:blipFill>
        <p:spPr>
          <a:xfrm>
            <a:off x="3215772" y="4656879"/>
            <a:ext cx="2324228" cy="1661211"/>
          </a:xfrm>
          <a:prstGeom prst="roundRect">
            <a:avLst>
              <a:gd name="adj" fmla="val 8594"/>
            </a:avLst>
          </a:prstGeom>
          <a:solidFill>
            <a:srgbClr val="FFFFFF">
              <a:shade val="85000"/>
            </a:srgbClr>
          </a:solidFill>
          <a:ln>
            <a:noFill/>
          </a:ln>
          <a:effectLst/>
        </p:spPr>
      </p:pic>
      <p:sp>
        <p:nvSpPr>
          <p:cNvPr id="24" name="Rounded Rectangle 23"/>
          <p:cNvSpPr/>
          <p:nvPr/>
        </p:nvSpPr>
        <p:spPr>
          <a:xfrm>
            <a:off x="3197419" y="4613974"/>
            <a:ext cx="2334000" cy="2175378"/>
          </a:xfrm>
          <a:prstGeom prst="roundRect">
            <a:avLst/>
          </a:prstGeom>
          <a:noFill/>
          <a:ln w="101600" cap="flat" cmpd="sng" algn="ctr">
            <a:solidFill>
              <a:srgbClr val="8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5" name="Picture 24"/>
          <p:cNvPicPr>
            <a:picLocks noChangeAspect="1"/>
          </p:cNvPicPr>
          <p:nvPr/>
        </p:nvPicPr>
        <p:blipFill>
          <a:blip r:embed="rId7"/>
          <a:stretch>
            <a:fillRect/>
          </a:stretch>
        </p:blipFill>
        <p:spPr>
          <a:xfrm>
            <a:off x="6222943" y="4553902"/>
            <a:ext cx="2003623" cy="1778528"/>
          </a:xfrm>
          <a:prstGeom prst="rect">
            <a:avLst/>
          </a:prstGeom>
        </p:spPr>
      </p:pic>
      <p:sp>
        <p:nvSpPr>
          <p:cNvPr id="26" name="Rounded Rectangle 25"/>
          <p:cNvSpPr/>
          <p:nvPr/>
        </p:nvSpPr>
        <p:spPr>
          <a:xfrm>
            <a:off x="6036827" y="4547688"/>
            <a:ext cx="2334000" cy="2175378"/>
          </a:xfrm>
          <a:prstGeom prst="roundRect">
            <a:avLst/>
          </a:prstGeom>
          <a:noFill/>
          <a:ln w="101600" cap="flat" cmpd="sng" algn="ctr">
            <a:solidFill>
              <a:srgbClr val="8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8" name="Picture 27"/>
          <p:cNvPicPr>
            <a:picLocks noChangeAspect="1"/>
          </p:cNvPicPr>
          <p:nvPr/>
        </p:nvPicPr>
        <p:blipFill>
          <a:blip r:embed="rId8"/>
          <a:stretch>
            <a:fillRect/>
          </a:stretch>
        </p:blipFill>
        <p:spPr>
          <a:xfrm>
            <a:off x="402634" y="4605393"/>
            <a:ext cx="2360766" cy="1727037"/>
          </a:xfrm>
          <a:prstGeom prst="roundRect">
            <a:avLst>
              <a:gd name="adj" fmla="val 8594"/>
            </a:avLst>
          </a:prstGeom>
          <a:solidFill>
            <a:srgbClr val="FFFFFF">
              <a:shade val="85000"/>
            </a:srgbClr>
          </a:solidFill>
          <a:ln>
            <a:noFill/>
          </a:ln>
          <a:effectLst/>
        </p:spPr>
      </p:pic>
      <p:sp>
        <p:nvSpPr>
          <p:cNvPr id="29" name="Rounded Rectangle 28"/>
          <p:cNvSpPr/>
          <p:nvPr/>
        </p:nvSpPr>
        <p:spPr>
          <a:xfrm>
            <a:off x="427059" y="4596812"/>
            <a:ext cx="2334000" cy="2175378"/>
          </a:xfrm>
          <a:prstGeom prst="roundRect">
            <a:avLst/>
          </a:prstGeom>
          <a:noFill/>
          <a:ln w="101600" cap="flat" cmpd="sng" algn="ctr">
            <a:solidFill>
              <a:srgbClr val="8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ounded Rectangle 29"/>
          <p:cNvSpPr/>
          <p:nvPr/>
        </p:nvSpPr>
        <p:spPr>
          <a:xfrm>
            <a:off x="6043350" y="2220179"/>
            <a:ext cx="2334000" cy="2175378"/>
          </a:xfrm>
          <a:prstGeom prst="roundRect">
            <a:avLst/>
          </a:prstGeom>
          <a:noFill/>
          <a:ln w="101600" cap="flat" cmpd="sng" algn="ctr">
            <a:solidFill>
              <a:srgbClr val="8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1" name="Picture 4"/>
          <p:cNvPicPr>
            <a:picLocks noChangeAspect="1" noChangeArrowheads="1"/>
          </p:cNvPicPr>
          <p:nvPr/>
        </p:nvPicPr>
        <p:blipFill>
          <a:blip r:embed="rId9"/>
          <a:srcRect/>
          <a:stretch>
            <a:fillRect/>
          </a:stretch>
        </p:blipFill>
        <p:spPr bwMode="auto">
          <a:xfrm>
            <a:off x="6043350" y="2254643"/>
            <a:ext cx="1327626" cy="883881"/>
          </a:xfrm>
          <a:prstGeom prst="rect">
            <a:avLst/>
          </a:prstGeom>
          <a:ln>
            <a:noFill/>
          </a:ln>
          <a:effectLst>
            <a:softEdge rad="112500"/>
          </a:effectLst>
        </p:spPr>
      </p:pic>
      <p:pic>
        <p:nvPicPr>
          <p:cNvPr id="32" name="Picture 6"/>
          <p:cNvPicPr>
            <a:picLocks noChangeAspect="1" noChangeArrowheads="1"/>
          </p:cNvPicPr>
          <p:nvPr/>
        </p:nvPicPr>
        <p:blipFill>
          <a:blip r:embed="rId10"/>
          <a:srcRect/>
          <a:stretch>
            <a:fillRect/>
          </a:stretch>
        </p:blipFill>
        <p:spPr bwMode="auto">
          <a:xfrm>
            <a:off x="7370976" y="2286516"/>
            <a:ext cx="999809" cy="1531475"/>
          </a:xfrm>
          <a:prstGeom prst="rect">
            <a:avLst/>
          </a:prstGeom>
          <a:ln>
            <a:noFill/>
          </a:ln>
          <a:effectLst>
            <a:softEdge rad="112500"/>
          </a:effectLst>
        </p:spPr>
      </p:pic>
      <p:pic>
        <p:nvPicPr>
          <p:cNvPr id="33" name="Picture 32"/>
          <p:cNvPicPr>
            <a:picLocks noChangeAspect="1" noChangeArrowheads="1"/>
          </p:cNvPicPr>
          <p:nvPr/>
        </p:nvPicPr>
        <p:blipFill>
          <a:blip r:embed="rId11"/>
          <a:srcRect/>
          <a:stretch>
            <a:fillRect/>
          </a:stretch>
        </p:blipFill>
        <p:spPr bwMode="auto">
          <a:xfrm>
            <a:off x="6222943" y="3138524"/>
            <a:ext cx="1452261" cy="997661"/>
          </a:xfrm>
          <a:prstGeom prst="rect">
            <a:avLst/>
          </a:prstGeom>
          <a:ln>
            <a:noFill/>
          </a:ln>
          <a:effectLst>
            <a:softEdge rad="112500"/>
          </a:effectLst>
        </p:spPr>
      </p:pic>
      <p:sp>
        <p:nvSpPr>
          <p:cNvPr id="27" name="TextBox 26"/>
          <p:cNvSpPr txBox="1"/>
          <p:nvPr/>
        </p:nvSpPr>
        <p:spPr>
          <a:xfrm>
            <a:off x="6420914" y="1645074"/>
            <a:ext cx="1699015" cy="461665"/>
          </a:xfrm>
          <a:prstGeom prst="rect">
            <a:avLst/>
          </a:prstGeom>
          <a:noFill/>
        </p:spPr>
        <p:txBody>
          <a:bodyPr wrap="square" rtlCol="0">
            <a:spAutoFit/>
          </a:bodyPr>
          <a:lstStyle/>
          <a:p>
            <a:r>
              <a:rPr lang="en-US" sz="2400" b="1" dirty="0" smtClean="0">
                <a:solidFill>
                  <a:srgbClr val="800000"/>
                </a:solidFill>
                <a:latin typeface="Gill Sans"/>
                <a:cs typeface="Gill Sans"/>
              </a:rPr>
              <a:t>emotion</a:t>
            </a:r>
            <a:endParaRPr lang="en-US" sz="2400" b="1" dirty="0">
              <a:solidFill>
                <a:srgbClr val="800000"/>
              </a:solidFill>
              <a:latin typeface="Gill Sans"/>
              <a:cs typeface="Gill Sans"/>
            </a:endParaRPr>
          </a:p>
        </p:txBody>
      </p:sp>
      <p:sp>
        <p:nvSpPr>
          <p:cNvPr id="34" name="TextBox 33"/>
          <p:cNvSpPr txBox="1"/>
          <p:nvPr/>
        </p:nvSpPr>
        <p:spPr>
          <a:xfrm>
            <a:off x="959006" y="3913933"/>
            <a:ext cx="1699015" cy="461665"/>
          </a:xfrm>
          <a:prstGeom prst="rect">
            <a:avLst/>
          </a:prstGeom>
          <a:noFill/>
        </p:spPr>
        <p:txBody>
          <a:bodyPr wrap="square" rtlCol="0">
            <a:spAutoFit/>
          </a:bodyPr>
          <a:lstStyle/>
          <a:p>
            <a:r>
              <a:rPr lang="en-US" sz="2400" b="1" dirty="0" smtClean="0">
                <a:solidFill>
                  <a:srgbClr val="800000"/>
                </a:solidFill>
                <a:latin typeface="Gill Sans"/>
                <a:cs typeface="Gill Sans"/>
              </a:rPr>
              <a:t>choice</a:t>
            </a:r>
            <a:endParaRPr lang="en-US" sz="2400" b="1" dirty="0">
              <a:solidFill>
                <a:srgbClr val="800000"/>
              </a:solidFill>
              <a:latin typeface="Gill Sans"/>
              <a:cs typeface="Gill Sans"/>
            </a:endParaRPr>
          </a:p>
        </p:txBody>
      </p:sp>
      <p:sp>
        <p:nvSpPr>
          <p:cNvPr id="35" name="TextBox 34"/>
          <p:cNvSpPr txBox="1"/>
          <p:nvPr/>
        </p:nvSpPr>
        <p:spPr>
          <a:xfrm>
            <a:off x="3809042" y="3898856"/>
            <a:ext cx="1699015" cy="461665"/>
          </a:xfrm>
          <a:prstGeom prst="rect">
            <a:avLst/>
          </a:prstGeom>
          <a:noFill/>
        </p:spPr>
        <p:txBody>
          <a:bodyPr wrap="square" rtlCol="0">
            <a:spAutoFit/>
          </a:bodyPr>
          <a:lstStyle/>
          <a:p>
            <a:r>
              <a:rPr lang="en-US" sz="2400" b="1" dirty="0" smtClean="0">
                <a:solidFill>
                  <a:srgbClr val="800000"/>
                </a:solidFill>
                <a:latin typeface="Gill Sans"/>
                <a:cs typeface="Gill Sans"/>
              </a:rPr>
              <a:t>novelty</a:t>
            </a:r>
            <a:endParaRPr lang="en-US" sz="2400" b="1" dirty="0">
              <a:solidFill>
                <a:srgbClr val="800000"/>
              </a:solidFill>
              <a:latin typeface="Gill Sans"/>
              <a:cs typeface="Gill Sans"/>
            </a:endParaRPr>
          </a:p>
        </p:txBody>
      </p:sp>
      <p:sp>
        <p:nvSpPr>
          <p:cNvPr id="36" name="TextBox 35"/>
          <p:cNvSpPr txBox="1"/>
          <p:nvPr/>
        </p:nvSpPr>
        <p:spPr>
          <a:xfrm>
            <a:off x="6659078" y="3883779"/>
            <a:ext cx="1699015" cy="461665"/>
          </a:xfrm>
          <a:prstGeom prst="rect">
            <a:avLst/>
          </a:prstGeom>
          <a:noFill/>
        </p:spPr>
        <p:txBody>
          <a:bodyPr wrap="square" rtlCol="0">
            <a:spAutoFit/>
          </a:bodyPr>
          <a:lstStyle/>
          <a:p>
            <a:r>
              <a:rPr lang="en-US" sz="2400" b="1" dirty="0" smtClean="0">
                <a:solidFill>
                  <a:srgbClr val="800000"/>
                </a:solidFill>
                <a:latin typeface="Gill Sans"/>
                <a:cs typeface="Gill Sans"/>
              </a:rPr>
              <a:t>senses</a:t>
            </a:r>
            <a:endParaRPr lang="en-US" sz="2400" b="1" dirty="0">
              <a:solidFill>
                <a:srgbClr val="800000"/>
              </a:solidFill>
              <a:latin typeface="Gill Sans"/>
              <a:cs typeface="Gill Sans"/>
            </a:endParaRPr>
          </a:p>
        </p:txBody>
      </p:sp>
      <p:sp>
        <p:nvSpPr>
          <p:cNvPr id="37" name="TextBox 36"/>
          <p:cNvSpPr txBox="1"/>
          <p:nvPr/>
        </p:nvSpPr>
        <p:spPr>
          <a:xfrm>
            <a:off x="810103" y="6261401"/>
            <a:ext cx="1699015" cy="461665"/>
          </a:xfrm>
          <a:prstGeom prst="rect">
            <a:avLst/>
          </a:prstGeom>
          <a:noFill/>
        </p:spPr>
        <p:txBody>
          <a:bodyPr wrap="square" rtlCol="0">
            <a:spAutoFit/>
          </a:bodyPr>
          <a:lstStyle/>
          <a:p>
            <a:r>
              <a:rPr lang="en-US" sz="2400" b="1" dirty="0" smtClean="0">
                <a:solidFill>
                  <a:srgbClr val="800000"/>
                </a:solidFill>
                <a:latin typeface="Gill Sans"/>
                <a:cs typeface="Gill Sans"/>
              </a:rPr>
              <a:t>challenge</a:t>
            </a:r>
            <a:endParaRPr lang="en-US" sz="2400" b="1" dirty="0">
              <a:solidFill>
                <a:srgbClr val="800000"/>
              </a:solidFill>
              <a:latin typeface="Gill Sans"/>
              <a:cs typeface="Gill Sans"/>
            </a:endParaRPr>
          </a:p>
        </p:txBody>
      </p:sp>
      <p:sp>
        <p:nvSpPr>
          <p:cNvPr id="38" name="TextBox 37"/>
          <p:cNvSpPr txBox="1"/>
          <p:nvPr/>
        </p:nvSpPr>
        <p:spPr>
          <a:xfrm>
            <a:off x="3555060" y="6230500"/>
            <a:ext cx="1699015" cy="461665"/>
          </a:xfrm>
          <a:prstGeom prst="rect">
            <a:avLst/>
          </a:prstGeom>
          <a:noFill/>
        </p:spPr>
        <p:txBody>
          <a:bodyPr wrap="square" rtlCol="0">
            <a:spAutoFit/>
          </a:bodyPr>
          <a:lstStyle/>
          <a:p>
            <a:r>
              <a:rPr lang="en-US" sz="2400" b="1" dirty="0" smtClean="0">
                <a:solidFill>
                  <a:srgbClr val="800000"/>
                </a:solidFill>
                <a:latin typeface="Gill Sans"/>
                <a:cs typeface="Gill Sans"/>
              </a:rPr>
              <a:t>creativity</a:t>
            </a:r>
            <a:endParaRPr lang="en-US" sz="2400" b="1" dirty="0">
              <a:solidFill>
                <a:srgbClr val="800000"/>
              </a:solidFill>
              <a:latin typeface="Gill Sans"/>
              <a:cs typeface="Gill Sans"/>
            </a:endParaRPr>
          </a:p>
        </p:txBody>
      </p:sp>
      <p:sp>
        <p:nvSpPr>
          <p:cNvPr id="39" name="TextBox 38"/>
          <p:cNvSpPr txBox="1"/>
          <p:nvPr/>
        </p:nvSpPr>
        <p:spPr>
          <a:xfrm>
            <a:off x="6150694" y="6208358"/>
            <a:ext cx="2616690" cy="400110"/>
          </a:xfrm>
          <a:prstGeom prst="rect">
            <a:avLst/>
          </a:prstGeom>
          <a:noFill/>
        </p:spPr>
        <p:txBody>
          <a:bodyPr wrap="square" rtlCol="0">
            <a:spAutoFit/>
          </a:bodyPr>
          <a:lstStyle/>
          <a:p>
            <a:r>
              <a:rPr lang="en-US" sz="2000" b="1" dirty="0" smtClean="0">
                <a:solidFill>
                  <a:srgbClr val="800000"/>
                </a:solidFill>
                <a:latin typeface="Gill Sans"/>
                <a:cs typeface="Gill Sans"/>
              </a:rPr>
              <a:t>personalization</a:t>
            </a:r>
            <a:endParaRPr lang="en-US" sz="2000" b="1" dirty="0">
              <a:solidFill>
                <a:srgbClr val="800000"/>
              </a:solidFill>
              <a:latin typeface="Gill Sans"/>
              <a:cs typeface="Gill Sans"/>
            </a:endParaRPr>
          </a:p>
        </p:txBody>
      </p:sp>
      <p:pic>
        <p:nvPicPr>
          <p:cNvPr id="7" name="Picture 6"/>
          <p:cNvPicPr>
            <a:picLocks noChangeAspect="1"/>
          </p:cNvPicPr>
          <p:nvPr/>
        </p:nvPicPr>
        <p:blipFill>
          <a:blip r:embed="rId12"/>
          <a:stretch>
            <a:fillRect/>
          </a:stretch>
        </p:blipFill>
        <p:spPr>
          <a:xfrm>
            <a:off x="6047799" y="34324"/>
            <a:ext cx="2315359" cy="1771418"/>
          </a:xfrm>
          <a:prstGeom prst="rect">
            <a:avLst/>
          </a:prstGeom>
        </p:spPr>
      </p:pic>
      <p:sp>
        <p:nvSpPr>
          <p:cNvPr id="8" name="Right Triangle 7"/>
          <p:cNvSpPr/>
          <p:nvPr/>
        </p:nvSpPr>
        <p:spPr>
          <a:xfrm rot="10800000">
            <a:off x="8215484" y="-32150"/>
            <a:ext cx="253982" cy="337576"/>
          </a:xfrm>
          <a:prstGeom prst="rtTriangle">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ight Triangle 10"/>
          <p:cNvSpPr/>
          <p:nvPr/>
        </p:nvSpPr>
        <p:spPr>
          <a:xfrm rot="4977986">
            <a:off x="5793726" y="-23392"/>
            <a:ext cx="358824" cy="459128"/>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1789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4" grpId="0"/>
      <p:bldP spid="35" grpId="0"/>
      <p:bldP spid="36" grpId="0"/>
      <p:bldP spid="37" grpId="0"/>
      <p:bldP spid="38" grpId="0"/>
      <p:bldP spid="39" grpId="0"/>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8657" y="0"/>
            <a:ext cx="8229600" cy="3252026"/>
          </a:xfrm>
        </p:spPr>
        <p:txBody>
          <a:bodyPr>
            <a:normAutofit/>
          </a:bodyPr>
          <a:lstStyle/>
          <a:p>
            <a:pPr algn="r">
              <a:buNone/>
            </a:pPr>
            <a:r>
              <a:rPr lang="en-US" sz="6000" dirty="0" smtClean="0">
                <a:latin typeface="Gill Sans"/>
                <a:cs typeface="Gill Sans"/>
              </a:rPr>
              <a:t>The brain</a:t>
            </a:r>
          </a:p>
          <a:p>
            <a:pPr algn="r">
              <a:buNone/>
            </a:pPr>
            <a:r>
              <a:rPr lang="en-US" sz="6000" dirty="0">
                <a:latin typeface="Gill Sans"/>
                <a:cs typeface="Gill Sans"/>
              </a:rPr>
              <a:t>n</a:t>
            </a:r>
            <a:r>
              <a:rPr lang="en-US" sz="6000" dirty="0" smtClean="0">
                <a:latin typeface="Gill Sans"/>
                <a:cs typeface="Gill Sans"/>
              </a:rPr>
              <a:t>eeds </a:t>
            </a:r>
          </a:p>
          <a:p>
            <a:pPr algn="r">
              <a:buNone/>
            </a:pPr>
            <a:r>
              <a:rPr lang="en-US" sz="6000" dirty="0">
                <a:latin typeface="Gill Sans"/>
                <a:cs typeface="Gill Sans"/>
              </a:rPr>
              <a:t>c</a:t>
            </a:r>
            <a:r>
              <a:rPr lang="en-US" sz="6000" dirty="0" smtClean="0">
                <a:latin typeface="Gill Sans"/>
                <a:cs typeface="Gill Sans"/>
              </a:rPr>
              <a:t>hallenge </a:t>
            </a:r>
          </a:p>
        </p:txBody>
      </p:sp>
      <p:pic>
        <p:nvPicPr>
          <p:cNvPr id="5" name="Picture 4"/>
          <p:cNvPicPr>
            <a:picLocks noChangeAspect="1"/>
          </p:cNvPicPr>
          <p:nvPr/>
        </p:nvPicPr>
        <p:blipFill>
          <a:blip r:embed="rId3"/>
          <a:stretch>
            <a:fillRect/>
          </a:stretch>
        </p:blipFill>
        <p:spPr>
          <a:xfrm>
            <a:off x="0" y="0"/>
            <a:ext cx="3505200" cy="2642382"/>
          </a:xfrm>
          <a:prstGeom prst="rect">
            <a:avLst/>
          </a:prstGeom>
        </p:spPr>
      </p:pic>
      <p:sp>
        <p:nvSpPr>
          <p:cNvPr id="7" name="TextBox 6"/>
          <p:cNvSpPr txBox="1"/>
          <p:nvPr/>
        </p:nvSpPr>
        <p:spPr>
          <a:xfrm>
            <a:off x="3123445" y="5421586"/>
            <a:ext cx="4911108" cy="1077218"/>
          </a:xfrm>
          <a:prstGeom prst="rect">
            <a:avLst/>
          </a:prstGeom>
          <a:noFill/>
        </p:spPr>
        <p:txBody>
          <a:bodyPr wrap="square" rtlCol="0">
            <a:spAutoFit/>
          </a:bodyPr>
          <a:lstStyle/>
          <a:p>
            <a:r>
              <a:rPr lang="en-US" sz="3200" dirty="0" smtClean="0">
                <a:latin typeface="Gill Sans"/>
                <a:cs typeface="Gill Sans"/>
              </a:rPr>
              <a:t>- D. Sousa &amp; </a:t>
            </a:r>
            <a:r>
              <a:rPr lang="en-US" sz="3200" dirty="0" err="1" smtClean="0">
                <a:latin typeface="Gill Sans"/>
                <a:cs typeface="Gill Sans"/>
              </a:rPr>
              <a:t>C.A.Tomlinson</a:t>
            </a:r>
            <a:endParaRPr lang="en-US" sz="3200" dirty="0" smtClean="0">
              <a:latin typeface="Gill Sans"/>
              <a:cs typeface="Gill Sans"/>
            </a:endParaRPr>
          </a:p>
          <a:p>
            <a:r>
              <a:rPr lang="en-US" sz="3200" i="1" dirty="0" smtClean="0">
                <a:latin typeface="Gill Sans"/>
                <a:cs typeface="Gill Sans"/>
              </a:rPr>
              <a:t>  Differentiation and the Brain</a:t>
            </a:r>
            <a:endParaRPr lang="en-US" sz="3200" i="1" dirty="0">
              <a:latin typeface="Gill Sans"/>
              <a:cs typeface="Gill Sans"/>
            </a:endParaRPr>
          </a:p>
        </p:txBody>
      </p:sp>
      <p:sp>
        <p:nvSpPr>
          <p:cNvPr id="6" name="TextBox 5"/>
          <p:cNvSpPr txBox="1"/>
          <p:nvPr/>
        </p:nvSpPr>
        <p:spPr>
          <a:xfrm>
            <a:off x="327652" y="3113262"/>
            <a:ext cx="7660571" cy="2308324"/>
          </a:xfrm>
          <a:prstGeom prst="rect">
            <a:avLst/>
          </a:prstGeom>
          <a:noFill/>
        </p:spPr>
        <p:txBody>
          <a:bodyPr wrap="none" rtlCol="0">
            <a:spAutoFit/>
          </a:bodyPr>
          <a:lstStyle/>
          <a:p>
            <a:r>
              <a:rPr lang="en-US" sz="4800" dirty="0" smtClean="0">
                <a:solidFill>
                  <a:srgbClr val="800000"/>
                </a:solidFill>
                <a:latin typeface="Gill Sans"/>
                <a:cs typeface="Gill Sans"/>
              </a:rPr>
              <a:t>“Work that interests students</a:t>
            </a:r>
          </a:p>
          <a:p>
            <a:r>
              <a:rPr lang="en-US" sz="4800" dirty="0">
                <a:solidFill>
                  <a:srgbClr val="800000"/>
                </a:solidFill>
                <a:latin typeface="Gill Sans"/>
                <a:cs typeface="Gill Sans"/>
              </a:rPr>
              <a:t>w</a:t>
            </a:r>
            <a:r>
              <a:rPr lang="en-US" sz="4800" dirty="0" smtClean="0">
                <a:solidFill>
                  <a:srgbClr val="800000"/>
                </a:solidFill>
                <a:latin typeface="Gill Sans"/>
                <a:cs typeface="Gill Sans"/>
              </a:rPr>
              <a:t>ill necessarily be at an </a:t>
            </a:r>
          </a:p>
          <a:p>
            <a:r>
              <a:rPr lang="en-US" sz="4800" dirty="0" smtClean="0">
                <a:solidFill>
                  <a:srgbClr val="800000"/>
                </a:solidFill>
                <a:latin typeface="Gill Sans"/>
                <a:cs typeface="Gill Sans"/>
              </a:rPr>
              <a:t>appropriate challenge level.”</a:t>
            </a:r>
            <a:endParaRPr lang="en-US" sz="4800" dirty="0">
              <a:solidFill>
                <a:srgbClr val="800000"/>
              </a:solidFill>
              <a:latin typeface="Gill Sans"/>
              <a:cs typeface="Gill Sans"/>
            </a:endParaRPr>
          </a:p>
        </p:txBody>
      </p:sp>
      <p:pic>
        <p:nvPicPr>
          <p:cNvPr id="9" name="Picture 8"/>
          <p:cNvPicPr>
            <a:picLocks noChangeAspect="1"/>
          </p:cNvPicPr>
          <p:nvPr/>
        </p:nvPicPr>
        <p:blipFill>
          <a:blip r:embed="rId4"/>
          <a:stretch>
            <a:fillRect/>
          </a:stretch>
        </p:blipFill>
        <p:spPr>
          <a:xfrm>
            <a:off x="7855611" y="5212734"/>
            <a:ext cx="1262646" cy="1645266"/>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5613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1618" name="Rectangle 3"/>
          <p:cNvSpPr>
            <a:spLocks noGrp="1" noChangeArrowheads="1"/>
          </p:cNvSpPr>
          <p:nvPr>
            <p:ph type="body" idx="1"/>
          </p:nvPr>
        </p:nvSpPr>
        <p:spPr>
          <a:xfrm>
            <a:off x="457200" y="2332038"/>
            <a:ext cx="4476750" cy="4525962"/>
          </a:xfrm>
        </p:spPr>
        <p:txBody>
          <a:bodyPr>
            <a:normAutofit/>
          </a:bodyPr>
          <a:lstStyle/>
          <a:p>
            <a:pPr>
              <a:buNone/>
            </a:pPr>
            <a:endParaRPr lang="en-US" sz="4800" dirty="0" smtClean="0">
              <a:solidFill>
                <a:srgbClr val="000000"/>
              </a:solidFill>
              <a:latin typeface="Gill Sans"/>
              <a:ea typeface="ＭＳ Ｐゴシック" pitchFamily="-108" charset="-128"/>
              <a:cs typeface="Gill Sans"/>
            </a:endParaRPr>
          </a:p>
        </p:txBody>
      </p:sp>
      <p:pic>
        <p:nvPicPr>
          <p:cNvPr id="111619" name="Picture 4"/>
          <p:cNvPicPr>
            <a:picLocks noChangeAspect="1" noChangeArrowheads="1"/>
          </p:cNvPicPr>
          <p:nvPr/>
        </p:nvPicPr>
        <p:blipFill>
          <a:blip r:embed="rId3"/>
          <a:srcRect/>
          <a:stretch>
            <a:fillRect/>
          </a:stretch>
        </p:blipFill>
        <p:spPr bwMode="auto">
          <a:xfrm>
            <a:off x="4933950" y="0"/>
            <a:ext cx="4210050" cy="6858000"/>
          </a:xfrm>
          <a:prstGeom prst="rect">
            <a:avLst/>
          </a:prstGeom>
          <a:noFill/>
          <a:ln w="9525">
            <a:noFill/>
            <a:miter lim="800000"/>
            <a:headEnd/>
            <a:tailEnd/>
          </a:ln>
        </p:spPr>
      </p:pic>
      <p:sp>
        <p:nvSpPr>
          <p:cNvPr id="5" name="Rectangle 2"/>
          <p:cNvSpPr txBox="1">
            <a:spLocks noChangeArrowheads="1"/>
          </p:cNvSpPr>
          <p:nvPr/>
        </p:nvSpPr>
        <p:spPr bwMode="auto">
          <a:xfrm>
            <a:off x="0" y="448619"/>
            <a:ext cx="8229600" cy="1143000"/>
          </a:xfrm>
          <a:prstGeom prst="rect">
            <a:avLst/>
          </a:prstGeom>
          <a:noFill/>
          <a:ln w="9525">
            <a:noFill/>
            <a:miter lim="800000"/>
            <a:headEnd/>
            <a:tailEnd/>
          </a:ln>
        </p:spPr>
        <p:txBody>
          <a:bodyPr anchor="ctr">
            <a:prstTxWarp prst="textNoShape">
              <a:avLst/>
            </a:prstTxWarp>
          </a:bodyPr>
          <a:lstStyle/>
          <a:p>
            <a:pPr eaLnBrk="0" hangingPunct="0">
              <a:defRPr/>
            </a:pPr>
            <a:r>
              <a:rPr lang="en-US" sz="6000" b="1" dirty="0">
                <a:solidFill>
                  <a:srgbClr val="800000"/>
                </a:solidFill>
                <a:latin typeface="Gill Sans"/>
                <a:ea typeface="ＭＳ Ｐゴシック" pitchFamily="-65" charset="-128"/>
                <a:cs typeface="Gill Sans"/>
              </a:rPr>
              <a:t>DIY – </a:t>
            </a:r>
          </a:p>
          <a:p>
            <a:pPr eaLnBrk="0" hangingPunct="0">
              <a:defRPr/>
            </a:pPr>
            <a:r>
              <a:rPr lang="en-US" sz="6000" dirty="0">
                <a:solidFill>
                  <a:srgbClr val="800000"/>
                </a:solidFill>
                <a:latin typeface="Gill Sans"/>
                <a:ea typeface="ＭＳ Ｐゴシック" pitchFamily="-65" charset="-128"/>
                <a:cs typeface="Gill Sans"/>
              </a:rPr>
              <a:t>Do it yourself.</a:t>
            </a:r>
            <a:r>
              <a:rPr lang="en-US" sz="6000" b="1" dirty="0">
                <a:solidFill>
                  <a:srgbClr val="800000"/>
                </a:solidFill>
                <a:latin typeface="+mn-lt"/>
                <a:ea typeface="ＭＳ Ｐゴシック" pitchFamily="-65" charset="-128"/>
                <a:cs typeface="ＭＳ Ｐゴシック" pitchFamily="-65" charset="-128"/>
              </a:rPr>
              <a:t> </a:t>
            </a:r>
            <a:endParaRPr lang="en-US" sz="2400" b="1" dirty="0">
              <a:solidFill>
                <a:srgbClr val="800000"/>
              </a:solidFill>
              <a:latin typeface="+mn-lt"/>
              <a:ea typeface="ＭＳ Ｐゴシック" pitchFamily="-65" charset="-128"/>
              <a:cs typeface="ＭＳ Ｐゴシック" pitchFamily="-65" charset="-128"/>
            </a:endParaRPr>
          </a:p>
        </p:txBody>
      </p:sp>
      <p:pic>
        <p:nvPicPr>
          <p:cNvPr id="6" name="Picture 5"/>
          <p:cNvPicPr>
            <a:picLocks noChangeAspect="1"/>
          </p:cNvPicPr>
          <p:nvPr/>
        </p:nvPicPr>
        <p:blipFill>
          <a:blip r:embed="rId4"/>
          <a:srcRect/>
          <a:stretch>
            <a:fillRect/>
          </a:stretch>
        </p:blipFill>
        <p:spPr bwMode="auto">
          <a:xfrm>
            <a:off x="1066800" y="4349750"/>
            <a:ext cx="2743200" cy="1136650"/>
          </a:xfrm>
          <a:prstGeom prst="rect">
            <a:avLst/>
          </a:prstGeom>
          <a:noFill/>
          <a:ln w="9525">
            <a:noFill/>
            <a:miter lim="800000"/>
            <a:headEnd/>
            <a:tailEnd/>
          </a:ln>
        </p:spPr>
      </p:pic>
      <p:sp>
        <p:nvSpPr>
          <p:cNvPr id="7" name="TextBox 6"/>
          <p:cNvSpPr txBox="1">
            <a:spLocks noChangeArrowheads="1"/>
          </p:cNvSpPr>
          <p:nvPr/>
        </p:nvSpPr>
        <p:spPr bwMode="auto">
          <a:xfrm>
            <a:off x="1066800" y="5486400"/>
            <a:ext cx="2584662" cy="1107996"/>
          </a:xfrm>
          <a:prstGeom prst="rect">
            <a:avLst/>
          </a:prstGeom>
          <a:noFill/>
          <a:ln w="9525">
            <a:noFill/>
            <a:miter lim="800000"/>
            <a:headEnd/>
            <a:tailEnd/>
          </a:ln>
        </p:spPr>
        <p:txBody>
          <a:bodyPr wrap="none">
            <a:prstTxWarp prst="textNoShape">
              <a:avLst/>
            </a:prstTxWarp>
            <a:spAutoFit/>
          </a:bodyPr>
          <a:lstStyle/>
          <a:p>
            <a:r>
              <a:rPr lang="en-US" sz="4800" dirty="0">
                <a:solidFill>
                  <a:srgbClr val="000000"/>
                </a:solidFill>
                <a:latin typeface="Gill Sans"/>
                <a:cs typeface="Gill Sans"/>
              </a:rPr>
              <a:t>Just do it.</a:t>
            </a:r>
            <a:r>
              <a:rPr lang="en-US" sz="4800" dirty="0">
                <a:solidFill>
                  <a:srgbClr val="000000"/>
                </a:solidFill>
              </a:rPr>
              <a:t> </a:t>
            </a:r>
          </a:p>
          <a:p>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960803" y="4793706"/>
            <a:ext cx="2491298" cy="1690187"/>
          </a:xfrm>
          <a:prstGeom prst="rect">
            <a:avLst/>
          </a:prstGeom>
        </p:spPr>
      </p:pic>
      <p:pic>
        <p:nvPicPr>
          <p:cNvPr id="5" name="Picture 4"/>
          <p:cNvPicPr>
            <a:picLocks noChangeAspect="1"/>
          </p:cNvPicPr>
          <p:nvPr/>
        </p:nvPicPr>
        <p:blipFill>
          <a:blip r:embed="rId3"/>
          <a:stretch>
            <a:fillRect/>
          </a:stretch>
        </p:blipFill>
        <p:spPr>
          <a:xfrm>
            <a:off x="6145127" y="2636171"/>
            <a:ext cx="2306974" cy="1569092"/>
          </a:xfrm>
          <a:prstGeom prst="rect">
            <a:avLst/>
          </a:prstGeom>
        </p:spPr>
      </p:pic>
      <p:pic>
        <p:nvPicPr>
          <p:cNvPr id="6" name="Picture 5"/>
          <p:cNvPicPr>
            <a:picLocks noChangeAspect="1"/>
          </p:cNvPicPr>
          <p:nvPr/>
        </p:nvPicPr>
        <p:blipFill>
          <a:blip r:embed="rId4"/>
          <a:stretch>
            <a:fillRect/>
          </a:stretch>
        </p:blipFill>
        <p:spPr>
          <a:xfrm>
            <a:off x="3561525" y="440238"/>
            <a:ext cx="2200164" cy="1890982"/>
          </a:xfrm>
          <a:prstGeom prst="rect">
            <a:avLst/>
          </a:prstGeom>
        </p:spPr>
      </p:pic>
      <p:pic>
        <p:nvPicPr>
          <p:cNvPr id="7" name="Picture 6"/>
          <p:cNvPicPr>
            <a:picLocks noChangeAspect="1"/>
          </p:cNvPicPr>
          <p:nvPr/>
        </p:nvPicPr>
        <p:blipFill>
          <a:blip r:embed="rId5"/>
          <a:stretch>
            <a:fillRect/>
          </a:stretch>
        </p:blipFill>
        <p:spPr>
          <a:xfrm>
            <a:off x="310170" y="2412477"/>
            <a:ext cx="2152250" cy="1849801"/>
          </a:xfrm>
          <a:prstGeom prst="rect">
            <a:avLst/>
          </a:prstGeom>
        </p:spPr>
      </p:pic>
      <p:pic>
        <p:nvPicPr>
          <p:cNvPr id="8" name="Picture 7"/>
          <p:cNvPicPr>
            <a:picLocks noChangeAspect="1"/>
          </p:cNvPicPr>
          <p:nvPr/>
        </p:nvPicPr>
        <p:blipFill>
          <a:blip r:embed="rId6"/>
          <a:stretch>
            <a:fillRect/>
          </a:stretch>
        </p:blipFill>
        <p:spPr>
          <a:xfrm>
            <a:off x="3325509" y="4793706"/>
            <a:ext cx="2091838" cy="1552433"/>
          </a:xfrm>
          <a:prstGeom prst="rect">
            <a:avLst/>
          </a:prstGeom>
        </p:spPr>
      </p:pic>
      <p:pic>
        <p:nvPicPr>
          <p:cNvPr id="9" name="Picture 8"/>
          <p:cNvPicPr>
            <a:picLocks noChangeAspect="1"/>
          </p:cNvPicPr>
          <p:nvPr/>
        </p:nvPicPr>
        <p:blipFill>
          <a:blip r:embed="rId7"/>
          <a:stretch>
            <a:fillRect/>
          </a:stretch>
        </p:blipFill>
        <p:spPr>
          <a:xfrm>
            <a:off x="3356012" y="2732482"/>
            <a:ext cx="2061335" cy="1529796"/>
          </a:xfrm>
          <a:prstGeom prst="rect">
            <a:avLst/>
          </a:prstGeom>
        </p:spPr>
      </p:pic>
      <p:pic>
        <p:nvPicPr>
          <p:cNvPr id="10" name="Picture 9"/>
          <p:cNvPicPr>
            <a:picLocks noChangeAspect="1"/>
          </p:cNvPicPr>
          <p:nvPr/>
        </p:nvPicPr>
        <p:blipFill>
          <a:blip r:embed="rId8"/>
          <a:stretch>
            <a:fillRect/>
          </a:stretch>
        </p:blipFill>
        <p:spPr>
          <a:xfrm>
            <a:off x="310170" y="4749274"/>
            <a:ext cx="2122859" cy="1596865"/>
          </a:xfrm>
          <a:prstGeom prst="rect">
            <a:avLst/>
          </a:prstGeom>
        </p:spPr>
      </p:pic>
      <p:pic>
        <p:nvPicPr>
          <p:cNvPr id="11" name="Picture 10"/>
          <p:cNvPicPr>
            <a:picLocks noChangeAspect="1"/>
          </p:cNvPicPr>
          <p:nvPr/>
        </p:nvPicPr>
        <p:blipFill>
          <a:blip r:embed="rId9"/>
          <a:stretch>
            <a:fillRect/>
          </a:stretch>
        </p:blipFill>
        <p:spPr>
          <a:xfrm>
            <a:off x="6278505" y="601789"/>
            <a:ext cx="2032156" cy="1528636"/>
          </a:xfrm>
          <a:prstGeom prst="rect">
            <a:avLst/>
          </a:prstGeom>
        </p:spPr>
      </p:pic>
      <p:pic>
        <p:nvPicPr>
          <p:cNvPr id="12" name="Picture 11"/>
          <p:cNvPicPr>
            <a:picLocks noChangeAspect="1"/>
          </p:cNvPicPr>
          <p:nvPr/>
        </p:nvPicPr>
        <p:blipFill>
          <a:blip r:embed="rId2"/>
          <a:stretch>
            <a:fillRect/>
          </a:stretch>
        </p:blipFill>
        <p:spPr>
          <a:xfrm>
            <a:off x="310170" y="408926"/>
            <a:ext cx="2491298" cy="1690187"/>
          </a:xfrm>
          <a:prstGeom prst="rect">
            <a:avLst/>
          </a:prstGeom>
        </p:spPr>
      </p:pic>
      <p:sp>
        <p:nvSpPr>
          <p:cNvPr id="13" name="Rectangle 12"/>
          <p:cNvSpPr/>
          <p:nvPr/>
        </p:nvSpPr>
        <p:spPr>
          <a:xfrm>
            <a:off x="3325509" y="408927"/>
            <a:ext cx="5342267" cy="1922294"/>
          </a:xfrm>
          <a:prstGeom prst="rect">
            <a:avLst/>
          </a:prstGeom>
          <a:solidFill>
            <a:srgbClr val="FFFD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2801468" y="745763"/>
            <a:ext cx="6168673" cy="1200329"/>
          </a:xfrm>
          <a:prstGeom prst="rect">
            <a:avLst/>
          </a:prstGeom>
          <a:noFill/>
        </p:spPr>
        <p:txBody>
          <a:bodyPr wrap="square" rtlCol="0">
            <a:spAutoFit/>
          </a:bodyPr>
          <a:lstStyle/>
          <a:p>
            <a:r>
              <a:rPr lang="en-US" sz="7200" b="1" dirty="0" smtClean="0">
                <a:solidFill>
                  <a:srgbClr val="800000"/>
                </a:solidFill>
                <a:latin typeface="Gill Sans"/>
                <a:cs typeface="Gill Sans"/>
              </a:rPr>
              <a:t>Memory 3x3</a:t>
            </a:r>
            <a:endParaRPr lang="en-US" sz="7200" b="1" dirty="0">
              <a:solidFill>
                <a:srgbClr val="800000"/>
              </a:solidFill>
              <a:latin typeface="Gill Sans"/>
              <a:cs typeface="Gill Sans"/>
            </a:endParaRPr>
          </a:p>
        </p:txBody>
      </p:sp>
      <p:sp>
        <p:nvSpPr>
          <p:cNvPr id="15" name="Rectangle 14"/>
          <p:cNvSpPr/>
          <p:nvPr/>
        </p:nvSpPr>
        <p:spPr>
          <a:xfrm>
            <a:off x="310170" y="2444217"/>
            <a:ext cx="8537442" cy="1922294"/>
          </a:xfrm>
          <a:prstGeom prst="rect">
            <a:avLst/>
          </a:prstGeom>
          <a:solidFill>
            <a:srgbClr val="FFFD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itle 15"/>
          <p:cNvSpPr>
            <a:spLocks noGrp="1"/>
          </p:cNvSpPr>
          <p:nvPr>
            <p:ph type="ctrTitle"/>
          </p:nvPr>
        </p:nvSpPr>
        <p:spPr>
          <a:xfrm>
            <a:off x="297733" y="4749274"/>
            <a:ext cx="8141931" cy="1690187"/>
          </a:xfrm>
          <a:prstGeom prst="rect">
            <a:avLst/>
          </a:prstGeom>
          <a:solidFill>
            <a:srgbClr val="FFFD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7" name="TextBox 16"/>
          <p:cNvSpPr txBox="1"/>
          <p:nvPr/>
        </p:nvSpPr>
        <p:spPr>
          <a:xfrm>
            <a:off x="403147" y="2728250"/>
            <a:ext cx="8478799" cy="1200329"/>
          </a:xfrm>
          <a:prstGeom prst="rect">
            <a:avLst/>
          </a:prstGeom>
          <a:noFill/>
        </p:spPr>
        <p:txBody>
          <a:bodyPr wrap="square" rtlCol="0">
            <a:spAutoFit/>
          </a:bodyPr>
          <a:lstStyle/>
          <a:p>
            <a:r>
              <a:rPr lang="en-US" sz="7200" dirty="0" smtClean="0">
                <a:latin typeface="Gill Sans"/>
                <a:cs typeface="Gill Sans"/>
              </a:rPr>
              <a:t>Write 3 “take-</a:t>
            </a:r>
            <a:r>
              <a:rPr lang="en-US" sz="7200" dirty="0" err="1" smtClean="0">
                <a:latin typeface="Gill Sans"/>
                <a:cs typeface="Gill Sans"/>
              </a:rPr>
              <a:t>aways</a:t>
            </a:r>
            <a:r>
              <a:rPr lang="en-US" sz="7200" dirty="0" smtClean="0">
                <a:latin typeface="Gill Sans"/>
                <a:cs typeface="Gill Sans"/>
              </a:rPr>
              <a:t>.”</a:t>
            </a:r>
            <a:endParaRPr lang="en-US" sz="7200" dirty="0">
              <a:latin typeface="Gill Sans"/>
              <a:cs typeface="Gill Sans"/>
            </a:endParaRPr>
          </a:p>
        </p:txBody>
      </p:sp>
      <p:sp>
        <p:nvSpPr>
          <p:cNvPr id="20" name="Oval 19"/>
          <p:cNvSpPr/>
          <p:nvPr/>
        </p:nvSpPr>
        <p:spPr>
          <a:xfrm>
            <a:off x="1029826" y="601789"/>
            <a:ext cx="1098482" cy="134430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TextBox 20"/>
          <p:cNvSpPr txBox="1"/>
          <p:nvPr/>
        </p:nvSpPr>
        <p:spPr>
          <a:xfrm>
            <a:off x="724752" y="-192508"/>
            <a:ext cx="1604064" cy="2646878"/>
          </a:xfrm>
          <a:prstGeom prst="rect">
            <a:avLst/>
          </a:prstGeom>
          <a:noFill/>
        </p:spPr>
        <p:txBody>
          <a:bodyPr wrap="square" rtlCol="0">
            <a:spAutoFit/>
          </a:bodyPr>
          <a:lstStyle/>
          <a:p>
            <a:r>
              <a:rPr lang="en-US" sz="16600" dirty="0">
                <a:solidFill>
                  <a:srgbClr val="0000FF"/>
                </a:solidFill>
                <a:latin typeface="Monotype Sorts" charset="2"/>
                <a:cs typeface="Monotype Sorts" charset="2"/>
              </a:rPr>
              <a:t>¶</a:t>
            </a:r>
            <a:endParaRPr lang="en-US" sz="28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53353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P spid="20" grpId="0" animBg="1"/>
      <p:bldP spid="21" grpId="0"/>
    </p:bld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960803" y="4793706"/>
            <a:ext cx="2491298" cy="1690187"/>
          </a:xfrm>
          <a:prstGeom prst="rect">
            <a:avLst/>
          </a:prstGeom>
        </p:spPr>
      </p:pic>
      <p:pic>
        <p:nvPicPr>
          <p:cNvPr id="5" name="Picture 4"/>
          <p:cNvPicPr>
            <a:picLocks noChangeAspect="1"/>
          </p:cNvPicPr>
          <p:nvPr/>
        </p:nvPicPr>
        <p:blipFill>
          <a:blip r:embed="rId3"/>
          <a:stretch>
            <a:fillRect/>
          </a:stretch>
        </p:blipFill>
        <p:spPr>
          <a:xfrm>
            <a:off x="6145127" y="2636171"/>
            <a:ext cx="2306974" cy="1569092"/>
          </a:xfrm>
          <a:prstGeom prst="rect">
            <a:avLst/>
          </a:prstGeom>
        </p:spPr>
      </p:pic>
      <p:pic>
        <p:nvPicPr>
          <p:cNvPr id="6" name="Picture 5"/>
          <p:cNvPicPr>
            <a:picLocks noChangeAspect="1"/>
          </p:cNvPicPr>
          <p:nvPr/>
        </p:nvPicPr>
        <p:blipFill>
          <a:blip r:embed="rId4"/>
          <a:stretch>
            <a:fillRect/>
          </a:stretch>
        </p:blipFill>
        <p:spPr>
          <a:xfrm>
            <a:off x="3561525" y="440238"/>
            <a:ext cx="2200164" cy="1890982"/>
          </a:xfrm>
          <a:prstGeom prst="rect">
            <a:avLst/>
          </a:prstGeom>
        </p:spPr>
      </p:pic>
      <p:pic>
        <p:nvPicPr>
          <p:cNvPr id="7" name="Picture 6"/>
          <p:cNvPicPr>
            <a:picLocks noChangeAspect="1"/>
          </p:cNvPicPr>
          <p:nvPr/>
        </p:nvPicPr>
        <p:blipFill>
          <a:blip r:embed="rId5"/>
          <a:stretch>
            <a:fillRect/>
          </a:stretch>
        </p:blipFill>
        <p:spPr>
          <a:xfrm>
            <a:off x="310170" y="2412477"/>
            <a:ext cx="2152250" cy="1849801"/>
          </a:xfrm>
          <a:prstGeom prst="rect">
            <a:avLst/>
          </a:prstGeom>
        </p:spPr>
      </p:pic>
      <p:pic>
        <p:nvPicPr>
          <p:cNvPr id="8" name="Picture 7"/>
          <p:cNvPicPr>
            <a:picLocks noChangeAspect="1"/>
          </p:cNvPicPr>
          <p:nvPr/>
        </p:nvPicPr>
        <p:blipFill>
          <a:blip r:embed="rId6"/>
          <a:stretch>
            <a:fillRect/>
          </a:stretch>
        </p:blipFill>
        <p:spPr>
          <a:xfrm>
            <a:off x="3325509" y="4793706"/>
            <a:ext cx="2091838" cy="1552433"/>
          </a:xfrm>
          <a:prstGeom prst="rect">
            <a:avLst/>
          </a:prstGeom>
        </p:spPr>
      </p:pic>
      <p:pic>
        <p:nvPicPr>
          <p:cNvPr id="9" name="Picture 8"/>
          <p:cNvPicPr>
            <a:picLocks noChangeAspect="1"/>
          </p:cNvPicPr>
          <p:nvPr/>
        </p:nvPicPr>
        <p:blipFill>
          <a:blip r:embed="rId7"/>
          <a:stretch>
            <a:fillRect/>
          </a:stretch>
        </p:blipFill>
        <p:spPr>
          <a:xfrm>
            <a:off x="3356012" y="2732482"/>
            <a:ext cx="2061335" cy="1529796"/>
          </a:xfrm>
          <a:prstGeom prst="rect">
            <a:avLst/>
          </a:prstGeom>
        </p:spPr>
      </p:pic>
      <p:pic>
        <p:nvPicPr>
          <p:cNvPr id="10" name="Picture 9"/>
          <p:cNvPicPr>
            <a:picLocks noChangeAspect="1"/>
          </p:cNvPicPr>
          <p:nvPr/>
        </p:nvPicPr>
        <p:blipFill>
          <a:blip r:embed="rId8"/>
          <a:stretch>
            <a:fillRect/>
          </a:stretch>
        </p:blipFill>
        <p:spPr>
          <a:xfrm>
            <a:off x="310170" y="4749274"/>
            <a:ext cx="2122859" cy="1596865"/>
          </a:xfrm>
          <a:prstGeom prst="rect">
            <a:avLst/>
          </a:prstGeom>
        </p:spPr>
      </p:pic>
      <p:pic>
        <p:nvPicPr>
          <p:cNvPr id="11" name="Picture 10"/>
          <p:cNvPicPr>
            <a:picLocks noChangeAspect="1"/>
          </p:cNvPicPr>
          <p:nvPr/>
        </p:nvPicPr>
        <p:blipFill>
          <a:blip r:embed="rId9"/>
          <a:stretch>
            <a:fillRect/>
          </a:stretch>
        </p:blipFill>
        <p:spPr>
          <a:xfrm>
            <a:off x="6278505" y="601789"/>
            <a:ext cx="2032156" cy="1528636"/>
          </a:xfrm>
          <a:prstGeom prst="rect">
            <a:avLst/>
          </a:prstGeom>
        </p:spPr>
      </p:pic>
      <p:pic>
        <p:nvPicPr>
          <p:cNvPr id="12" name="Picture 11"/>
          <p:cNvPicPr>
            <a:picLocks noChangeAspect="1"/>
          </p:cNvPicPr>
          <p:nvPr/>
        </p:nvPicPr>
        <p:blipFill>
          <a:blip r:embed="rId2"/>
          <a:stretch>
            <a:fillRect/>
          </a:stretch>
        </p:blipFill>
        <p:spPr>
          <a:xfrm>
            <a:off x="310170" y="408926"/>
            <a:ext cx="2491298" cy="1690187"/>
          </a:xfrm>
          <a:prstGeom prst="rect">
            <a:avLst/>
          </a:prstGeom>
        </p:spPr>
      </p:pic>
      <p:sp>
        <p:nvSpPr>
          <p:cNvPr id="13" name="Rectangle 12"/>
          <p:cNvSpPr/>
          <p:nvPr/>
        </p:nvSpPr>
        <p:spPr>
          <a:xfrm>
            <a:off x="3325509" y="408927"/>
            <a:ext cx="5342267" cy="1922294"/>
          </a:xfrm>
          <a:prstGeom prst="rect">
            <a:avLst/>
          </a:prstGeom>
          <a:solidFill>
            <a:srgbClr val="FFFD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2801468" y="745763"/>
            <a:ext cx="6168673" cy="1200329"/>
          </a:xfrm>
          <a:prstGeom prst="rect">
            <a:avLst/>
          </a:prstGeom>
          <a:noFill/>
        </p:spPr>
        <p:txBody>
          <a:bodyPr wrap="square" rtlCol="0">
            <a:spAutoFit/>
          </a:bodyPr>
          <a:lstStyle/>
          <a:p>
            <a:r>
              <a:rPr lang="en-US" sz="7200" b="1" dirty="0" smtClean="0">
                <a:solidFill>
                  <a:srgbClr val="800000"/>
                </a:solidFill>
                <a:latin typeface="Gill Sans"/>
                <a:cs typeface="Gill Sans"/>
              </a:rPr>
              <a:t>Memory 3x3</a:t>
            </a:r>
            <a:endParaRPr lang="en-US" sz="7200" b="1" dirty="0">
              <a:solidFill>
                <a:srgbClr val="800000"/>
              </a:solidFill>
              <a:latin typeface="Gill Sans"/>
              <a:cs typeface="Gill Sans"/>
            </a:endParaRPr>
          </a:p>
        </p:txBody>
      </p:sp>
      <p:sp>
        <p:nvSpPr>
          <p:cNvPr id="15" name="Rectangle 14"/>
          <p:cNvSpPr/>
          <p:nvPr/>
        </p:nvSpPr>
        <p:spPr>
          <a:xfrm>
            <a:off x="310170" y="2444217"/>
            <a:ext cx="8537442" cy="1922294"/>
          </a:xfrm>
          <a:prstGeom prst="rect">
            <a:avLst/>
          </a:prstGeom>
          <a:solidFill>
            <a:srgbClr val="FFFD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itle 15"/>
          <p:cNvSpPr>
            <a:spLocks noGrp="1"/>
          </p:cNvSpPr>
          <p:nvPr>
            <p:ph type="ctrTitle"/>
          </p:nvPr>
        </p:nvSpPr>
        <p:spPr>
          <a:xfrm>
            <a:off x="297733" y="4749274"/>
            <a:ext cx="8141931" cy="1690187"/>
          </a:xfrm>
          <a:prstGeom prst="rect">
            <a:avLst/>
          </a:prstGeom>
          <a:solidFill>
            <a:srgbClr val="FFFD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7" name="TextBox 16"/>
          <p:cNvSpPr txBox="1"/>
          <p:nvPr/>
        </p:nvSpPr>
        <p:spPr>
          <a:xfrm>
            <a:off x="403147" y="2728250"/>
            <a:ext cx="8478799" cy="1200329"/>
          </a:xfrm>
          <a:prstGeom prst="rect">
            <a:avLst/>
          </a:prstGeom>
          <a:noFill/>
        </p:spPr>
        <p:txBody>
          <a:bodyPr wrap="square" rtlCol="0">
            <a:spAutoFit/>
          </a:bodyPr>
          <a:lstStyle/>
          <a:p>
            <a:r>
              <a:rPr lang="en-US" sz="7200" dirty="0" smtClean="0">
                <a:latin typeface="Gill Sans"/>
                <a:cs typeface="Gill Sans"/>
              </a:rPr>
              <a:t>Quiz your partner.</a:t>
            </a:r>
            <a:endParaRPr lang="en-US" sz="7200" dirty="0">
              <a:latin typeface="Gill Sans"/>
              <a:cs typeface="Gill Sans"/>
            </a:endParaRPr>
          </a:p>
        </p:txBody>
      </p:sp>
      <p:sp>
        <p:nvSpPr>
          <p:cNvPr id="20" name="Oval 19"/>
          <p:cNvSpPr/>
          <p:nvPr/>
        </p:nvSpPr>
        <p:spPr>
          <a:xfrm>
            <a:off x="1029826" y="601789"/>
            <a:ext cx="1098482" cy="134430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TextBox 20"/>
          <p:cNvSpPr txBox="1"/>
          <p:nvPr/>
        </p:nvSpPr>
        <p:spPr>
          <a:xfrm>
            <a:off x="723811" y="-204105"/>
            <a:ext cx="1604064" cy="3077765"/>
          </a:xfrm>
          <a:prstGeom prst="rect">
            <a:avLst/>
          </a:prstGeom>
          <a:noFill/>
        </p:spPr>
        <p:txBody>
          <a:bodyPr wrap="square" rtlCol="0">
            <a:spAutoFit/>
          </a:bodyPr>
          <a:lstStyle/>
          <a:p>
            <a:r>
              <a:rPr lang="en-US" sz="16600" dirty="0" smtClean="0">
                <a:solidFill>
                  <a:srgbClr val="0000FF"/>
                </a:solidFill>
                <a:latin typeface="Monotype Sorts" charset="2"/>
                <a:cs typeface="Monotype Sorts" charset="2"/>
              </a:rPr>
              <a:t>·</a:t>
            </a:r>
            <a:endParaRPr lang="en-US" sz="28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7133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960803" y="4793706"/>
            <a:ext cx="2491298" cy="1690187"/>
          </a:xfrm>
          <a:prstGeom prst="rect">
            <a:avLst/>
          </a:prstGeom>
        </p:spPr>
      </p:pic>
      <p:pic>
        <p:nvPicPr>
          <p:cNvPr id="5" name="Picture 4"/>
          <p:cNvPicPr>
            <a:picLocks noChangeAspect="1"/>
          </p:cNvPicPr>
          <p:nvPr/>
        </p:nvPicPr>
        <p:blipFill>
          <a:blip r:embed="rId4"/>
          <a:stretch>
            <a:fillRect/>
          </a:stretch>
        </p:blipFill>
        <p:spPr>
          <a:xfrm>
            <a:off x="6145127" y="2636171"/>
            <a:ext cx="2306974" cy="1569092"/>
          </a:xfrm>
          <a:prstGeom prst="rect">
            <a:avLst/>
          </a:prstGeom>
        </p:spPr>
      </p:pic>
      <p:pic>
        <p:nvPicPr>
          <p:cNvPr id="6" name="Picture 5"/>
          <p:cNvPicPr>
            <a:picLocks noChangeAspect="1"/>
          </p:cNvPicPr>
          <p:nvPr/>
        </p:nvPicPr>
        <p:blipFill>
          <a:blip r:embed="rId5"/>
          <a:stretch>
            <a:fillRect/>
          </a:stretch>
        </p:blipFill>
        <p:spPr>
          <a:xfrm>
            <a:off x="3561525" y="440238"/>
            <a:ext cx="2200164" cy="1890982"/>
          </a:xfrm>
          <a:prstGeom prst="rect">
            <a:avLst/>
          </a:prstGeom>
        </p:spPr>
      </p:pic>
      <p:pic>
        <p:nvPicPr>
          <p:cNvPr id="7" name="Picture 6"/>
          <p:cNvPicPr>
            <a:picLocks noChangeAspect="1"/>
          </p:cNvPicPr>
          <p:nvPr/>
        </p:nvPicPr>
        <p:blipFill>
          <a:blip r:embed="rId6"/>
          <a:stretch>
            <a:fillRect/>
          </a:stretch>
        </p:blipFill>
        <p:spPr>
          <a:xfrm>
            <a:off x="310170" y="2412477"/>
            <a:ext cx="2152250" cy="1849801"/>
          </a:xfrm>
          <a:prstGeom prst="rect">
            <a:avLst/>
          </a:prstGeom>
        </p:spPr>
      </p:pic>
      <p:pic>
        <p:nvPicPr>
          <p:cNvPr id="8" name="Picture 7"/>
          <p:cNvPicPr>
            <a:picLocks noChangeAspect="1"/>
          </p:cNvPicPr>
          <p:nvPr/>
        </p:nvPicPr>
        <p:blipFill>
          <a:blip r:embed="rId7"/>
          <a:stretch>
            <a:fillRect/>
          </a:stretch>
        </p:blipFill>
        <p:spPr>
          <a:xfrm>
            <a:off x="3325509" y="4793706"/>
            <a:ext cx="2091838" cy="1552433"/>
          </a:xfrm>
          <a:prstGeom prst="rect">
            <a:avLst/>
          </a:prstGeom>
        </p:spPr>
      </p:pic>
      <p:pic>
        <p:nvPicPr>
          <p:cNvPr id="9" name="Picture 8"/>
          <p:cNvPicPr>
            <a:picLocks noChangeAspect="1"/>
          </p:cNvPicPr>
          <p:nvPr/>
        </p:nvPicPr>
        <p:blipFill>
          <a:blip r:embed="rId8"/>
          <a:stretch>
            <a:fillRect/>
          </a:stretch>
        </p:blipFill>
        <p:spPr>
          <a:xfrm>
            <a:off x="3356012" y="2732482"/>
            <a:ext cx="2061335" cy="1529796"/>
          </a:xfrm>
          <a:prstGeom prst="rect">
            <a:avLst/>
          </a:prstGeom>
        </p:spPr>
      </p:pic>
      <p:pic>
        <p:nvPicPr>
          <p:cNvPr id="10" name="Picture 9"/>
          <p:cNvPicPr>
            <a:picLocks noChangeAspect="1"/>
          </p:cNvPicPr>
          <p:nvPr/>
        </p:nvPicPr>
        <p:blipFill>
          <a:blip r:embed="rId9"/>
          <a:stretch>
            <a:fillRect/>
          </a:stretch>
        </p:blipFill>
        <p:spPr>
          <a:xfrm>
            <a:off x="310170" y="4749274"/>
            <a:ext cx="2122859" cy="1596865"/>
          </a:xfrm>
          <a:prstGeom prst="rect">
            <a:avLst/>
          </a:prstGeom>
        </p:spPr>
      </p:pic>
      <p:pic>
        <p:nvPicPr>
          <p:cNvPr id="11" name="Picture 10"/>
          <p:cNvPicPr>
            <a:picLocks noChangeAspect="1"/>
          </p:cNvPicPr>
          <p:nvPr/>
        </p:nvPicPr>
        <p:blipFill>
          <a:blip r:embed="rId10"/>
          <a:stretch>
            <a:fillRect/>
          </a:stretch>
        </p:blipFill>
        <p:spPr>
          <a:xfrm>
            <a:off x="6278505" y="601789"/>
            <a:ext cx="2032156" cy="1528636"/>
          </a:xfrm>
          <a:prstGeom prst="rect">
            <a:avLst/>
          </a:prstGeom>
        </p:spPr>
      </p:pic>
      <p:pic>
        <p:nvPicPr>
          <p:cNvPr id="12" name="Picture 11"/>
          <p:cNvPicPr>
            <a:picLocks noChangeAspect="1"/>
          </p:cNvPicPr>
          <p:nvPr/>
        </p:nvPicPr>
        <p:blipFill>
          <a:blip r:embed="rId3"/>
          <a:stretch>
            <a:fillRect/>
          </a:stretch>
        </p:blipFill>
        <p:spPr>
          <a:xfrm>
            <a:off x="310170" y="408926"/>
            <a:ext cx="2491298" cy="1690187"/>
          </a:xfrm>
          <a:prstGeom prst="rect">
            <a:avLst/>
          </a:prstGeom>
        </p:spPr>
      </p:pic>
      <p:sp>
        <p:nvSpPr>
          <p:cNvPr id="13" name="Rectangle 12"/>
          <p:cNvSpPr/>
          <p:nvPr/>
        </p:nvSpPr>
        <p:spPr>
          <a:xfrm>
            <a:off x="3325509" y="408927"/>
            <a:ext cx="5342267" cy="1922294"/>
          </a:xfrm>
          <a:prstGeom prst="rect">
            <a:avLst/>
          </a:prstGeom>
          <a:solidFill>
            <a:srgbClr val="FFFD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2801468" y="745763"/>
            <a:ext cx="6168673" cy="1200329"/>
          </a:xfrm>
          <a:prstGeom prst="rect">
            <a:avLst/>
          </a:prstGeom>
          <a:noFill/>
        </p:spPr>
        <p:txBody>
          <a:bodyPr wrap="square" rtlCol="0">
            <a:spAutoFit/>
          </a:bodyPr>
          <a:lstStyle/>
          <a:p>
            <a:r>
              <a:rPr lang="en-US" sz="7200" b="1" dirty="0" smtClean="0">
                <a:solidFill>
                  <a:srgbClr val="800000"/>
                </a:solidFill>
                <a:latin typeface="Gill Sans"/>
                <a:cs typeface="Gill Sans"/>
              </a:rPr>
              <a:t>Memory 3x3</a:t>
            </a:r>
            <a:endParaRPr lang="en-US" sz="7200" b="1" dirty="0">
              <a:solidFill>
                <a:srgbClr val="800000"/>
              </a:solidFill>
              <a:latin typeface="Gill Sans"/>
              <a:cs typeface="Gill Sans"/>
            </a:endParaRPr>
          </a:p>
        </p:txBody>
      </p:sp>
      <p:sp>
        <p:nvSpPr>
          <p:cNvPr id="15" name="Rectangle 14"/>
          <p:cNvSpPr/>
          <p:nvPr/>
        </p:nvSpPr>
        <p:spPr>
          <a:xfrm>
            <a:off x="310170" y="2444217"/>
            <a:ext cx="8537442" cy="1922294"/>
          </a:xfrm>
          <a:prstGeom prst="rect">
            <a:avLst/>
          </a:prstGeom>
          <a:solidFill>
            <a:srgbClr val="FFFD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itle 15"/>
          <p:cNvSpPr>
            <a:spLocks noGrp="1"/>
          </p:cNvSpPr>
          <p:nvPr>
            <p:ph type="ctrTitle"/>
          </p:nvPr>
        </p:nvSpPr>
        <p:spPr>
          <a:xfrm>
            <a:off x="297733" y="4749274"/>
            <a:ext cx="8141931" cy="1690187"/>
          </a:xfrm>
          <a:prstGeom prst="rect">
            <a:avLst/>
          </a:prstGeom>
          <a:solidFill>
            <a:srgbClr val="FFFD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7" name="TextBox 16"/>
          <p:cNvSpPr txBox="1"/>
          <p:nvPr/>
        </p:nvSpPr>
        <p:spPr>
          <a:xfrm>
            <a:off x="403147" y="2728250"/>
            <a:ext cx="8478799" cy="1200329"/>
          </a:xfrm>
          <a:prstGeom prst="rect">
            <a:avLst/>
          </a:prstGeom>
          <a:noFill/>
        </p:spPr>
        <p:txBody>
          <a:bodyPr wrap="square" rtlCol="0">
            <a:spAutoFit/>
          </a:bodyPr>
          <a:lstStyle/>
          <a:p>
            <a:r>
              <a:rPr lang="en-US" sz="7200" dirty="0" smtClean="0">
                <a:latin typeface="Gill Sans"/>
                <a:cs typeface="Gill Sans"/>
              </a:rPr>
              <a:t>Plan your recycling.</a:t>
            </a:r>
            <a:endParaRPr lang="en-US" sz="7200" dirty="0">
              <a:latin typeface="Gill Sans"/>
              <a:cs typeface="Gill Sans"/>
            </a:endParaRPr>
          </a:p>
        </p:txBody>
      </p:sp>
      <p:sp>
        <p:nvSpPr>
          <p:cNvPr id="20" name="Oval 19"/>
          <p:cNvSpPr/>
          <p:nvPr/>
        </p:nvSpPr>
        <p:spPr>
          <a:xfrm>
            <a:off x="1029826" y="601789"/>
            <a:ext cx="1098482" cy="134430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TextBox 20"/>
          <p:cNvSpPr txBox="1"/>
          <p:nvPr/>
        </p:nvSpPr>
        <p:spPr>
          <a:xfrm>
            <a:off x="724752" y="-192508"/>
            <a:ext cx="1604064" cy="3077765"/>
          </a:xfrm>
          <a:prstGeom prst="rect">
            <a:avLst/>
          </a:prstGeom>
          <a:noFill/>
        </p:spPr>
        <p:txBody>
          <a:bodyPr wrap="square" rtlCol="0">
            <a:spAutoFit/>
          </a:bodyPr>
          <a:lstStyle/>
          <a:p>
            <a:r>
              <a:rPr lang="en-US" sz="16600" dirty="0" smtClean="0">
                <a:solidFill>
                  <a:srgbClr val="0000FF"/>
                </a:solidFill>
                <a:latin typeface="Monotype Sorts" charset="2"/>
                <a:cs typeface="Monotype Sorts" charset="2"/>
              </a:rPr>
              <a:t>¸</a:t>
            </a:r>
            <a:endParaRPr lang="en-US" sz="28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1870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582828" y="232138"/>
            <a:ext cx="2422097" cy="1664162"/>
          </a:xfrm>
          <a:prstGeom prst="rect">
            <a:avLst/>
          </a:prstGeom>
        </p:spPr>
      </p:pic>
      <p:pic>
        <p:nvPicPr>
          <p:cNvPr id="17" name="Picture 16"/>
          <p:cNvPicPr>
            <a:picLocks noChangeAspect="1"/>
          </p:cNvPicPr>
          <p:nvPr/>
        </p:nvPicPr>
        <p:blipFill>
          <a:blip r:embed="rId4"/>
          <a:stretch>
            <a:fillRect/>
          </a:stretch>
        </p:blipFill>
        <p:spPr>
          <a:xfrm>
            <a:off x="401316" y="2286516"/>
            <a:ext cx="2318823" cy="1656380"/>
          </a:xfrm>
          <a:prstGeom prst="roundRect">
            <a:avLst>
              <a:gd name="adj" fmla="val 8594"/>
            </a:avLst>
          </a:prstGeom>
          <a:solidFill>
            <a:srgbClr val="FFFFFF">
              <a:shade val="85000"/>
            </a:srgbClr>
          </a:solidFill>
          <a:ln>
            <a:noFill/>
          </a:ln>
          <a:effectLst/>
        </p:spPr>
      </p:pic>
      <p:pic>
        <p:nvPicPr>
          <p:cNvPr id="19" name="Picture 18"/>
          <p:cNvPicPr>
            <a:picLocks noChangeAspect="1"/>
          </p:cNvPicPr>
          <p:nvPr/>
        </p:nvPicPr>
        <p:blipFill>
          <a:blip r:embed="rId5"/>
          <a:stretch>
            <a:fillRect/>
          </a:stretch>
        </p:blipFill>
        <p:spPr>
          <a:xfrm>
            <a:off x="3206000" y="2303678"/>
            <a:ext cx="2334000" cy="1656380"/>
          </a:xfrm>
          <a:prstGeom prst="roundRect">
            <a:avLst>
              <a:gd name="adj" fmla="val 8594"/>
            </a:avLst>
          </a:prstGeom>
          <a:solidFill>
            <a:srgbClr val="FFFFFF">
              <a:shade val="85000"/>
            </a:srgbClr>
          </a:solidFill>
          <a:ln>
            <a:noFill/>
          </a:ln>
          <a:effectLst/>
        </p:spPr>
      </p:pic>
      <p:sp>
        <p:nvSpPr>
          <p:cNvPr id="20" name="Rounded Rectangle 19"/>
          <p:cNvSpPr/>
          <p:nvPr/>
        </p:nvSpPr>
        <p:spPr>
          <a:xfrm>
            <a:off x="3190029" y="2254644"/>
            <a:ext cx="2334000" cy="2175378"/>
          </a:xfrm>
          <a:prstGeom prst="roundRect">
            <a:avLst/>
          </a:prstGeom>
          <a:noFill/>
          <a:ln w="101600" cap="flat" cmpd="sng" algn="ctr">
            <a:solidFill>
              <a:srgbClr val="8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ounded Rectangle 20"/>
          <p:cNvSpPr/>
          <p:nvPr/>
        </p:nvSpPr>
        <p:spPr>
          <a:xfrm>
            <a:off x="411882" y="2246063"/>
            <a:ext cx="2334000" cy="2175378"/>
          </a:xfrm>
          <a:prstGeom prst="roundRect">
            <a:avLst/>
          </a:prstGeom>
          <a:noFill/>
          <a:ln w="101600" cap="flat" cmpd="sng" algn="ctr">
            <a:solidFill>
              <a:srgbClr val="8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ounded Rectangle 21"/>
          <p:cNvSpPr/>
          <p:nvPr/>
        </p:nvSpPr>
        <p:spPr>
          <a:xfrm>
            <a:off x="6036827" y="34324"/>
            <a:ext cx="2334000" cy="2048700"/>
          </a:xfrm>
          <a:prstGeom prst="roundRect">
            <a:avLst/>
          </a:prstGeom>
          <a:noFill/>
          <a:ln w="101600" cap="flat" cmpd="sng" algn="ctr">
            <a:solidFill>
              <a:srgbClr val="8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3" name="Picture 22"/>
          <p:cNvPicPr>
            <a:picLocks noChangeAspect="1"/>
          </p:cNvPicPr>
          <p:nvPr/>
        </p:nvPicPr>
        <p:blipFill>
          <a:blip r:embed="rId6"/>
          <a:stretch>
            <a:fillRect/>
          </a:stretch>
        </p:blipFill>
        <p:spPr>
          <a:xfrm>
            <a:off x="3215772" y="4656879"/>
            <a:ext cx="2324228" cy="1661211"/>
          </a:xfrm>
          <a:prstGeom prst="roundRect">
            <a:avLst>
              <a:gd name="adj" fmla="val 8594"/>
            </a:avLst>
          </a:prstGeom>
          <a:solidFill>
            <a:srgbClr val="FFFFFF">
              <a:shade val="85000"/>
            </a:srgbClr>
          </a:solidFill>
          <a:ln>
            <a:noFill/>
          </a:ln>
          <a:effectLst/>
        </p:spPr>
      </p:pic>
      <p:sp>
        <p:nvSpPr>
          <p:cNvPr id="24" name="Rounded Rectangle 23"/>
          <p:cNvSpPr/>
          <p:nvPr/>
        </p:nvSpPr>
        <p:spPr>
          <a:xfrm>
            <a:off x="3197419" y="4613974"/>
            <a:ext cx="2334000" cy="2175378"/>
          </a:xfrm>
          <a:prstGeom prst="roundRect">
            <a:avLst/>
          </a:prstGeom>
          <a:noFill/>
          <a:ln w="101600" cap="flat" cmpd="sng" algn="ctr">
            <a:solidFill>
              <a:srgbClr val="8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5" name="Picture 24"/>
          <p:cNvPicPr>
            <a:picLocks noChangeAspect="1"/>
          </p:cNvPicPr>
          <p:nvPr/>
        </p:nvPicPr>
        <p:blipFill>
          <a:blip r:embed="rId7"/>
          <a:stretch>
            <a:fillRect/>
          </a:stretch>
        </p:blipFill>
        <p:spPr>
          <a:xfrm>
            <a:off x="6222943" y="4553902"/>
            <a:ext cx="2003623" cy="1778528"/>
          </a:xfrm>
          <a:prstGeom prst="rect">
            <a:avLst/>
          </a:prstGeom>
        </p:spPr>
      </p:pic>
      <p:sp>
        <p:nvSpPr>
          <p:cNvPr id="26" name="Rounded Rectangle 25"/>
          <p:cNvSpPr/>
          <p:nvPr/>
        </p:nvSpPr>
        <p:spPr>
          <a:xfrm>
            <a:off x="6036827" y="4547688"/>
            <a:ext cx="2334000" cy="2175378"/>
          </a:xfrm>
          <a:prstGeom prst="roundRect">
            <a:avLst/>
          </a:prstGeom>
          <a:noFill/>
          <a:ln w="101600" cap="flat" cmpd="sng" algn="ctr">
            <a:solidFill>
              <a:srgbClr val="8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8" name="Picture 27"/>
          <p:cNvPicPr>
            <a:picLocks noChangeAspect="1"/>
          </p:cNvPicPr>
          <p:nvPr/>
        </p:nvPicPr>
        <p:blipFill>
          <a:blip r:embed="rId8"/>
          <a:stretch>
            <a:fillRect/>
          </a:stretch>
        </p:blipFill>
        <p:spPr>
          <a:xfrm>
            <a:off x="402634" y="4605393"/>
            <a:ext cx="2360766" cy="1727037"/>
          </a:xfrm>
          <a:prstGeom prst="roundRect">
            <a:avLst>
              <a:gd name="adj" fmla="val 8594"/>
            </a:avLst>
          </a:prstGeom>
          <a:solidFill>
            <a:srgbClr val="FFFFFF">
              <a:shade val="85000"/>
            </a:srgbClr>
          </a:solidFill>
          <a:ln>
            <a:noFill/>
          </a:ln>
          <a:effectLst/>
        </p:spPr>
      </p:pic>
      <p:sp>
        <p:nvSpPr>
          <p:cNvPr id="29" name="Rounded Rectangle 28"/>
          <p:cNvSpPr/>
          <p:nvPr/>
        </p:nvSpPr>
        <p:spPr>
          <a:xfrm>
            <a:off x="427059" y="4596812"/>
            <a:ext cx="2334000" cy="2175378"/>
          </a:xfrm>
          <a:prstGeom prst="roundRect">
            <a:avLst/>
          </a:prstGeom>
          <a:noFill/>
          <a:ln w="101600" cap="flat" cmpd="sng" algn="ctr">
            <a:solidFill>
              <a:srgbClr val="8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ounded Rectangle 29"/>
          <p:cNvSpPr/>
          <p:nvPr/>
        </p:nvSpPr>
        <p:spPr>
          <a:xfrm>
            <a:off x="6043350" y="2220179"/>
            <a:ext cx="2334000" cy="2175378"/>
          </a:xfrm>
          <a:prstGeom prst="roundRect">
            <a:avLst/>
          </a:prstGeom>
          <a:noFill/>
          <a:ln w="101600" cap="flat" cmpd="sng" algn="ctr">
            <a:solidFill>
              <a:srgbClr val="8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1" name="Picture 4"/>
          <p:cNvPicPr>
            <a:picLocks noChangeAspect="1" noChangeArrowheads="1"/>
          </p:cNvPicPr>
          <p:nvPr/>
        </p:nvPicPr>
        <p:blipFill>
          <a:blip r:embed="rId9"/>
          <a:srcRect/>
          <a:stretch>
            <a:fillRect/>
          </a:stretch>
        </p:blipFill>
        <p:spPr bwMode="auto">
          <a:xfrm>
            <a:off x="6043350" y="2254643"/>
            <a:ext cx="1327626" cy="883881"/>
          </a:xfrm>
          <a:prstGeom prst="rect">
            <a:avLst/>
          </a:prstGeom>
          <a:ln>
            <a:noFill/>
          </a:ln>
          <a:effectLst>
            <a:softEdge rad="112500"/>
          </a:effectLst>
        </p:spPr>
      </p:pic>
      <p:pic>
        <p:nvPicPr>
          <p:cNvPr id="32" name="Picture 6"/>
          <p:cNvPicPr>
            <a:picLocks noChangeAspect="1" noChangeArrowheads="1"/>
          </p:cNvPicPr>
          <p:nvPr/>
        </p:nvPicPr>
        <p:blipFill>
          <a:blip r:embed="rId10"/>
          <a:srcRect/>
          <a:stretch>
            <a:fillRect/>
          </a:stretch>
        </p:blipFill>
        <p:spPr bwMode="auto">
          <a:xfrm>
            <a:off x="7370976" y="2286516"/>
            <a:ext cx="999809" cy="1531475"/>
          </a:xfrm>
          <a:prstGeom prst="rect">
            <a:avLst/>
          </a:prstGeom>
          <a:ln>
            <a:noFill/>
          </a:ln>
          <a:effectLst>
            <a:softEdge rad="112500"/>
          </a:effectLst>
        </p:spPr>
      </p:pic>
      <p:pic>
        <p:nvPicPr>
          <p:cNvPr id="33" name="Picture 32"/>
          <p:cNvPicPr>
            <a:picLocks noChangeAspect="1" noChangeArrowheads="1"/>
          </p:cNvPicPr>
          <p:nvPr/>
        </p:nvPicPr>
        <p:blipFill>
          <a:blip r:embed="rId11"/>
          <a:srcRect/>
          <a:stretch>
            <a:fillRect/>
          </a:stretch>
        </p:blipFill>
        <p:spPr bwMode="auto">
          <a:xfrm>
            <a:off x="6222943" y="3138524"/>
            <a:ext cx="1452261" cy="997661"/>
          </a:xfrm>
          <a:prstGeom prst="rect">
            <a:avLst/>
          </a:prstGeom>
          <a:ln>
            <a:noFill/>
          </a:ln>
          <a:effectLst>
            <a:softEdge rad="112500"/>
          </a:effectLst>
        </p:spPr>
      </p:pic>
      <p:sp>
        <p:nvSpPr>
          <p:cNvPr id="27" name="TextBox 26"/>
          <p:cNvSpPr txBox="1"/>
          <p:nvPr/>
        </p:nvSpPr>
        <p:spPr>
          <a:xfrm>
            <a:off x="6420914" y="1645074"/>
            <a:ext cx="1699015" cy="461665"/>
          </a:xfrm>
          <a:prstGeom prst="rect">
            <a:avLst/>
          </a:prstGeom>
          <a:noFill/>
        </p:spPr>
        <p:txBody>
          <a:bodyPr wrap="square" rtlCol="0">
            <a:spAutoFit/>
          </a:bodyPr>
          <a:lstStyle/>
          <a:p>
            <a:r>
              <a:rPr lang="en-US" sz="2400" b="1" dirty="0" smtClean="0">
                <a:solidFill>
                  <a:srgbClr val="800000"/>
                </a:solidFill>
                <a:latin typeface="Gill Sans"/>
                <a:cs typeface="Gill Sans"/>
              </a:rPr>
              <a:t>emotion</a:t>
            </a:r>
            <a:endParaRPr lang="en-US" sz="2400" b="1" dirty="0">
              <a:solidFill>
                <a:srgbClr val="800000"/>
              </a:solidFill>
              <a:latin typeface="Gill Sans"/>
              <a:cs typeface="Gill Sans"/>
            </a:endParaRPr>
          </a:p>
        </p:txBody>
      </p:sp>
      <p:sp>
        <p:nvSpPr>
          <p:cNvPr id="34" name="TextBox 33"/>
          <p:cNvSpPr txBox="1"/>
          <p:nvPr/>
        </p:nvSpPr>
        <p:spPr>
          <a:xfrm>
            <a:off x="959006" y="3913933"/>
            <a:ext cx="1699015" cy="461665"/>
          </a:xfrm>
          <a:prstGeom prst="rect">
            <a:avLst/>
          </a:prstGeom>
          <a:noFill/>
        </p:spPr>
        <p:txBody>
          <a:bodyPr wrap="square" rtlCol="0">
            <a:spAutoFit/>
          </a:bodyPr>
          <a:lstStyle/>
          <a:p>
            <a:r>
              <a:rPr lang="en-US" sz="2400" b="1" dirty="0" smtClean="0">
                <a:solidFill>
                  <a:srgbClr val="800000"/>
                </a:solidFill>
                <a:latin typeface="Gill Sans"/>
                <a:cs typeface="Gill Sans"/>
              </a:rPr>
              <a:t>choice</a:t>
            </a:r>
            <a:endParaRPr lang="en-US" sz="2400" b="1" dirty="0">
              <a:solidFill>
                <a:srgbClr val="800000"/>
              </a:solidFill>
              <a:latin typeface="Gill Sans"/>
              <a:cs typeface="Gill Sans"/>
            </a:endParaRPr>
          </a:p>
        </p:txBody>
      </p:sp>
      <p:sp>
        <p:nvSpPr>
          <p:cNvPr id="35" name="TextBox 34"/>
          <p:cNvSpPr txBox="1"/>
          <p:nvPr/>
        </p:nvSpPr>
        <p:spPr>
          <a:xfrm>
            <a:off x="3809042" y="3898856"/>
            <a:ext cx="1699015" cy="461665"/>
          </a:xfrm>
          <a:prstGeom prst="rect">
            <a:avLst/>
          </a:prstGeom>
          <a:noFill/>
        </p:spPr>
        <p:txBody>
          <a:bodyPr wrap="square" rtlCol="0">
            <a:spAutoFit/>
          </a:bodyPr>
          <a:lstStyle/>
          <a:p>
            <a:r>
              <a:rPr lang="en-US" sz="2400" b="1" dirty="0" smtClean="0">
                <a:solidFill>
                  <a:srgbClr val="800000"/>
                </a:solidFill>
                <a:latin typeface="Gill Sans"/>
                <a:cs typeface="Gill Sans"/>
              </a:rPr>
              <a:t>novelty</a:t>
            </a:r>
            <a:endParaRPr lang="en-US" sz="2400" b="1" dirty="0">
              <a:solidFill>
                <a:srgbClr val="800000"/>
              </a:solidFill>
              <a:latin typeface="Gill Sans"/>
              <a:cs typeface="Gill Sans"/>
            </a:endParaRPr>
          </a:p>
        </p:txBody>
      </p:sp>
      <p:sp>
        <p:nvSpPr>
          <p:cNvPr id="36" name="TextBox 35"/>
          <p:cNvSpPr txBox="1"/>
          <p:nvPr/>
        </p:nvSpPr>
        <p:spPr>
          <a:xfrm>
            <a:off x="6659078" y="3883779"/>
            <a:ext cx="1699015" cy="461665"/>
          </a:xfrm>
          <a:prstGeom prst="rect">
            <a:avLst/>
          </a:prstGeom>
          <a:noFill/>
        </p:spPr>
        <p:txBody>
          <a:bodyPr wrap="square" rtlCol="0">
            <a:spAutoFit/>
          </a:bodyPr>
          <a:lstStyle/>
          <a:p>
            <a:r>
              <a:rPr lang="en-US" sz="2400" b="1" dirty="0" smtClean="0">
                <a:solidFill>
                  <a:srgbClr val="800000"/>
                </a:solidFill>
                <a:latin typeface="Gill Sans"/>
                <a:cs typeface="Gill Sans"/>
              </a:rPr>
              <a:t>senses</a:t>
            </a:r>
            <a:endParaRPr lang="en-US" sz="2400" b="1" dirty="0">
              <a:solidFill>
                <a:srgbClr val="800000"/>
              </a:solidFill>
              <a:latin typeface="Gill Sans"/>
              <a:cs typeface="Gill Sans"/>
            </a:endParaRPr>
          </a:p>
        </p:txBody>
      </p:sp>
      <p:sp>
        <p:nvSpPr>
          <p:cNvPr id="37" name="TextBox 36"/>
          <p:cNvSpPr txBox="1"/>
          <p:nvPr/>
        </p:nvSpPr>
        <p:spPr>
          <a:xfrm>
            <a:off x="810103" y="6261401"/>
            <a:ext cx="1699015" cy="461665"/>
          </a:xfrm>
          <a:prstGeom prst="rect">
            <a:avLst/>
          </a:prstGeom>
          <a:noFill/>
        </p:spPr>
        <p:txBody>
          <a:bodyPr wrap="square" rtlCol="0">
            <a:spAutoFit/>
          </a:bodyPr>
          <a:lstStyle/>
          <a:p>
            <a:r>
              <a:rPr lang="en-US" sz="2400" b="1" dirty="0" smtClean="0">
                <a:solidFill>
                  <a:srgbClr val="800000"/>
                </a:solidFill>
                <a:latin typeface="Gill Sans"/>
                <a:cs typeface="Gill Sans"/>
              </a:rPr>
              <a:t>challenge</a:t>
            </a:r>
            <a:endParaRPr lang="en-US" sz="2400" b="1" dirty="0">
              <a:solidFill>
                <a:srgbClr val="800000"/>
              </a:solidFill>
              <a:latin typeface="Gill Sans"/>
              <a:cs typeface="Gill Sans"/>
            </a:endParaRPr>
          </a:p>
        </p:txBody>
      </p:sp>
      <p:sp>
        <p:nvSpPr>
          <p:cNvPr id="38" name="TextBox 37"/>
          <p:cNvSpPr txBox="1"/>
          <p:nvPr/>
        </p:nvSpPr>
        <p:spPr>
          <a:xfrm>
            <a:off x="3555060" y="6230500"/>
            <a:ext cx="1699015" cy="461665"/>
          </a:xfrm>
          <a:prstGeom prst="rect">
            <a:avLst/>
          </a:prstGeom>
          <a:noFill/>
        </p:spPr>
        <p:txBody>
          <a:bodyPr wrap="square" rtlCol="0">
            <a:spAutoFit/>
          </a:bodyPr>
          <a:lstStyle/>
          <a:p>
            <a:r>
              <a:rPr lang="en-US" sz="2400" b="1" dirty="0" smtClean="0">
                <a:solidFill>
                  <a:srgbClr val="800000"/>
                </a:solidFill>
                <a:latin typeface="Gill Sans"/>
                <a:cs typeface="Gill Sans"/>
              </a:rPr>
              <a:t>creativity</a:t>
            </a:r>
            <a:endParaRPr lang="en-US" sz="2400" b="1" dirty="0">
              <a:solidFill>
                <a:srgbClr val="800000"/>
              </a:solidFill>
              <a:latin typeface="Gill Sans"/>
              <a:cs typeface="Gill Sans"/>
            </a:endParaRPr>
          </a:p>
        </p:txBody>
      </p:sp>
      <p:sp>
        <p:nvSpPr>
          <p:cNvPr id="39" name="TextBox 38"/>
          <p:cNvSpPr txBox="1"/>
          <p:nvPr/>
        </p:nvSpPr>
        <p:spPr>
          <a:xfrm>
            <a:off x="6150694" y="6208358"/>
            <a:ext cx="2616690" cy="400110"/>
          </a:xfrm>
          <a:prstGeom prst="rect">
            <a:avLst/>
          </a:prstGeom>
          <a:noFill/>
        </p:spPr>
        <p:txBody>
          <a:bodyPr wrap="square" rtlCol="0">
            <a:spAutoFit/>
          </a:bodyPr>
          <a:lstStyle/>
          <a:p>
            <a:r>
              <a:rPr lang="en-US" sz="2000" b="1" dirty="0" smtClean="0">
                <a:solidFill>
                  <a:srgbClr val="800000"/>
                </a:solidFill>
                <a:latin typeface="Gill Sans"/>
                <a:cs typeface="Gill Sans"/>
              </a:rPr>
              <a:t>personalization</a:t>
            </a:r>
            <a:endParaRPr lang="en-US" sz="2000" b="1" dirty="0">
              <a:solidFill>
                <a:srgbClr val="800000"/>
              </a:solidFill>
              <a:latin typeface="Gill Sans"/>
              <a:cs typeface="Gill Sans"/>
            </a:endParaRPr>
          </a:p>
        </p:txBody>
      </p:sp>
      <p:sp>
        <p:nvSpPr>
          <p:cNvPr id="2" name="TextBox 1"/>
          <p:cNvSpPr txBox="1"/>
          <p:nvPr/>
        </p:nvSpPr>
        <p:spPr>
          <a:xfrm>
            <a:off x="726597" y="544178"/>
            <a:ext cx="4926864" cy="1107996"/>
          </a:xfrm>
          <a:prstGeom prst="rect">
            <a:avLst/>
          </a:prstGeom>
          <a:noFill/>
        </p:spPr>
        <p:txBody>
          <a:bodyPr wrap="square" rtlCol="0">
            <a:spAutoFit/>
          </a:bodyPr>
          <a:lstStyle/>
          <a:p>
            <a:r>
              <a:rPr lang="en-US" sz="6600" b="1" dirty="0" smtClean="0">
                <a:solidFill>
                  <a:srgbClr val="800000"/>
                </a:solidFill>
                <a:latin typeface="Gill Sans"/>
                <a:cs typeface="Gill Sans"/>
              </a:rPr>
              <a:t>A promise</a:t>
            </a:r>
            <a:endParaRPr lang="en-US" sz="6600" b="1" dirty="0">
              <a:solidFill>
                <a:srgbClr val="800000"/>
              </a:solidFill>
              <a:latin typeface="Gill Sans"/>
              <a:cs typeface="Gill Sans"/>
            </a:endParaRPr>
          </a:p>
        </p:txBody>
      </p:sp>
      <p:pic>
        <p:nvPicPr>
          <p:cNvPr id="40" name="Picture 39"/>
          <p:cNvPicPr>
            <a:picLocks noChangeAspect="1"/>
          </p:cNvPicPr>
          <p:nvPr/>
        </p:nvPicPr>
        <p:blipFill>
          <a:blip r:embed="rId12"/>
          <a:stretch>
            <a:fillRect/>
          </a:stretch>
        </p:blipFill>
        <p:spPr>
          <a:xfrm>
            <a:off x="6047799" y="34324"/>
            <a:ext cx="2315359" cy="1771418"/>
          </a:xfrm>
          <a:prstGeom prst="rect">
            <a:avLst/>
          </a:prstGeom>
        </p:spPr>
      </p:pic>
      <p:sp>
        <p:nvSpPr>
          <p:cNvPr id="3" name="Arc 2"/>
          <p:cNvSpPr/>
          <p:nvPr/>
        </p:nvSpPr>
        <p:spPr>
          <a:xfrm>
            <a:off x="7869939" y="-40736"/>
            <a:ext cx="558846" cy="467924"/>
          </a:xfrm>
          <a:prstGeom prst="arc">
            <a:avLst/>
          </a:prstGeom>
          <a:ln w="114300" cmpd="sng">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 name="Arc 6"/>
          <p:cNvSpPr/>
          <p:nvPr/>
        </p:nvSpPr>
        <p:spPr>
          <a:xfrm rot="16653279">
            <a:off x="5892433" y="21567"/>
            <a:ext cx="642204" cy="508925"/>
          </a:xfrm>
          <a:prstGeom prst="arc">
            <a:avLst/>
          </a:prstGeom>
          <a:ln w="114300">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67124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17"/>
                                        </p:tgtEl>
                                      </p:cBhvr>
                                    </p:animEffect>
                                    <p:animScale>
                                      <p:cBhvr>
                                        <p:cTn id="12" dur="250" autoRev="1" fill="hold"/>
                                        <p:tgtEl>
                                          <p:spTgt spid="17"/>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23"/>
                                        </p:tgtEl>
                                      </p:cBhvr>
                                    </p:animEffect>
                                    <p:animScale>
                                      <p:cBhvr>
                                        <p:cTn id="17" dur="250" autoRev="1" fill="hold"/>
                                        <p:tgtEl>
                                          <p:spTgt spid="23"/>
                                        </p:tgtEl>
                                      </p:cBhvr>
                                      <p:by x="105000" y="105000"/>
                                    </p:animScale>
                                  </p:childTnLst>
                                </p:cTn>
                              </p:par>
                              <p:par>
                                <p:cTn id="18" presetID="26" presetClass="emph" presetSubtype="0" fill="hold" nodeType="withEffect">
                                  <p:stCondLst>
                                    <p:cond delay="0"/>
                                  </p:stCondLst>
                                  <p:childTnLst>
                                    <p:animEffect transition="out" filter="fade">
                                      <p:cBhvr>
                                        <p:cTn id="19" dur="500" tmFilter="0, 0; .2, .5; .8, .5; 1, 0"/>
                                        <p:tgtEl>
                                          <p:spTgt spid="28"/>
                                        </p:tgtEl>
                                      </p:cBhvr>
                                    </p:animEffect>
                                    <p:animScale>
                                      <p:cBhvr>
                                        <p:cTn id="20" dur="250" autoRev="1" fill="hold"/>
                                        <p:tgtEl>
                                          <p:spTgt spid="28"/>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25"/>
                                        </p:tgtEl>
                                      </p:cBhvr>
                                    </p:animEffect>
                                    <p:animScale>
                                      <p:cBhvr>
                                        <p:cTn id="25" dur="250" autoRev="1" fill="hold"/>
                                        <p:tgtEl>
                                          <p:spTgt spid="25"/>
                                        </p:tgtEl>
                                      </p:cBhvr>
                                      <p:by x="105000" y="105000"/>
                                    </p:animScale>
                                  </p:childTnLst>
                                </p:cTn>
                              </p:par>
                              <p:par>
                                <p:cTn id="26" presetID="26" presetClass="emph" presetSubtype="0" fill="hold" nodeType="withEffect">
                                  <p:stCondLst>
                                    <p:cond delay="0"/>
                                  </p:stCondLst>
                                  <p:childTnLst>
                                    <p:animEffect transition="out" filter="fade">
                                      <p:cBhvr>
                                        <p:cTn id="27" dur="500" tmFilter="0, 0; .2, .5; .8, .5; 1, 0"/>
                                        <p:tgtEl>
                                          <p:spTgt spid="31"/>
                                        </p:tgtEl>
                                      </p:cBhvr>
                                    </p:animEffect>
                                    <p:animScale>
                                      <p:cBhvr>
                                        <p:cTn id="28" dur="250" autoRev="1" fill="hold"/>
                                        <p:tgtEl>
                                          <p:spTgt spid="31"/>
                                        </p:tgtEl>
                                      </p:cBhvr>
                                      <p:by x="105000" y="105000"/>
                                    </p:animScale>
                                  </p:childTnLst>
                                </p:cTn>
                              </p:par>
                              <p:par>
                                <p:cTn id="29" presetID="26" presetClass="emph" presetSubtype="0" fill="hold" nodeType="withEffect">
                                  <p:stCondLst>
                                    <p:cond delay="0"/>
                                  </p:stCondLst>
                                  <p:childTnLst>
                                    <p:animEffect transition="out" filter="fade">
                                      <p:cBhvr>
                                        <p:cTn id="30" dur="500" tmFilter="0, 0; .2, .5; .8, .5; 1, 0"/>
                                        <p:tgtEl>
                                          <p:spTgt spid="33"/>
                                        </p:tgtEl>
                                      </p:cBhvr>
                                    </p:animEffect>
                                    <p:animScale>
                                      <p:cBhvr>
                                        <p:cTn id="31" dur="250" autoRev="1" fill="hold"/>
                                        <p:tgtEl>
                                          <p:spTgt spid="33"/>
                                        </p:tgtEl>
                                      </p:cBhvr>
                                      <p:by x="105000" y="105000"/>
                                    </p:animScale>
                                  </p:childTnLst>
                                </p:cTn>
                              </p:par>
                              <p:par>
                                <p:cTn id="32" presetID="26" presetClass="emph" presetSubtype="0" fill="hold" nodeType="withEffect">
                                  <p:stCondLst>
                                    <p:cond delay="0"/>
                                  </p:stCondLst>
                                  <p:childTnLst>
                                    <p:animEffect transition="out" filter="fade">
                                      <p:cBhvr>
                                        <p:cTn id="33" dur="500" tmFilter="0, 0; .2, .5; .8, .5; 1, 0"/>
                                        <p:tgtEl>
                                          <p:spTgt spid="32"/>
                                        </p:tgtEl>
                                      </p:cBhvr>
                                    </p:animEffect>
                                    <p:animScale>
                                      <p:cBhvr>
                                        <p:cTn id="34" dur="250" autoRev="1" fill="hold"/>
                                        <p:tgtEl>
                                          <p:spTgt spid="32"/>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26" presetClass="emph" presetSubtype="0" fill="hold" nodeType="clickEffect">
                                  <p:stCondLst>
                                    <p:cond delay="0"/>
                                  </p:stCondLst>
                                  <p:childTnLst>
                                    <p:animEffect transition="out" filter="fade">
                                      <p:cBhvr>
                                        <p:cTn id="38" dur="500" tmFilter="0, 0; .2, .5; .8, .5; 1, 0"/>
                                        <p:tgtEl>
                                          <p:spTgt spid="40"/>
                                        </p:tgtEl>
                                      </p:cBhvr>
                                    </p:animEffect>
                                    <p:animScale>
                                      <p:cBhvr>
                                        <p:cTn id="39" dur="250" autoRev="1" fill="hold"/>
                                        <p:tgtEl>
                                          <p:spTgt spid="4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7154" name="Title 1"/>
          <p:cNvSpPr>
            <a:spLocks noGrp="1"/>
          </p:cNvSpPr>
          <p:nvPr>
            <p:ph type="title"/>
          </p:nvPr>
        </p:nvSpPr>
        <p:spPr/>
        <p:txBody>
          <a:bodyPr>
            <a:normAutofit fontScale="90000"/>
          </a:bodyPr>
          <a:lstStyle/>
          <a:p>
            <a:r>
              <a:rPr lang="en-US" smtClean="0"/>
              <a:t>P</a:t>
            </a:r>
            <a:br>
              <a:rPr lang="en-US" smtClean="0"/>
            </a:br>
            <a:r>
              <a:rPr lang="en-US"/>
              <a:t> </a:t>
            </a:r>
          </a:p>
        </p:txBody>
      </p:sp>
      <p:sp>
        <p:nvSpPr>
          <p:cNvPr id="177155" name="TextBox 7"/>
          <p:cNvSpPr txBox="1">
            <a:spLocks noChangeArrowheads="1"/>
          </p:cNvSpPr>
          <p:nvPr/>
        </p:nvSpPr>
        <p:spPr bwMode="auto">
          <a:xfrm>
            <a:off x="7467600" y="6488113"/>
            <a:ext cx="1377950" cy="369887"/>
          </a:xfrm>
          <a:prstGeom prst="rect">
            <a:avLst/>
          </a:prstGeom>
          <a:noFill/>
          <a:ln w="9525">
            <a:noFill/>
            <a:miter lim="800000"/>
            <a:headEnd/>
            <a:tailEnd/>
          </a:ln>
        </p:spPr>
        <p:txBody>
          <a:bodyPr wrap="none">
            <a:prstTxWarp prst="textNoShape">
              <a:avLst/>
            </a:prstTxWarp>
            <a:spAutoFit/>
          </a:bodyPr>
          <a:lstStyle/>
          <a:p>
            <a:r>
              <a:rPr lang="en-US">
                <a:solidFill>
                  <a:srgbClr val="FFFF00"/>
                </a:solidFill>
              </a:rPr>
              <a:t>Achor 2010</a:t>
            </a:r>
          </a:p>
        </p:txBody>
      </p:sp>
      <p:sp>
        <p:nvSpPr>
          <p:cNvPr id="177156" name="Content Placeholder 7"/>
          <p:cNvSpPr>
            <a:spLocks noGrp="1"/>
          </p:cNvSpPr>
          <p:nvPr>
            <p:ph idx="1"/>
          </p:nvPr>
        </p:nvSpPr>
        <p:spPr/>
        <p:txBody>
          <a:bodyPr/>
          <a:lstStyle/>
          <a:p>
            <a:endParaRPr lang="en-US"/>
          </a:p>
        </p:txBody>
      </p:sp>
      <p:pic>
        <p:nvPicPr>
          <p:cNvPr id="177157" name="Picture 8"/>
          <p:cNvPicPr>
            <a:picLocks noChangeAspect="1"/>
          </p:cNvPicPr>
          <p:nvPr/>
        </p:nvPicPr>
        <p:blipFill>
          <a:blip r:embed="rId3"/>
          <a:srcRect/>
          <a:stretch>
            <a:fillRect/>
          </a:stretch>
        </p:blipFill>
        <p:spPr bwMode="auto">
          <a:xfrm>
            <a:off x="0" y="0"/>
            <a:ext cx="9144000" cy="7189788"/>
          </a:xfrm>
          <a:prstGeom prst="rect">
            <a:avLst/>
          </a:prstGeom>
          <a:noFill/>
          <a:ln w="9525">
            <a:noFill/>
            <a:miter lim="800000"/>
            <a:headEnd/>
            <a:tailEnd/>
          </a:ln>
        </p:spPr>
      </p:pic>
      <p:sp>
        <p:nvSpPr>
          <p:cNvPr id="10" name="Oval 9"/>
          <p:cNvSpPr/>
          <p:nvPr/>
        </p:nvSpPr>
        <p:spPr>
          <a:xfrm>
            <a:off x="2438400" y="1219200"/>
            <a:ext cx="304800" cy="609600"/>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Arc 12"/>
          <p:cNvSpPr/>
          <p:nvPr/>
        </p:nvSpPr>
        <p:spPr>
          <a:xfrm flipV="1">
            <a:off x="3429000" y="2438400"/>
            <a:ext cx="2590800" cy="1341438"/>
          </a:xfrm>
          <a:prstGeom prst="arc">
            <a:avLst>
              <a:gd name="adj1" fmla="val 10868535"/>
              <a:gd name="adj2" fmla="val 0"/>
            </a:avLst>
          </a:prstGeom>
          <a:ln w="762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77160" name="TextBox 13"/>
          <p:cNvSpPr txBox="1">
            <a:spLocks noChangeArrowheads="1"/>
          </p:cNvSpPr>
          <p:nvPr/>
        </p:nvSpPr>
        <p:spPr bwMode="auto">
          <a:xfrm>
            <a:off x="4495800" y="4648200"/>
            <a:ext cx="4953000" cy="1108075"/>
          </a:xfrm>
          <a:prstGeom prst="rect">
            <a:avLst/>
          </a:prstGeom>
          <a:noFill/>
          <a:ln w="9525">
            <a:noFill/>
            <a:miter lim="800000"/>
            <a:headEnd/>
            <a:tailEnd/>
          </a:ln>
        </p:spPr>
        <p:txBody>
          <a:bodyPr>
            <a:prstTxWarp prst="textNoShape">
              <a:avLst/>
            </a:prstTxWarp>
            <a:spAutoFit/>
          </a:bodyPr>
          <a:lstStyle/>
          <a:p>
            <a:r>
              <a:rPr lang="en-US" sz="6600" b="1">
                <a:solidFill>
                  <a:srgbClr val="FFFF00"/>
                </a:solidFill>
                <a:latin typeface="Bradley Hand ITC TT-Bold" pitchFamily="-108" charset="0"/>
                <a:ea typeface="Gill Sans" pitchFamily="-108" charset="0"/>
                <a:cs typeface="Gill Sans" pitchFamily="-108" charset="0"/>
              </a:rPr>
              <a:t>Thank you.</a:t>
            </a:r>
          </a:p>
          <a:p>
            <a:endParaRPr lang="en-US"/>
          </a:p>
        </p:txBody>
      </p:sp>
      <p:sp>
        <p:nvSpPr>
          <p:cNvPr id="15" name="Oval 14"/>
          <p:cNvSpPr/>
          <p:nvPr/>
        </p:nvSpPr>
        <p:spPr>
          <a:xfrm>
            <a:off x="6553200" y="1219200"/>
            <a:ext cx="304800" cy="609600"/>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2000"/>
                                  </p:stCondLst>
                                  <p:childTnLst>
                                    <p:set>
                                      <p:cBhvr>
                                        <p:cTn id="8" dur="1" fill="hold">
                                          <p:stCondLst>
                                            <p:cond delay="0"/>
                                          </p:stCondLst>
                                        </p:cTn>
                                        <p:tgtEl>
                                          <p:spTgt spid="15"/>
                                        </p:tgtEl>
                                        <p:attrNameLst>
                                          <p:attrName>style.visibility</p:attrName>
                                        </p:attrNameLst>
                                      </p:cBhvr>
                                      <p:to>
                                        <p:strVal val="visible"/>
                                      </p:to>
                                    </p:set>
                                  </p:childTnLst>
                                </p:cTn>
                              </p:par>
                            </p:childTnLst>
                          </p:cTn>
                        </p:par>
                        <p:par>
                          <p:cTn id="9" fill="hold">
                            <p:stCondLst>
                              <p:cond delay="2000"/>
                            </p:stCondLst>
                            <p:childTnLst>
                              <p:par>
                                <p:cTn id="10" presetID="2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5" grpId="0" animBg="1"/>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0" y="0"/>
            <a:ext cx="5287396" cy="6842512"/>
          </a:xfrm>
          <a:prstGeom prst="rect">
            <a:avLst/>
          </a:prstGeom>
        </p:spPr>
      </p:pic>
      <p:pic>
        <p:nvPicPr>
          <p:cNvPr id="5" name="Picture 4"/>
          <p:cNvPicPr>
            <a:picLocks noChangeAspect="1"/>
          </p:cNvPicPr>
          <p:nvPr/>
        </p:nvPicPr>
        <p:blipFill>
          <a:blip r:embed="rId3"/>
          <a:stretch>
            <a:fillRect/>
          </a:stretch>
        </p:blipFill>
        <p:spPr>
          <a:xfrm>
            <a:off x="294710" y="4880489"/>
            <a:ext cx="7927016" cy="1245674"/>
          </a:xfrm>
          <a:prstGeom prst="rect">
            <a:avLst/>
          </a:prstGeom>
          <a:ln>
            <a:solidFill>
              <a:srgbClr val="0000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ß</a:t>
            </a:r>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stretch>
            <a:fillRect/>
          </a:stretch>
        </p:blipFill>
        <p:spPr>
          <a:xfrm>
            <a:off x="-1" y="-21232"/>
            <a:ext cx="5276417" cy="6879232"/>
          </a:xfrm>
          <a:prstGeom prst="rect">
            <a:avLst/>
          </a:prstGeom>
        </p:spPr>
      </p:pic>
      <p:pic>
        <p:nvPicPr>
          <p:cNvPr id="6" name="Picture 5"/>
          <p:cNvPicPr>
            <a:picLocks noChangeAspect="1"/>
          </p:cNvPicPr>
          <p:nvPr/>
        </p:nvPicPr>
        <p:blipFill>
          <a:blip r:embed="rId4"/>
          <a:stretch>
            <a:fillRect/>
          </a:stretch>
        </p:blipFill>
        <p:spPr>
          <a:xfrm>
            <a:off x="302009" y="927100"/>
            <a:ext cx="8699500" cy="2959100"/>
          </a:xfrm>
          <a:prstGeom prst="rect">
            <a:avLst/>
          </a:prstGeom>
          <a:ln>
            <a:solidFill>
              <a:schemeClr val="tx1"/>
            </a:solidFill>
          </a:ln>
        </p:spPr>
      </p:pic>
      <p:sp>
        <p:nvSpPr>
          <p:cNvPr id="7" name="TextBox 6"/>
          <p:cNvSpPr txBox="1"/>
          <p:nvPr/>
        </p:nvSpPr>
        <p:spPr>
          <a:xfrm>
            <a:off x="1343654" y="2067679"/>
            <a:ext cx="1024607" cy="369332"/>
          </a:xfrm>
          <a:prstGeom prst="rect">
            <a:avLst/>
          </a:prstGeom>
          <a:noFill/>
        </p:spPr>
        <p:txBody>
          <a:bodyPr wrap="square" rtlCol="0">
            <a:spAutoFit/>
          </a:bodyPr>
          <a:lstStyle/>
          <a:p>
            <a:r>
              <a:rPr lang="en-US" i="1" dirty="0" err="1">
                <a:solidFill>
                  <a:srgbClr val="0000FF"/>
                </a:solidFill>
                <a:latin typeface="Apple Casual"/>
                <a:cs typeface="Apple Casual"/>
              </a:rPr>
              <a:t>l</a:t>
            </a:r>
            <a:r>
              <a:rPr lang="en-US" i="1" dirty="0" smtClean="0">
                <a:solidFill>
                  <a:srgbClr val="0000FF"/>
                </a:solidFill>
                <a:latin typeface="Apple Casual"/>
                <a:cs typeface="Apple Casual"/>
              </a:rPr>
              <a:t> </a:t>
            </a:r>
            <a:r>
              <a:rPr lang="en-US" i="1" dirty="0" err="1" smtClean="0">
                <a:solidFill>
                  <a:srgbClr val="0000FF"/>
                </a:solidFill>
                <a:latin typeface="Apple Casual"/>
                <a:cs typeface="Apple Casual"/>
              </a:rPr>
              <a:t>o</a:t>
            </a:r>
            <a:r>
              <a:rPr lang="en-US" i="1" dirty="0" smtClean="0">
                <a:solidFill>
                  <a:srgbClr val="0000FF"/>
                </a:solidFill>
                <a:latin typeface="Apple Casual"/>
                <a:cs typeface="Apple Casual"/>
              </a:rPr>
              <a:t> </a:t>
            </a:r>
            <a:r>
              <a:rPr lang="en-US" i="1" dirty="0" err="1">
                <a:solidFill>
                  <a:srgbClr val="0000FF"/>
                </a:solidFill>
                <a:latin typeface="Apple Casual"/>
                <a:cs typeface="Apple Casual"/>
              </a:rPr>
              <a:t>v</a:t>
            </a:r>
            <a:r>
              <a:rPr lang="en-US" i="1" dirty="0" smtClean="0">
                <a:solidFill>
                  <a:srgbClr val="0000FF"/>
                </a:solidFill>
                <a:latin typeface="Apple Casual"/>
                <a:cs typeface="Apple Casual"/>
              </a:rPr>
              <a:t> </a:t>
            </a:r>
            <a:r>
              <a:rPr lang="en-US" i="1" dirty="0" err="1" smtClean="0">
                <a:solidFill>
                  <a:srgbClr val="0000FF"/>
                </a:solidFill>
                <a:latin typeface="Apple Casual"/>
                <a:cs typeface="Apple Casual"/>
              </a:rPr>
              <a:t>e</a:t>
            </a:r>
            <a:endParaRPr lang="en-US" i="1" dirty="0">
              <a:solidFill>
                <a:srgbClr val="0000FF"/>
              </a:solidFill>
              <a:latin typeface="Apple Casual"/>
              <a:cs typeface="Apple Casual"/>
            </a:endParaRPr>
          </a:p>
        </p:txBody>
      </p:sp>
      <p:sp>
        <p:nvSpPr>
          <p:cNvPr id="8" name="TextBox 7"/>
          <p:cNvSpPr txBox="1"/>
          <p:nvPr/>
        </p:nvSpPr>
        <p:spPr>
          <a:xfrm>
            <a:off x="6355274" y="2075201"/>
            <a:ext cx="1455058" cy="369332"/>
          </a:xfrm>
          <a:prstGeom prst="rect">
            <a:avLst/>
          </a:prstGeom>
          <a:noFill/>
        </p:spPr>
        <p:txBody>
          <a:bodyPr wrap="square" rtlCol="0">
            <a:spAutoFit/>
          </a:bodyPr>
          <a:lstStyle/>
          <a:p>
            <a:r>
              <a:rPr lang="en-US" i="1" dirty="0" smtClean="0">
                <a:solidFill>
                  <a:srgbClr val="0000FF"/>
                </a:solidFill>
                <a:latin typeface="Apple Casual"/>
                <a:cs typeface="Apple Casual"/>
              </a:rPr>
              <a:t>W </a:t>
            </a:r>
            <a:r>
              <a:rPr lang="en-US" i="1" dirty="0" err="1" smtClean="0">
                <a:solidFill>
                  <a:srgbClr val="0000FF"/>
                </a:solidFill>
                <a:latin typeface="Apple Casual"/>
                <a:cs typeface="Apple Casual"/>
              </a:rPr>
              <a:t>h</a:t>
            </a:r>
            <a:r>
              <a:rPr lang="en-US" i="1" dirty="0" smtClean="0">
                <a:solidFill>
                  <a:srgbClr val="0000FF"/>
                </a:solidFill>
                <a:latin typeface="Apple Casual"/>
                <a:cs typeface="Apple Casual"/>
              </a:rPr>
              <a:t> </a:t>
            </a:r>
            <a:r>
              <a:rPr lang="en-US" i="1" dirty="0" err="1" smtClean="0">
                <a:solidFill>
                  <a:srgbClr val="0000FF"/>
                </a:solidFill>
                <a:latin typeface="Apple Casual"/>
                <a:cs typeface="Apple Casual"/>
              </a:rPr>
              <a:t>e</a:t>
            </a:r>
            <a:r>
              <a:rPr lang="en-US" i="1" dirty="0" smtClean="0">
                <a:solidFill>
                  <a:srgbClr val="0000FF"/>
                </a:solidFill>
                <a:latin typeface="Apple Casual"/>
                <a:cs typeface="Apple Casual"/>
              </a:rPr>
              <a:t> </a:t>
            </a:r>
            <a:r>
              <a:rPr lang="en-US" i="1" dirty="0" err="1" smtClean="0">
                <a:solidFill>
                  <a:srgbClr val="0000FF"/>
                </a:solidFill>
                <a:latin typeface="Apple Casual"/>
                <a:cs typeface="Apple Casual"/>
              </a:rPr>
              <a:t>r</a:t>
            </a:r>
            <a:r>
              <a:rPr lang="en-US" i="1" dirty="0" smtClean="0">
                <a:solidFill>
                  <a:srgbClr val="0000FF"/>
                </a:solidFill>
                <a:latin typeface="Apple Casual"/>
                <a:cs typeface="Apple Casual"/>
              </a:rPr>
              <a:t> </a:t>
            </a:r>
            <a:r>
              <a:rPr lang="en-US" i="1" dirty="0" err="1" smtClean="0">
                <a:solidFill>
                  <a:srgbClr val="0000FF"/>
                </a:solidFill>
                <a:latin typeface="Apple Casual"/>
                <a:cs typeface="Apple Casual"/>
              </a:rPr>
              <a:t>e</a:t>
            </a:r>
            <a:endParaRPr lang="en-US" i="1" dirty="0">
              <a:solidFill>
                <a:srgbClr val="0000FF"/>
              </a:solidFill>
              <a:latin typeface="Apple Casual"/>
              <a:cs typeface="Apple Casual"/>
            </a:endParaRPr>
          </a:p>
        </p:txBody>
      </p:sp>
      <p:sp>
        <p:nvSpPr>
          <p:cNvPr id="9" name="TextBox 8"/>
          <p:cNvSpPr txBox="1"/>
          <p:nvPr/>
        </p:nvSpPr>
        <p:spPr>
          <a:xfrm>
            <a:off x="1947007" y="2448283"/>
            <a:ext cx="1024607" cy="369332"/>
          </a:xfrm>
          <a:prstGeom prst="rect">
            <a:avLst/>
          </a:prstGeom>
          <a:noFill/>
        </p:spPr>
        <p:txBody>
          <a:bodyPr wrap="square" rtlCol="0">
            <a:spAutoFit/>
          </a:bodyPr>
          <a:lstStyle/>
          <a:p>
            <a:r>
              <a:rPr lang="en-US" i="1" dirty="0">
                <a:solidFill>
                  <a:srgbClr val="0000FF"/>
                </a:solidFill>
                <a:latin typeface="Apple Casual"/>
                <a:cs typeface="Apple Casual"/>
              </a:rPr>
              <a:t>m</a:t>
            </a:r>
            <a:r>
              <a:rPr lang="en-US" i="1" dirty="0" smtClean="0">
                <a:solidFill>
                  <a:srgbClr val="0000FF"/>
                </a:solidFill>
                <a:latin typeface="Apple Casual"/>
                <a:cs typeface="Apple Casual"/>
              </a:rPr>
              <a:t> </a:t>
            </a:r>
            <a:r>
              <a:rPr lang="en-US" i="1" dirty="0">
                <a:solidFill>
                  <a:srgbClr val="0000FF"/>
                </a:solidFill>
                <a:latin typeface="Apple Casual"/>
                <a:cs typeface="Apple Casual"/>
              </a:rPr>
              <a:t>a</a:t>
            </a:r>
            <a:r>
              <a:rPr lang="en-US" i="1" dirty="0" smtClean="0">
                <a:solidFill>
                  <a:srgbClr val="0000FF"/>
                </a:solidFill>
                <a:latin typeface="Apple Casual"/>
                <a:cs typeface="Apple Casual"/>
              </a:rPr>
              <a:t> </a:t>
            </a:r>
            <a:r>
              <a:rPr lang="en-US" i="1" dirty="0" err="1" smtClean="0">
                <a:solidFill>
                  <a:srgbClr val="0000FF"/>
                </a:solidFill>
                <a:latin typeface="Apple Casual"/>
                <a:cs typeface="Apple Casual"/>
              </a:rPr>
              <a:t>l</a:t>
            </a:r>
            <a:r>
              <a:rPr lang="en-US" i="1" dirty="0" smtClean="0">
                <a:solidFill>
                  <a:srgbClr val="0000FF"/>
                </a:solidFill>
                <a:latin typeface="Apple Casual"/>
                <a:cs typeface="Apple Casual"/>
              </a:rPr>
              <a:t> </a:t>
            </a:r>
            <a:r>
              <a:rPr lang="en-US" i="1" dirty="0" err="1">
                <a:solidFill>
                  <a:srgbClr val="0000FF"/>
                </a:solidFill>
                <a:latin typeface="Apple Casual"/>
                <a:cs typeface="Apple Casual"/>
              </a:rPr>
              <a:t>l</a:t>
            </a:r>
            <a:endParaRPr lang="en-US" i="1" dirty="0">
              <a:solidFill>
                <a:srgbClr val="0000FF"/>
              </a:solidFill>
              <a:latin typeface="Apple Casual"/>
              <a:cs typeface="Apple Casual"/>
            </a:endParaRPr>
          </a:p>
        </p:txBody>
      </p:sp>
      <p:sp>
        <p:nvSpPr>
          <p:cNvPr id="10" name="TextBox 9"/>
          <p:cNvSpPr txBox="1"/>
          <p:nvPr/>
        </p:nvSpPr>
        <p:spPr>
          <a:xfrm>
            <a:off x="6082235" y="2465691"/>
            <a:ext cx="1024607" cy="369332"/>
          </a:xfrm>
          <a:prstGeom prst="rect">
            <a:avLst/>
          </a:prstGeom>
          <a:noFill/>
        </p:spPr>
        <p:txBody>
          <a:bodyPr wrap="square" rtlCol="0">
            <a:spAutoFit/>
          </a:bodyPr>
          <a:lstStyle/>
          <a:p>
            <a:r>
              <a:rPr lang="en-US" i="1" dirty="0">
                <a:solidFill>
                  <a:srgbClr val="0000FF"/>
                </a:solidFill>
                <a:latin typeface="Apple Casual"/>
                <a:cs typeface="Apple Casual"/>
              </a:rPr>
              <a:t>s</a:t>
            </a:r>
            <a:r>
              <a:rPr lang="en-US" i="1" dirty="0" smtClean="0">
                <a:solidFill>
                  <a:srgbClr val="0000FF"/>
                </a:solidFill>
                <a:latin typeface="Apple Casual"/>
                <a:cs typeface="Apple Casual"/>
              </a:rPr>
              <a:t> </a:t>
            </a:r>
            <a:r>
              <a:rPr lang="en-US" i="1" dirty="0" err="1" smtClean="0">
                <a:solidFill>
                  <a:srgbClr val="0000FF"/>
                </a:solidFill>
                <a:latin typeface="Apple Casual"/>
                <a:cs typeface="Apple Casual"/>
              </a:rPr>
              <a:t>e</a:t>
            </a:r>
            <a:r>
              <a:rPr lang="en-US" i="1" dirty="0" smtClean="0">
                <a:solidFill>
                  <a:srgbClr val="0000FF"/>
                </a:solidFill>
                <a:latin typeface="Apple Casual"/>
                <a:cs typeface="Apple Casual"/>
              </a:rPr>
              <a:t> </a:t>
            </a:r>
            <a:r>
              <a:rPr lang="en-US" i="1" dirty="0" err="1" smtClean="0">
                <a:solidFill>
                  <a:srgbClr val="0000FF"/>
                </a:solidFill>
                <a:latin typeface="Apple Casual"/>
                <a:cs typeface="Apple Casual"/>
              </a:rPr>
              <a:t>e</a:t>
            </a:r>
            <a:endParaRPr lang="en-US" i="1" dirty="0">
              <a:solidFill>
                <a:srgbClr val="0000FF"/>
              </a:solidFill>
              <a:latin typeface="Apple Casual"/>
              <a:cs typeface="Apple Casual"/>
            </a:endParaRPr>
          </a:p>
        </p:txBody>
      </p:sp>
      <p:sp>
        <p:nvSpPr>
          <p:cNvPr id="11" name="TextBox 10"/>
          <p:cNvSpPr txBox="1"/>
          <p:nvPr/>
        </p:nvSpPr>
        <p:spPr>
          <a:xfrm>
            <a:off x="2854058" y="2835023"/>
            <a:ext cx="1440701" cy="369332"/>
          </a:xfrm>
          <a:prstGeom prst="rect">
            <a:avLst/>
          </a:prstGeom>
          <a:noFill/>
        </p:spPr>
        <p:txBody>
          <a:bodyPr wrap="square" rtlCol="0">
            <a:spAutoFit/>
          </a:bodyPr>
          <a:lstStyle/>
          <a:p>
            <a:r>
              <a:rPr lang="en-US" i="1" dirty="0">
                <a:solidFill>
                  <a:srgbClr val="0000FF"/>
                </a:solidFill>
                <a:latin typeface="Apple Casual"/>
                <a:cs typeface="Apple Casual"/>
              </a:rPr>
              <a:t>c</a:t>
            </a:r>
            <a:r>
              <a:rPr lang="en-US" i="1" dirty="0" smtClean="0">
                <a:solidFill>
                  <a:srgbClr val="0000FF"/>
                </a:solidFill>
                <a:latin typeface="Apple Casual"/>
                <a:cs typeface="Apple Casual"/>
              </a:rPr>
              <a:t> </a:t>
            </a:r>
            <a:r>
              <a:rPr lang="en-US" i="1" dirty="0" err="1" smtClean="0">
                <a:solidFill>
                  <a:srgbClr val="0000FF"/>
                </a:solidFill>
                <a:latin typeface="Apple Casual"/>
                <a:cs typeface="Apple Casual"/>
              </a:rPr>
              <a:t>h</a:t>
            </a:r>
            <a:r>
              <a:rPr lang="en-US" i="1" dirty="0" smtClean="0">
                <a:solidFill>
                  <a:srgbClr val="0000FF"/>
                </a:solidFill>
                <a:latin typeface="Apple Casual"/>
                <a:cs typeface="Apple Casual"/>
              </a:rPr>
              <a:t> </a:t>
            </a:r>
            <a:r>
              <a:rPr lang="en-US" i="1" dirty="0" err="1">
                <a:solidFill>
                  <a:srgbClr val="0000FF"/>
                </a:solidFill>
                <a:latin typeface="Apple Casual"/>
                <a:cs typeface="Apple Casual"/>
              </a:rPr>
              <a:t>e</a:t>
            </a:r>
            <a:r>
              <a:rPr lang="en-US" i="1" dirty="0" smtClean="0">
                <a:solidFill>
                  <a:srgbClr val="0000FF"/>
                </a:solidFill>
                <a:latin typeface="Apple Casual"/>
                <a:cs typeface="Apple Casual"/>
              </a:rPr>
              <a:t> a </a:t>
            </a:r>
            <a:r>
              <a:rPr lang="en-US" i="1" dirty="0" err="1" smtClean="0">
                <a:solidFill>
                  <a:srgbClr val="0000FF"/>
                </a:solidFill>
                <a:latin typeface="Apple Casual"/>
                <a:cs typeface="Apple Casual"/>
              </a:rPr>
              <a:t>p</a:t>
            </a:r>
            <a:endParaRPr lang="en-US" i="1" dirty="0">
              <a:solidFill>
                <a:srgbClr val="0000FF"/>
              </a:solidFill>
              <a:latin typeface="Apple Casual"/>
              <a:cs typeface="Apple Casual"/>
            </a:endParaRPr>
          </a:p>
        </p:txBody>
      </p:sp>
      <p:sp>
        <p:nvSpPr>
          <p:cNvPr id="12" name="TextBox 11"/>
          <p:cNvSpPr txBox="1"/>
          <p:nvPr/>
        </p:nvSpPr>
        <p:spPr>
          <a:xfrm>
            <a:off x="7193732" y="2822751"/>
            <a:ext cx="1702552" cy="369332"/>
          </a:xfrm>
          <a:prstGeom prst="rect">
            <a:avLst/>
          </a:prstGeom>
          <a:noFill/>
        </p:spPr>
        <p:txBody>
          <a:bodyPr wrap="square" rtlCol="0">
            <a:spAutoFit/>
          </a:bodyPr>
          <a:lstStyle/>
          <a:p>
            <a:r>
              <a:rPr lang="en-US" i="1" dirty="0" smtClean="0">
                <a:solidFill>
                  <a:srgbClr val="0000FF"/>
                </a:solidFill>
                <a:latin typeface="Apple Casual"/>
                <a:cs typeface="Apple Casual"/>
              </a:rPr>
              <a:t>R </a:t>
            </a:r>
            <a:r>
              <a:rPr lang="en-US" i="1" dirty="0" err="1" smtClean="0">
                <a:solidFill>
                  <a:srgbClr val="0000FF"/>
                </a:solidFill>
                <a:latin typeface="Apple Casual"/>
                <a:cs typeface="Apple Casual"/>
              </a:rPr>
              <a:t>e</a:t>
            </a:r>
            <a:r>
              <a:rPr lang="en-US" i="1" dirty="0" smtClean="0">
                <a:solidFill>
                  <a:srgbClr val="0000FF"/>
                </a:solidFill>
                <a:latin typeface="Apple Casual"/>
                <a:cs typeface="Apple Casual"/>
              </a:rPr>
              <a:t> a </a:t>
            </a:r>
            <a:r>
              <a:rPr lang="en-US" i="1" dirty="0" err="1" smtClean="0">
                <a:solidFill>
                  <a:srgbClr val="0000FF"/>
                </a:solidFill>
                <a:latin typeface="Apple Casual"/>
                <a:cs typeface="Apple Casual"/>
              </a:rPr>
              <a:t>l</a:t>
            </a:r>
            <a:r>
              <a:rPr lang="en-US" i="1" dirty="0" smtClean="0">
                <a:solidFill>
                  <a:srgbClr val="0000FF"/>
                </a:solidFill>
                <a:latin typeface="Apple Casual"/>
                <a:cs typeface="Apple Casual"/>
              </a:rPr>
              <a:t>  </a:t>
            </a:r>
            <a:r>
              <a:rPr lang="en-US" i="1" dirty="0" err="1" smtClean="0">
                <a:solidFill>
                  <a:srgbClr val="0000FF"/>
                </a:solidFill>
                <a:latin typeface="Apple Casual"/>
                <a:cs typeface="Apple Casual"/>
              </a:rPr>
              <a:t>l</a:t>
            </a:r>
            <a:r>
              <a:rPr lang="en-US" i="1" dirty="0" smtClean="0">
                <a:solidFill>
                  <a:srgbClr val="0000FF"/>
                </a:solidFill>
                <a:latin typeface="Apple Casual"/>
                <a:cs typeface="Apple Casual"/>
              </a:rPr>
              <a:t> </a:t>
            </a:r>
            <a:r>
              <a:rPr lang="en-US" i="1" dirty="0" err="1" smtClean="0">
                <a:solidFill>
                  <a:srgbClr val="0000FF"/>
                </a:solidFill>
                <a:latin typeface="Apple Casual"/>
                <a:cs typeface="Apple Casual"/>
              </a:rPr>
              <a:t>y</a:t>
            </a:r>
            <a:endParaRPr lang="en-US" i="1" dirty="0">
              <a:solidFill>
                <a:srgbClr val="0000FF"/>
              </a:solidFill>
              <a:latin typeface="Apple Casual"/>
              <a:cs typeface="Apple Casual"/>
            </a:endParaRPr>
          </a:p>
        </p:txBody>
      </p:sp>
      <p:sp>
        <p:nvSpPr>
          <p:cNvPr id="13" name="TextBox 12"/>
          <p:cNvSpPr txBox="1"/>
          <p:nvPr/>
        </p:nvSpPr>
        <p:spPr>
          <a:xfrm>
            <a:off x="2307068" y="3196047"/>
            <a:ext cx="1440701" cy="369332"/>
          </a:xfrm>
          <a:prstGeom prst="rect">
            <a:avLst/>
          </a:prstGeom>
          <a:noFill/>
        </p:spPr>
        <p:txBody>
          <a:bodyPr wrap="square" rtlCol="0">
            <a:spAutoFit/>
          </a:bodyPr>
          <a:lstStyle/>
          <a:p>
            <a:r>
              <a:rPr lang="en-US" i="1" dirty="0" smtClean="0">
                <a:solidFill>
                  <a:srgbClr val="0000FF"/>
                </a:solidFill>
                <a:latin typeface="Apple Casual"/>
                <a:cs typeface="Apple Casual"/>
              </a:rPr>
              <a:t>s </a:t>
            </a:r>
            <a:r>
              <a:rPr lang="en-US" i="1" dirty="0" err="1" smtClean="0">
                <a:solidFill>
                  <a:srgbClr val="0000FF"/>
                </a:solidFill>
                <a:latin typeface="Apple Casual"/>
                <a:cs typeface="Apple Casual"/>
              </a:rPr>
              <a:t>h</a:t>
            </a:r>
            <a:r>
              <a:rPr lang="en-US" i="1" dirty="0" smtClean="0">
                <a:solidFill>
                  <a:srgbClr val="0000FF"/>
                </a:solidFill>
                <a:latin typeface="Apple Casual"/>
                <a:cs typeface="Apple Casual"/>
              </a:rPr>
              <a:t> </a:t>
            </a:r>
            <a:r>
              <a:rPr lang="en-US" i="1" dirty="0" err="1" smtClean="0">
                <a:solidFill>
                  <a:srgbClr val="0000FF"/>
                </a:solidFill>
                <a:latin typeface="Apple Casual"/>
                <a:cs typeface="Apple Casual"/>
              </a:rPr>
              <a:t>i</a:t>
            </a:r>
            <a:r>
              <a:rPr lang="en-US" i="1" dirty="0" smtClean="0">
                <a:solidFill>
                  <a:srgbClr val="0000FF"/>
                </a:solidFill>
                <a:latin typeface="Apple Casual"/>
                <a:cs typeface="Apple Casual"/>
              </a:rPr>
              <a:t> </a:t>
            </a:r>
            <a:r>
              <a:rPr lang="en-US" i="1" dirty="0" err="1">
                <a:solidFill>
                  <a:srgbClr val="0000FF"/>
                </a:solidFill>
                <a:latin typeface="Apple Casual"/>
                <a:cs typeface="Apple Casual"/>
              </a:rPr>
              <a:t>r</a:t>
            </a:r>
            <a:r>
              <a:rPr lang="en-US" i="1" dirty="0" smtClean="0">
                <a:solidFill>
                  <a:srgbClr val="0000FF"/>
                </a:solidFill>
                <a:latin typeface="Apple Casual"/>
                <a:cs typeface="Apple Casual"/>
              </a:rPr>
              <a:t> </a:t>
            </a:r>
            <a:r>
              <a:rPr lang="en-US" i="1" dirty="0" err="1">
                <a:solidFill>
                  <a:srgbClr val="0000FF"/>
                </a:solidFill>
                <a:latin typeface="Apple Casual"/>
                <a:cs typeface="Apple Casual"/>
              </a:rPr>
              <a:t>t</a:t>
            </a:r>
            <a:endParaRPr lang="en-US" i="1" dirty="0">
              <a:solidFill>
                <a:srgbClr val="0000FF"/>
              </a:solidFill>
              <a:latin typeface="Apple Casual"/>
              <a:cs typeface="Apple Casual"/>
            </a:endParaRPr>
          </a:p>
        </p:txBody>
      </p:sp>
      <p:sp>
        <p:nvSpPr>
          <p:cNvPr id="14" name="TextBox 13"/>
          <p:cNvSpPr txBox="1"/>
          <p:nvPr/>
        </p:nvSpPr>
        <p:spPr>
          <a:xfrm>
            <a:off x="5998506" y="3196047"/>
            <a:ext cx="1440701" cy="369332"/>
          </a:xfrm>
          <a:prstGeom prst="rect">
            <a:avLst/>
          </a:prstGeom>
          <a:noFill/>
        </p:spPr>
        <p:txBody>
          <a:bodyPr wrap="square" rtlCol="0">
            <a:spAutoFit/>
          </a:bodyPr>
          <a:lstStyle/>
          <a:p>
            <a:r>
              <a:rPr lang="en-US" i="1" dirty="0">
                <a:solidFill>
                  <a:srgbClr val="0000FF"/>
                </a:solidFill>
                <a:latin typeface="Apple Casual"/>
                <a:cs typeface="Apple Casual"/>
              </a:rPr>
              <a:t>N</a:t>
            </a:r>
            <a:r>
              <a:rPr lang="en-US" i="1" dirty="0" smtClean="0">
                <a:solidFill>
                  <a:srgbClr val="0000FF"/>
                </a:solidFill>
                <a:latin typeface="Apple Casual"/>
                <a:cs typeface="Apple Casual"/>
              </a:rPr>
              <a:t> </a:t>
            </a:r>
            <a:r>
              <a:rPr lang="en-US" i="1" dirty="0" err="1" smtClean="0">
                <a:solidFill>
                  <a:srgbClr val="0000FF"/>
                </a:solidFill>
                <a:latin typeface="Apple Casual"/>
                <a:cs typeface="Apple Casual"/>
              </a:rPr>
              <a:t>i</a:t>
            </a:r>
            <a:r>
              <a:rPr lang="en-US" i="1" dirty="0" smtClean="0">
                <a:solidFill>
                  <a:srgbClr val="0000FF"/>
                </a:solidFill>
                <a:latin typeface="Apple Casual"/>
                <a:cs typeface="Apple Casual"/>
              </a:rPr>
              <a:t> </a:t>
            </a:r>
            <a:r>
              <a:rPr lang="en-US" i="1" dirty="0" err="1" smtClean="0">
                <a:solidFill>
                  <a:srgbClr val="0000FF"/>
                </a:solidFill>
                <a:latin typeface="Apple Casual"/>
                <a:cs typeface="Apple Casual"/>
              </a:rPr>
              <a:t>c</a:t>
            </a:r>
            <a:r>
              <a:rPr lang="en-US" i="1" dirty="0" smtClean="0">
                <a:solidFill>
                  <a:srgbClr val="0000FF"/>
                </a:solidFill>
                <a:latin typeface="Apple Casual"/>
                <a:cs typeface="Apple Casual"/>
              </a:rPr>
              <a:t> </a:t>
            </a:r>
            <a:r>
              <a:rPr lang="en-US" i="1" dirty="0" err="1" smtClean="0">
                <a:solidFill>
                  <a:srgbClr val="0000FF"/>
                </a:solidFill>
                <a:latin typeface="Apple Casual"/>
                <a:cs typeface="Apple Casual"/>
              </a:rPr>
              <a:t>e</a:t>
            </a:r>
            <a:r>
              <a:rPr lang="en-US" i="1" dirty="0" smtClean="0">
                <a:solidFill>
                  <a:srgbClr val="0000FF"/>
                </a:solidFill>
                <a:latin typeface="Apple Casual"/>
                <a:cs typeface="Apple Casual"/>
              </a:rPr>
              <a:t> </a:t>
            </a:r>
            <a:endParaRPr lang="en-US" i="1" dirty="0">
              <a:solidFill>
                <a:srgbClr val="0000FF"/>
              </a:solidFill>
              <a:latin typeface="Apple Casual"/>
              <a:cs typeface="Apple Casua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7528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1000"/>
                                  </p:stCondLst>
                                  <p:childTnLst>
                                    <p:set>
                                      <p:cBhvr>
                                        <p:cTn id="25" dur="1" fill="hold">
                                          <p:stCondLst>
                                            <p:cond delay="0"/>
                                          </p:stCondLst>
                                        </p:cTn>
                                        <p:tgtEl>
                                          <p:spTgt spid="11"/>
                                        </p:tgtEl>
                                        <p:attrNameLst>
                                          <p:attrName>style.visibility</p:attrName>
                                        </p:attrNameLst>
                                      </p:cBhvr>
                                      <p:to>
                                        <p:strVal val="visible"/>
                                      </p:to>
                                    </p:set>
                                  </p:childTnLst>
                                </p:cTn>
                              </p:par>
                            </p:childTnLst>
                          </p:cTn>
                        </p:par>
                        <p:par>
                          <p:cTn id="26" fill="hold">
                            <p:stCondLst>
                              <p:cond delay="1000"/>
                            </p:stCondLst>
                            <p:childTnLst>
                              <p:par>
                                <p:cTn id="27" presetID="1" presetClass="entr" presetSubtype="0" fill="hold" grpId="0" nodeType="afterEffect">
                                  <p:stCondLst>
                                    <p:cond delay="100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1618" name="Rectangle 3"/>
          <p:cNvSpPr>
            <a:spLocks noGrp="1" noChangeArrowheads="1"/>
          </p:cNvSpPr>
          <p:nvPr>
            <p:ph type="body" idx="1"/>
          </p:nvPr>
        </p:nvSpPr>
        <p:spPr>
          <a:xfrm>
            <a:off x="0" y="1963055"/>
            <a:ext cx="4933950" cy="4525962"/>
          </a:xfrm>
        </p:spPr>
        <p:txBody>
          <a:bodyPr>
            <a:normAutofit/>
          </a:bodyPr>
          <a:lstStyle/>
          <a:p>
            <a:r>
              <a:rPr lang="en-US" sz="4000" dirty="0" smtClean="0">
                <a:solidFill>
                  <a:srgbClr val="000000"/>
                </a:solidFill>
                <a:latin typeface="Gill Sans"/>
                <a:ea typeface="ＭＳ Ｐゴシック" pitchFamily="-108" charset="-128"/>
                <a:cs typeface="Gill Sans"/>
              </a:rPr>
              <a:t>Cloze target vocabulary/ grammar</a:t>
            </a:r>
          </a:p>
          <a:p>
            <a:endParaRPr lang="en-US" sz="4000" dirty="0" smtClean="0">
              <a:solidFill>
                <a:srgbClr val="000000"/>
              </a:solidFill>
              <a:latin typeface="Gill Sans"/>
              <a:ea typeface="ＭＳ Ｐゴシック" pitchFamily="-108" charset="-128"/>
              <a:cs typeface="Gill Sans"/>
            </a:endParaRPr>
          </a:p>
          <a:p>
            <a:endParaRPr lang="en-US" sz="4000" dirty="0" smtClean="0">
              <a:solidFill>
                <a:srgbClr val="000000"/>
              </a:solidFill>
              <a:latin typeface="Gill Sans"/>
              <a:ea typeface="ＭＳ Ｐゴシック" pitchFamily="-108" charset="-128"/>
              <a:cs typeface="Gill Sans"/>
            </a:endParaRPr>
          </a:p>
          <a:p>
            <a:endParaRPr lang="en-US" sz="4000" dirty="0" smtClean="0">
              <a:solidFill>
                <a:srgbClr val="000000"/>
              </a:solidFill>
              <a:latin typeface="Gill Sans"/>
              <a:ea typeface="ＭＳ Ｐゴシック" pitchFamily="-108" charset="-128"/>
              <a:cs typeface="Gill Sans"/>
            </a:endParaRPr>
          </a:p>
        </p:txBody>
      </p:sp>
      <p:pic>
        <p:nvPicPr>
          <p:cNvPr id="111619" name="Picture 4"/>
          <p:cNvPicPr>
            <a:picLocks noChangeAspect="1" noChangeArrowheads="1"/>
          </p:cNvPicPr>
          <p:nvPr/>
        </p:nvPicPr>
        <p:blipFill>
          <a:blip r:embed="rId3"/>
          <a:srcRect/>
          <a:stretch>
            <a:fillRect/>
          </a:stretch>
        </p:blipFill>
        <p:spPr bwMode="auto">
          <a:xfrm>
            <a:off x="5354413" y="0"/>
            <a:ext cx="4210050" cy="6858000"/>
          </a:xfrm>
          <a:prstGeom prst="rect">
            <a:avLst/>
          </a:prstGeom>
          <a:noFill/>
          <a:ln w="9525">
            <a:noFill/>
            <a:miter lim="800000"/>
            <a:headEnd/>
            <a:tailEnd/>
          </a:ln>
        </p:spPr>
      </p:pic>
      <p:sp>
        <p:nvSpPr>
          <p:cNvPr id="5" name="Rectangle 2"/>
          <p:cNvSpPr txBox="1">
            <a:spLocks noChangeArrowheads="1"/>
          </p:cNvSpPr>
          <p:nvPr/>
        </p:nvSpPr>
        <p:spPr bwMode="auto">
          <a:xfrm>
            <a:off x="0" y="448619"/>
            <a:ext cx="8229600" cy="1143000"/>
          </a:xfrm>
          <a:prstGeom prst="rect">
            <a:avLst/>
          </a:prstGeom>
          <a:noFill/>
          <a:ln w="9525">
            <a:noFill/>
            <a:miter lim="800000"/>
            <a:headEnd/>
            <a:tailEnd/>
          </a:ln>
        </p:spPr>
        <p:txBody>
          <a:bodyPr anchor="ctr">
            <a:prstTxWarp prst="textNoShape">
              <a:avLst/>
            </a:prstTxWarp>
          </a:bodyPr>
          <a:lstStyle/>
          <a:p>
            <a:pPr eaLnBrk="0" hangingPunct="0">
              <a:defRPr/>
            </a:pPr>
            <a:r>
              <a:rPr lang="en-US" sz="6000" b="1" dirty="0">
                <a:solidFill>
                  <a:srgbClr val="800000"/>
                </a:solidFill>
                <a:latin typeface="Gill Sans"/>
                <a:ea typeface="ＭＳ Ｐゴシック" pitchFamily="-65" charset="-128"/>
                <a:cs typeface="Gill Sans"/>
              </a:rPr>
              <a:t>DIY –</a:t>
            </a:r>
            <a:r>
              <a:rPr lang="en-US" sz="6000" b="1" dirty="0" smtClean="0">
                <a:solidFill>
                  <a:srgbClr val="800000"/>
                </a:solidFill>
                <a:latin typeface="Gill Sans"/>
                <a:ea typeface="ＭＳ Ｐゴシック" pitchFamily="-65" charset="-128"/>
                <a:cs typeface="Gill Sans"/>
              </a:rPr>
              <a:t> </a:t>
            </a:r>
            <a:r>
              <a:rPr lang="en-US" sz="3600" dirty="0" smtClean="0">
                <a:solidFill>
                  <a:srgbClr val="800000"/>
                </a:solidFill>
                <a:latin typeface="Gill Sans"/>
                <a:ea typeface="ＭＳ Ｐゴシック" pitchFamily="-65" charset="-128"/>
                <a:cs typeface="Gill Sans"/>
              </a:rPr>
              <a:t>Do </a:t>
            </a:r>
            <a:r>
              <a:rPr lang="en-US" sz="3600" dirty="0">
                <a:solidFill>
                  <a:srgbClr val="800000"/>
                </a:solidFill>
                <a:latin typeface="Gill Sans"/>
                <a:ea typeface="ＭＳ Ｐゴシック" pitchFamily="-65" charset="-128"/>
                <a:cs typeface="Gill Sans"/>
              </a:rPr>
              <a:t>it </a:t>
            </a:r>
            <a:r>
              <a:rPr lang="en-US" sz="3600" dirty="0" smtClean="0">
                <a:solidFill>
                  <a:srgbClr val="800000"/>
                </a:solidFill>
                <a:latin typeface="Gill Sans"/>
                <a:ea typeface="ＭＳ Ｐゴシック" pitchFamily="-65" charset="-128"/>
                <a:cs typeface="Gill Sans"/>
              </a:rPr>
              <a:t>yourself</a:t>
            </a:r>
          </a:p>
          <a:p>
            <a:pPr eaLnBrk="0" hangingPunct="0">
              <a:defRPr/>
            </a:pPr>
            <a:r>
              <a:rPr lang="en-US" sz="6000" b="1" dirty="0" smtClean="0">
                <a:solidFill>
                  <a:srgbClr val="800000"/>
                </a:solidFill>
                <a:latin typeface="Gill Sans"/>
                <a:ea typeface="ＭＳ Ｐゴシック" pitchFamily="-65" charset="-128"/>
                <a:cs typeface="Gill Sans"/>
              </a:rPr>
              <a:t>Challenge</a:t>
            </a:r>
            <a:r>
              <a:rPr lang="en-US" sz="3600" b="1" dirty="0" smtClean="0">
                <a:solidFill>
                  <a:srgbClr val="800000"/>
                </a:solidFill>
                <a:latin typeface="+mn-lt"/>
                <a:ea typeface="ＭＳ Ｐゴシック" pitchFamily="-65" charset="-128"/>
                <a:cs typeface="ＭＳ Ｐゴシック" pitchFamily="-65" charset="-128"/>
              </a:rPr>
              <a:t> </a:t>
            </a:r>
            <a:endParaRPr lang="en-US" sz="3600" b="1" dirty="0">
              <a:solidFill>
                <a:srgbClr val="800000"/>
              </a:solidFill>
              <a:latin typeface="+mn-lt"/>
              <a:ea typeface="ＭＳ Ｐゴシック" pitchFamily="-65" charset="-128"/>
              <a:cs typeface="ＭＳ Ｐゴシック" pitchFamily="-65" charset="-128"/>
            </a:endParaRPr>
          </a:p>
        </p:txBody>
      </p:sp>
      <p:pic>
        <p:nvPicPr>
          <p:cNvPr id="7" name="Picture 6"/>
          <p:cNvPicPr>
            <a:picLocks noChangeAspect="1"/>
          </p:cNvPicPr>
          <p:nvPr/>
        </p:nvPicPr>
        <p:blipFill>
          <a:blip r:embed="rId4"/>
          <a:srcRect/>
          <a:stretch>
            <a:fillRect/>
          </a:stretch>
        </p:blipFill>
        <p:spPr bwMode="auto">
          <a:xfrm>
            <a:off x="313206" y="3269187"/>
            <a:ext cx="2882900" cy="1544637"/>
          </a:xfrm>
          <a:prstGeom prst="rect">
            <a:avLst/>
          </a:prstGeom>
          <a:noFill/>
          <a:ln w="9525">
            <a:noFill/>
            <a:miter lim="800000"/>
            <a:headEnd/>
            <a:tailEnd/>
          </a:ln>
        </p:spPr>
      </p:pic>
      <p:pic>
        <p:nvPicPr>
          <p:cNvPr id="8" name="Picture 5"/>
          <p:cNvPicPr>
            <a:picLocks noChangeAspect="1"/>
          </p:cNvPicPr>
          <p:nvPr/>
        </p:nvPicPr>
        <p:blipFill>
          <a:blip r:embed="rId5"/>
          <a:srcRect/>
          <a:stretch>
            <a:fillRect/>
          </a:stretch>
        </p:blipFill>
        <p:spPr bwMode="auto">
          <a:xfrm>
            <a:off x="3617371" y="3097576"/>
            <a:ext cx="599164" cy="1946053"/>
          </a:xfrm>
          <a:prstGeom prst="rect">
            <a:avLst/>
          </a:prstGeom>
          <a:noFill/>
          <a:ln w="9525">
            <a:noFill/>
            <a:miter lim="800000"/>
            <a:headEnd/>
            <a:tailEnd/>
          </a:ln>
        </p:spPr>
      </p:pic>
      <p:sp>
        <p:nvSpPr>
          <p:cNvPr id="9" name="Rectangle 3"/>
          <p:cNvSpPr txBox="1">
            <a:spLocks noChangeArrowheads="1"/>
          </p:cNvSpPr>
          <p:nvPr/>
        </p:nvSpPr>
        <p:spPr>
          <a:xfrm>
            <a:off x="0" y="5346335"/>
            <a:ext cx="4933950" cy="452596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4000" dirty="0" smtClean="0">
                <a:solidFill>
                  <a:srgbClr val="000000"/>
                </a:solidFill>
                <a:latin typeface="Gill Sans"/>
                <a:ea typeface="ＭＳ Ｐゴシック" pitchFamily="-108" charset="-128"/>
                <a:cs typeface="Gill Sans"/>
              </a:rPr>
              <a:t>Have students add extra vocabulary</a:t>
            </a:r>
            <a:endParaRPr lang="en-US" sz="4800" dirty="0" smtClean="0">
              <a:solidFill>
                <a:srgbClr val="000000"/>
              </a:solidFill>
              <a:latin typeface="Gill Sans"/>
              <a:ea typeface="ＭＳ Ｐゴシック" pitchFamily="-108" charset="-128"/>
              <a:cs typeface="Gill San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161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build="p"/>
      <p:bldP spid="9"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Forte.thmx</Template>
  <TotalTime>9827</TotalTime>
  <Words>1333</Words>
  <Application>Microsoft Macintosh PowerPoint</Application>
  <PresentationFormat>On-screen Show (4:3)</PresentationFormat>
  <Paragraphs>269</Paragraphs>
  <Slides>65</Slides>
  <Notes>34</Notes>
  <HiddenSlides>0</HiddenSlides>
  <MMClips>3</MMClips>
  <ScaleCrop>false</ScaleCrop>
  <HeadingPairs>
    <vt:vector size="4" baseType="variant">
      <vt:variant>
        <vt:lpstr>Design Template</vt:lpstr>
      </vt:variant>
      <vt:variant>
        <vt:i4>1</vt:i4>
      </vt:variant>
      <vt:variant>
        <vt:lpstr>Slide Titles</vt:lpstr>
      </vt:variant>
      <vt:variant>
        <vt:i4>65</vt:i4>
      </vt:variant>
    </vt:vector>
  </HeadingPairs>
  <TitlesOfParts>
    <vt:vector size="66" baseType="lpstr">
      <vt:lpstr>Office Theme</vt:lpstr>
      <vt:lpstr>Slide 1</vt:lpstr>
      <vt:lpstr>Slide 2</vt:lpstr>
      <vt:lpstr>Slide 3</vt:lpstr>
      <vt:lpstr>Slide 4</vt:lpstr>
      <vt:lpstr>Slide 5</vt:lpstr>
      <vt:lpstr>Slide 6</vt:lpstr>
      <vt:lpstr>Slide 7</vt:lpstr>
      <vt:lpstr>ß</vt:lpstr>
      <vt:lpstr>Slide 9</vt:lpstr>
      <vt:lpstr>Slide 10</vt:lpstr>
      <vt:lpstr>Slide 11</vt:lpstr>
      <vt:lpstr>Dialog</vt:lpstr>
      <vt:lpstr>Slide 13</vt:lpstr>
      <vt:lpstr>Slide 14</vt:lpstr>
      <vt:lpstr>Let learners create</vt:lpstr>
      <vt:lpstr>Slide 16</vt:lpstr>
      <vt:lpstr>Slide 17</vt:lpstr>
      <vt:lpstr>Let learners create</vt:lpstr>
      <vt:lpstr>Let learners create</vt:lpstr>
      <vt:lpstr>Slide 20</vt:lpstr>
      <vt:lpstr>Slide 21</vt:lpstr>
      <vt:lpstr>Slide 22</vt:lpstr>
      <vt:lpstr>Slide 23</vt:lpstr>
      <vt:lpstr>Slide 24</vt:lpstr>
      <vt:lpstr>Slide 25</vt:lpstr>
      <vt:lpstr>Slide 26</vt:lpstr>
      <vt:lpstr>Slide 27</vt:lpstr>
      <vt:lpstr>Slide 28</vt:lpstr>
      <vt:lpstr>Slide 29</vt:lpstr>
      <vt:lpstr>Personalize</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ride the wave</vt:lpstr>
      <vt:lpstr>Slide 51</vt:lpstr>
      <vt:lpstr>ride the wave</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P  </vt:lpstr>
    </vt:vector>
  </TitlesOfParts>
  <Company>Miyagi Gakuin Women's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Marc Helgesen</dc:creator>
  <cp:lastModifiedBy>Marc Helgesen</cp:lastModifiedBy>
  <cp:revision>310</cp:revision>
  <cp:lastPrinted>2012-08-13T01:05:14Z</cp:lastPrinted>
  <dcterms:created xsi:type="dcterms:W3CDTF">2014-03-19T03:18:41Z</dcterms:created>
  <dcterms:modified xsi:type="dcterms:W3CDTF">2014-03-19T03:20:28Z</dcterms:modified>
</cp:coreProperties>
</file>