
<file path=[Content_Types].xml><?xml version="1.0" encoding="utf-8"?>
<Types xmlns="http://schemas.openxmlformats.org/package/2006/content-types">
  <Default Extension="xml" ContentType="application/xml"/>
  <Default Extension="jpeg" ContentType="image/jpeg"/>
  <Default Extension="mp3" ContentType="audio/unknown"/>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audio1.bin" ContentType="audio/unknown"/>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audio2.bin" ContentType="audio/unknown"/>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7"/>
  </p:notesMasterIdLst>
  <p:sldIdLst>
    <p:sldId id="382" r:id="rId2"/>
    <p:sldId id="433" r:id="rId3"/>
    <p:sldId id="383" r:id="rId4"/>
    <p:sldId id="262" r:id="rId5"/>
    <p:sldId id="263" r:id="rId6"/>
    <p:sldId id="391" r:id="rId7"/>
    <p:sldId id="264" r:id="rId8"/>
    <p:sldId id="392" r:id="rId9"/>
    <p:sldId id="266" r:id="rId10"/>
    <p:sldId id="267" r:id="rId11"/>
    <p:sldId id="268" r:id="rId12"/>
    <p:sldId id="269" r:id="rId13"/>
    <p:sldId id="270" r:id="rId14"/>
    <p:sldId id="272" r:id="rId15"/>
    <p:sldId id="352" r:id="rId16"/>
    <p:sldId id="353" r:id="rId17"/>
    <p:sldId id="354" r:id="rId18"/>
    <p:sldId id="355" r:id="rId19"/>
    <p:sldId id="356" r:id="rId20"/>
    <p:sldId id="276" r:id="rId21"/>
    <p:sldId id="427"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408" r:id="rId41"/>
    <p:sldId id="409" r:id="rId42"/>
    <p:sldId id="294" r:id="rId43"/>
    <p:sldId id="428" r:id="rId44"/>
    <p:sldId id="431" r:id="rId45"/>
    <p:sldId id="432" r:id="rId46"/>
    <p:sldId id="295" r:id="rId47"/>
    <p:sldId id="296" r:id="rId48"/>
    <p:sldId id="297" r:id="rId49"/>
    <p:sldId id="396" r:id="rId50"/>
    <p:sldId id="298" r:id="rId51"/>
    <p:sldId id="410" r:id="rId52"/>
    <p:sldId id="299" r:id="rId53"/>
    <p:sldId id="407" r:id="rId54"/>
    <p:sldId id="401" r:id="rId55"/>
    <p:sldId id="402" r:id="rId56"/>
    <p:sldId id="405" r:id="rId57"/>
    <p:sldId id="301" r:id="rId58"/>
    <p:sldId id="302" r:id="rId59"/>
    <p:sldId id="380" r:id="rId60"/>
    <p:sldId id="304" r:id="rId61"/>
    <p:sldId id="305" r:id="rId62"/>
    <p:sldId id="381" r:id="rId63"/>
    <p:sldId id="307" r:id="rId64"/>
    <p:sldId id="397" r:id="rId65"/>
    <p:sldId id="393" r:id="rId66"/>
    <p:sldId id="398" r:id="rId67"/>
    <p:sldId id="384" r:id="rId68"/>
    <p:sldId id="395" r:id="rId69"/>
    <p:sldId id="399" r:id="rId70"/>
    <p:sldId id="311" r:id="rId71"/>
    <p:sldId id="394" r:id="rId72"/>
    <p:sldId id="386" r:id="rId73"/>
    <p:sldId id="314" r:id="rId74"/>
    <p:sldId id="387" r:id="rId75"/>
    <p:sldId id="388" r:id="rId76"/>
    <p:sldId id="400" r:id="rId77"/>
    <p:sldId id="390" r:id="rId78"/>
    <p:sldId id="406" r:id="rId79"/>
    <p:sldId id="315" r:id="rId80"/>
    <p:sldId id="413" r:id="rId81"/>
    <p:sldId id="414" r:id="rId82"/>
    <p:sldId id="415" r:id="rId83"/>
    <p:sldId id="416" r:id="rId84"/>
    <p:sldId id="420" r:id="rId85"/>
    <p:sldId id="421" r:id="rId86"/>
    <p:sldId id="418" r:id="rId87"/>
    <p:sldId id="422" r:id="rId88"/>
    <p:sldId id="423" r:id="rId89"/>
    <p:sldId id="424" r:id="rId90"/>
    <p:sldId id="426" r:id="rId91"/>
    <p:sldId id="419" r:id="rId92"/>
    <p:sldId id="318" r:id="rId93"/>
    <p:sldId id="319" r:id="rId94"/>
    <p:sldId id="403" r:id="rId95"/>
    <p:sldId id="261" r:id="rId96"/>
    <p:sldId id="376" r:id="rId97"/>
    <p:sldId id="323" r:id="rId98"/>
    <p:sldId id="378" r:id="rId99"/>
    <p:sldId id="328" r:id="rId100"/>
    <p:sldId id="379" r:id="rId101"/>
    <p:sldId id="316" r:id="rId102"/>
    <p:sldId id="375" r:id="rId103"/>
    <p:sldId id="411" r:id="rId104"/>
    <p:sldId id="417" r:id="rId105"/>
    <p:sldId id="377"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2pPr>
    <a:lvl3pPr marL="9144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3pPr>
    <a:lvl4pPr marL="13716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4pPr>
    <a:lvl5pPr marL="1828800" algn="l" rtl="0" eaLnBrk="0" fontAlgn="base" hangingPunct="0">
      <a:spcBef>
        <a:spcPct val="0"/>
      </a:spcBef>
      <a:spcAft>
        <a:spcPct val="0"/>
      </a:spcAft>
      <a:defRPr sz="2400"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sz="2400" kern="1200">
        <a:solidFill>
          <a:schemeClr val="tx1"/>
        </a:solidFill>
        <a:latin typeface="Arial"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4F6"/>
    <a:srgbClr val="FF8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40" autoAdjust="0"/>
  </p:normalViewPr>
  <p:slideViewPr>
    <p:cSldViewPr>
      <p:cViewPr varScale="1">
        <p:scale>
          <a:sx n="66" d="100"/>
          <a:sy n="66" d="100"/>
        </p:scale>
        <p:origin x="-170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fld id="{947AC35C-62F6-1941-B914-DD592834726C}" type="slidenum">
              <a:rPr lang="en-US"/>
              <a:pPr>
                <a:defRPr/>
              </a:pPr>
              <a:t>‹#›</a:t>
            </a:fld>
            <a:endParaRPr lang="en-US"/>
          </a:p>
        </p:txBody>
      </p:sp>
    </p:spTree>
    <p:extLst>
      <p:ext uri="{BB962C8B-B14F-4D97-AF65-F5344CB8AC3E}">
        <p14:creationId xmlns:p14="http://schemas.microsoft.com/office/powerpoint/2010/main" val="27003771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DA4AD9A-2DD4-7240-8630-F77782397BD4}" type="slidenum">
              <a:rPr lang="en-US">
                <a:latin typeface="Arial" pitchFamily="-108" charset="0"/>
                <a:ea typeface="ＭＳ Ｐゴシック" pitchFamily="-108" charset="-128"/>
                <a:cs typeface="ＭＳ Ｐゴシック" pitchFamily="-108" charset="-128"/>
              </a:rPr>
              <a:pPr/>
              <a:t>1</a:t>
            </a:fld>
            <a:endParaRPr lang="en-US">
              <a:latin typeface="Arial" pitchFamily="-108" charset="0"/>
              <a:ea typeface="ＭＳ Ｐゴシック" pitchFamily="-108" charset="-128"/>
              <a:cs typeface="ＭＳ Ｐゴシック" pitchFamily="-108" charset="-128"/>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007D331-392D-854C-BFA5-D7D0BA955A7B}" type="slidenum">
              <a:rPr lang="en-US">
                <a:latin typeface="Arial" pitchFamily="-108" charset="0"/>
                <a:ea typeface="ＭＳ Ｐゴシック" pitchFamily="-108" charset="-128"/>
                <a:cs typeface="ＭＳ Ｐゴシック" pitchFamily="-108" charset="-128"/>
              </a:rPr>
              <a:pPr/>
              <a:t>10</a:t>
            </a:fld>
            <a:endParaRPr lang="en-US">
              <a:latin typeface="Arial" pitchFamily="-108" charset="0"/>
              <a:ea typeface="ＭＳ Ｐゴシック" pitchFamily="-108" charset="-128"/>
              <a:cs typeface="ＭＳ Ｐゴシック" pitchFamily="-108" charset="-128"/>
            </a:endParaRPr>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2ECA6161-BF42-5C43-91FD-CCB01CD24904}" type="slidenum">
              <a:rPr lang="en-US">
                <a:latin typeface="Arial" pitchFamily="-108" charset="0"/>
                <a:ea typeface="ＭＳ Ｐゴシック" pitchFamily="-108" charset="-128"/>
                <a:cs typeface="ＭＳ Ｐゴシック" pitchFamily="-108" charset="-128"/>
              </a:rPr>
              <a:pPr/>
              <a:t>11</a:t>
            </a:fld>
            <a:endParaRPr lang="en-US">
              <a:latin typeface="Arial" pitchFamily="-108" charset="0"/>
              <a:ea typeface="ＭＳ Ｐゴシック" pitchFamily="-108" charset="-128"/>
              <a:cs typeface="ＭＳ Ｐゴシック" pitchFamily="-108" charset="-128"/>
            </a:endParaRPr>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29E9131-321C-F042-B4D7-C09F87FF69E1}" type="slidenum">
              <a:rPr lang="en-US">
                <a:latin typeface="Arial" pitchFamily="-108" charset="0"/>
                <a:ea typeface="ＭＳ Ｐゴシック" pitchFamily="-108" charset="-128"/>
                <a:cs typeface="ＭＳ Ｐゴシック" pitchFamily="-108" charset="-128"/>
              </a:rPr>
              <a:pPr/>
              <a:t>12</a:t>
            </a:fld>
            <a:endParaRPr lang="en-US">
              <a:latin typeface="Arial" pitchFamily="-108" charset="0"/>
              <a:ea typeface="ＭＳ Ｐゴシック" pitchFamily="-108" charset="-128"/>
              <a:cs typeface="ＭＳ Ｐゴシック" pitchFamily="-108" charset="-128"/>
            </a:endParaRPr>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520E646-6856-314D-AD0C-AAD8E01862A0}" type="slidenum">
              <a:rPr lang="en-US">
                <a:latin typeface="Arial" pitchFamily="-108" charset="0"/>
                <a:ea typeface="ＭＳ Ｐゴシック" pitchFamily="-108" charset="-128"/>
                <a:cs typeface="ＭＳ Ｐゴシック" pitchFamily="-108" charset="-128"/>
              </a:rPr>
              <a:pPr/>
              <a:t>13</a:t>
            </a:fld>
            <a:endParaRPr lang="en-US">
              <a:latin typeface="Arial" pitchFamily="-108" charset="0"/>
              <a:ea typeface="ＭＳ Ｐゴシック" pitchFamily="-108" charset="-128"/>
              <a:cs typeface="ＭＳ Ｐゴシック" pitchFamily="-108" charset="-128"/>
            </a:endParaRPr>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5A29DBF-9A01-B74F-9008-A123F4837806}" type="slidenum">
              <a:rPr lang="en-US">
                <a:latin typeface="Arial" pitchFamily="-108" charset="0"/>
                <a:ea typeface="ＭＳ Ｐゴシック" pitchFamily="-108" charset="-128"/>
                <a:cs typeface="ＭＳ Ｐゴシック" pitchFamily="-108" charset="-128"/>
              </a:rPr>
              <a:pPr/>
              <a:t>14</a:t>
            </a:fld>
            <a:endParaRPr lang="en-US">
              <a:latin typeface="Arial" pitchFamily="-108" charset="0"/>
              <a:ea typeface="ＭＳ Ｐゴシック" pitchFamily="-108" charset="-128"/>
              <a:cs typeface="ＭＳ Ｐゴシック" pitchFamily="-108" charset="-128"/>
            </a:endParaRPr>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122BE42-6660-9E48-B6A9-70D533ECABF3}" type="slidenum">
              <a:rPr lang="en-US">
                <a:latin typeface="Arial" pitchFamily="-108" charset="0"/>
                <a:ea typeface="ＭＳ Ｐゴシック" pitchFamily="-108" charset="-128"/>
                <a:cs typeface="ＭＳ Ｐゴシック" pitchFamily="-108" charset="-128"/>
              </a:rPr>
              <a:pPr/>
              <a:t>15</a:t>
            </a:fld>
            <a:endParaRPr lang="en-US">
              <a:latin typeface="Arial" pitchFamily="-108" charset="0"/>
              <a:ea typeface="ＭＳ Ｐゴシック" pitchFamily="-108" charset="-128"/>
              <a:cs typeface="ＭＳ Ｐゴシック" pitchFamily="-108"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D1BD08D-0117-FD40-9489-95787B01496F}" type="slidenum">
              <a:rPr lang="en-US">
                <a:latin typeface="Arial" pitchFamily="-108" charset="0"/>
                <a:ea typeface="ＭＳ Ｐゴシック" pitchFamily="-108" charset="-128"/>
                <a:cs typeface="ＭＳ Ｐゴシック" pitchFamily="-108" charset="-128"/>
              </a:rPr>
              <a:pPr/>
              <a:t>16</a:t>
            </a:fld>
            <a:endParaRPr lang="en-US">
              <a:latin typeface="Arial" pitchFamily="-108" charset="0"/>
              <a:ea typeface="ＭＳ Ｐゴシック" pitchFamily="-108" charset="-128"/>
              <a:cs typeface="ＭＳ Ｐゴシック" pitchFamily="-108"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1C27821-2650-474B-BD86-51E0C57B59C0}" type="slidenum">
              <a:rPr lang="en-US">
                <a:latin typeface="Arial" pitchFamily="-108" charset="0"/>
                <a:ea typeface="ＭＳ Ｐゴシック" pitchFamily="-108" charset="-128"/>
                <a:cs typeface="ＭＳ Ｐゴシック" pitchFamily="-108" charset="-128"/>
              </a:rPr>
              <a:pPr/>
              <a:t>17</a:t>
            </a:fld>
            <a:endParaRPr lang="en-US">
              <a:latin typeface="Arial" pitchFamily="-108" charset="0"/>
              <a:ea typeface="ＭＳ Ｐゴシック" pitchFamily="-108" charset="-128"/>
              <a:cs typeface="ＭＳ Ｐゴシック" pitchFamily="-108"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5CCC461-24F6-C641-B9C9-9AC182277C41}" type="slidenum">
              <a:rPr lang="en-US">
                <a:latin typeface="Arial" pitchFamily="-108" charset="0"/>
                <a:ea typeface="ＭＳ Ｐゴシック" pitchFamily="-108" charset="-128"/>
                <a:cs typeface="ＭＳ Ｐゴシック" pitchFamily="-108" charset="-128"/>
              </a:rPr>
              <a:pPr/>
              <a:t>18</a:t>
            </a:fld>
            <a:endParaRPr lang="en-US">
              <a:latin typeface="Arial" pitchFamily="-108" charset="0"/>
              <a:ea typeface="ＭＳ Ｐゴシック" pitchFamily="-108" charset="-128"/>
              <a:cs typeface="ＭＳ Ｐゴシック" pitchFamily="-108" charset="-128"/>
            </a:endParaRPr>
          </a:p>
        </p:txBody>
      </p:sp>
      <p:sp>
        <p:nvSpPr>
          <p:cNvPr id="50179" name="Slide Image Placeholder 1"/>
          <p:cNvSpPr>
            <a:spLocks noGrp="1" noRot="1" noChangeAspect="1"/>
          </p:cNvSpPr>
          <p:nvPr>
            <p:ph type="sldImg"/>
          </p:nvPr>
        </p:nvSpPr>
        <p:spPr>
          <a:ln/>
        </p:spPr>
      </p:sp>
      <p:sp>
        <p:nvSpPr>
          <p:cNvPr id="50180" name="Notes Placeholder 2"/>
          <p:cNvSpPr>
            <a:spLocks noGrp="1"/>
          </p:cNvSpPr>
          <p:nvPr>
            <p:ph type="body" idx="1"/>
          </p:nvPr>
        </p:nvSpPr>
        <p:spPr>
          <a:xfrm>
            <a:off x="685800" y="4343400"/>
            <a:ext cx="5486400" cy="4114800"/>
          </a:xfrm>
          <a:noFill/>
          <a:ln>
            <a:solidFill>
              <a:srgbClr val="000000"/>
            </a:solidFill>
          </a:ln>
        </p:spPr>
        <p:txBody>
          <a:bodyPr/>
          <a:lstStyle/>
          <a:p>
            <a:pPr defTabSz="457200" eaLnBrk="1" hangingPunct="1"/>
            <a:r>
              <a:rPr lang="en-US" smtClean="0">
                <a:latin typeface="Arial" pitchFamily="-108" charset="0"/>
                <a:ea typeface="ＭＳ Ｐゴシック" pitchFamily="-108" charset="-128"/>
                <a:cs typeface="ＭＳ Ｐゴシック" pitchFamily="-108" charset="-128"/>
              </a:rPr>
              <a:t>Denmark, Egypt, ete.  (going to future)</a:t>
            </a:r>
          </a:p>
        </p:txBody>
      </p:sp>
      <p:sp>
        <p:nvSpPr>
          <p:cNvPr id="5018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FE8114A1-781B-644F-AC6E-5BF62E8930AD}" type="slidenum">
              <a:rPr lang="en-US" sz="1200"/>
              <a:pPr algn="r"/>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32AABDF-D981-3A4B-9D7B-516AE5C85827}" type="slidenum">
              <a:rPr lang="en-US">
                <a:latin typeface="Arial" pitchFamily="-108" charset="0"/>
                <a:ea typeface="ＭＳ Ｐゴシック" pitchFamily="-108" charset="-128"/>
                <a:cs typeface="ＭＳ Ｐゴシック" pitchFamily="-108" charset="-128"/>
              </a:rPr>
              <a:pPr/>
              <a:t>19</a:t>
            </a:fld>
            <a:endParaRPr lang="en-US">
              <a:latin typeface="Arial" pitchFamily="-108" charset="0"/>
              <a:ea typeface="ＭＳ Ｐゴシック" pitchFamily="-108" charset="-128"/>
              <a:cs typeface="ＭＳ Ｐゴシック" pitchFamily="-108" charset="-128"/>
            </a:endParaRPr>
          </a:p>
        </p:txBody>
      </p:sp>
      <p:sp>
        <p:nvSpPr>
          <p:cNvPr id="52227" name="Slide Image Placeholder 1"/>
          <p:cNvSpPr>
            <a:spLocks noGrp="1" noRot="1" noChangeAspect="1"/>
          </p:cNvSpPr>
          <p:nvPr>
            <p:ph type="sldImg"/>
          </p:nvPr>
        </p:nvSpPr>
        <p:spPr>
          <a:ln/>
        </p:spPr>
      </p:sp>
      <p:sp>
        <p:nvSpPr>
          <p:cNvPr id="52228" name="Notes Placeholder 2"/>
          <p:cNvSpPr>
            <a:spLocks noGrp="1"/>
          </p:cNvSpPr>
          <p:nvPr>
            <p:ph type="body" idx="1"/>
          </p:nvPr>
        </p:nvSpPr>
        <p:spPr>
          <a:xfrm>
            <a:off x="685800" y="4343400"/>
            <a:ext cx="5486400" cy="4114800"/>
          </a:xfrm>
          <a:noFill/>
          <a:ln>
            <a:solidFill>
              <a:srgbClr val="000000"/>
            </a:solidFill>
          </a:ln>
        </p:spPr>
        <p:txBody>
          <a:bodyPr/>
          <a:lstStyle/>
          <a:p>
            <a:pPr defTabSz="457200" eaLnBrk="1" hangingPunct="1"/>
            <a:r>
              <a:rPr lang="en-US" smtClean="0">
                <a:latin typeface="Arial" pitchFamily="-108" charset="0"/>
                <a:ea typeface="ＭＳ Ｐゴシック" pitchFamily="-108" charset="-128"/>
                <a:cs typeface="ＭＳ Ｐゴシック" pitchFamily="-108" charset="-128"/>
              </a:rPr>
              <a:t>Denmark, Egypt, etc.  (going to future)</a:t>
            </a:r>
          </a:p>
        </p:txBody>
      </p:sp>
      <p:sp>
        <p:nvSpPr>
          <p:cNvPr id="5222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7ED308E5-C89E-274E-8F05-075820362F24}" type="slidenum">
              <a:rPr lang="en-US" sz="1200"/>
              <a:pPr algn="r"/>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DA4AD9A-2DD4-7240-8630-F77782397BD4}" type="slidenum">
              <a:rPr lang="en-US">
                <a:latin typeface="Arial" pitchFamily="-108" charset="0"/>
                <a:ea typeface="ＭＳ Ｐゴシック" pitchFamily="-108" charset="-128"/>
                <a:cs typeface="ＭＳ Ｐゴシック" pitchFamily="-108" charset="-128"/>
              </a:rPr>
              <a:pPr/>
              <a:t>2</a:t>
            </a:fld>
            <a:endParaRPr lang="en-US">
              <a:latin typeface="Arial" pitchFamily="-108" charset="0"/>
              <a:ea typeface="ＭＳ Ｐゴシック" pitchFamily="-108" charset="-128"/>
              <a:cs typeface="ＭＳ Ｐゴシック" pitchFamily="-108" charset="-128"/>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63374F0-2EAF-8F47-A0B8-123CDC2DB846}" type="slidenum">
              <a:rPr lang="en-US">
                <a:latin typeface="Arial" pitchFamily="-108" charset="0"/>
                <a:ea typeface="ＭＳ Ｐゴシック" pitchFamily="-108" charset="-128"/>
                <a:cs typeface="ＭＳ Ｐゴシック" pitchFamily="-108" charset="-128"/>
              </a:rPr>
              <a:pPr/>
              <a:t>20</a:t>
            </a:fld>
            <a:endParaRPr lang="en-US">
              <a:latin typeface="Arial" pitchFamily="-108" charset="0"/>
              <a:ea typeface="ＭＳ Ｐゴシック" pitchFamily="-108" charset="-128"/>
              <a:cs typeface="ＭＳ Ｐゴシック" pitchFamily="-108" charset="-128"/>
            </a:endParaRPr>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4C9B702-9634-854A-9384-E84ADFAFD153}" type="slidenum">
              <a:rPr lang="en-US">
                <a:latin typeface="Arial" pitchFamily="-108" charset="0"/>
                <a:ea typeface="ＭＳ Ｐゴシック" pitchFamily="-108" charset="-128"/>
                <a:cs typeface="ＭＳ Ｐゴシック" pitchFamily="-108" charset="-128"/>
              </a:rPr>
              <a:pPr/>
              <a:t>22</a:t>
            </a:fld>
            <a:endParaRPr lang="en-US">
              <a:latin typeface="Arial" pitchFamily="-108" charset="0"/>
              <a:ea typeface="ＭＳ Ｐゴシック" pitchFamily="-108" charset="-128"/>
              <a:cs typeface="ＭＳ Ｐゴシック" pitchFamily="-108" charset="-128"/>
            </a:endParaRPr>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03BD57-61BF-814B-A749-029AA69C2776}" type="slidenum">
              <a:rPr lang="en-US">
                <a:latin typeface="Arial" pitchFamily="-108" charset="0"/>
                <a:ea typeface="ＭＳ Ｐゴシック" pitchFamily="-108" charset="-128"/>
                <a:cs typeface="ＭＳ Ｐゴシック" pitchFamily="-108" charset="-128"/>
              </a:rPr>
              <a:pPr/>
              <a:t>23</a:t>
            </a:fld>
            <a:endParaRPr lang="en-US">
              <a:latin typeface="Arial" pitchFamily="-108" charset="0"/>
              <a:ea typeface="ＭＳ Ｐゴシック" pitchFamily="-108" charset="-128"/>
              <a:cs typeface="ＭＳ Ｐゴシック" pitchFamily="-108" charset="-128"/>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66AE600-7175-964E-A580-664278C371A9}" type="slidenum">
              <a:rPr lang="en-US">
                <a:latin typeface="Arial" pitchFamily="-108" charset="0"/>
                <a:ea typeface="ＭＳ Ｐゴシック" pitchFamily="-108" charset="-128"/>
                <a:cs typeface="ＭＳ Ｐゴシック" pitchFamily="-108" charset="-128"/>
              </a:rPr>
              <a:pPr/>
              <a:t>24</a:t>
            </a:fld>
            <a:endParaRPr lang="en-US">
              <a:latin typeface="Arial" pitchFamily="-108" charset="0"/>
              <a:ea typeface="ＭＳ Ｐゴシック" pitchFamily="-108" charset="-128"/>
              <a:cs typeface="ＭＳ Ｐゴシック" pitchFamily="-108" charset="-128"/>
            </a:endParaRPr>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5625366-B553-7C43-9727-54CB8A8AAD80}" type="slidenum">
              <a:rPr lang="en-US">
                <a:latin typeface="Arial" pitchFamily="-108" charset="0"/>
                <a:ea typeface="ＭＳ Ｐゴシック" pitchFamily="-108" charset="-128"/>
                <a:cs typeface="ＭＳ Ｐゴシック" pitchFamily="-108" charset="-128"/>
              </a:rPr>
              <a:pPr/>
              <a:t>25</a:t>
            </a:fld>
            <a:endParaRPr lang="en-US">
              <a:latin typeface="Arial" pitchFamily="-108" charset="0"/>
              <a:ea typeface="ＭＳ Ｐゴシック" pitchFamily="-108" charset="-128"/>
              <a:cs typeface="ＭＳ Ｐゴシック" pitchFamily="-108" charset="-128"/>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D1C04A4-3E25-824C-86EE-151D569A388B}" type="slidenum">
              <a:rPr lang="en-US">
                <a:latin typeface="Arial" pitchFamily="-108" charset="0"/>
                <a:ea typeface="ＭＳ Ｐゴシック" pitchFamily="-108" charset="-128"/>
                <a:cs typeface="ＭＳ Ｐゴシック" pitchFamily="-108" charset="-128"/>
              </a:rPr>
              <a:pPr/>
              <a:t>26</a:t>
            </a:fld>
            <a:endParaRPr lang="en-US">
              <a:latin typeface="Arial" pitchFamily="-108" charset="0"/>
              <a:ea typeface="ＭＳ Ｐゴシック" pitchFamily="-108" charset="-128"/>
              <a:cs typeface="ＭＳ Ｐゴシック" pitchFamily="-108" charset="-128"/>
            </a:endParaRPr>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9279BCE-1CC3-FB45-BC75-C19EEFA48734}" type="slidenum">
              <a:rPr lang="en-US">
                <a:latin typeface="Arial" pitchFamily="-108" charset="0"/>
                <a:ea typeface="ＭＳ Ｐゴシック" pitchFamily="-108" charset="-128"/>
                <a:cs typeface="ＭＳ Ｐゴシック" pitchFamily="-108" charset="-128"/>
              </a:rPr>
              <a:pPr/>
              <a:t>27</a:t>
            </a:fld>
            <a:endParaRPr lang="en-US">
              <a:latin typeface="Arial" pitchFamily="-108" charset="0"/>
              <a:ea typeface="ＭＳ Ｐゴシック" pitchFamily="-108" charset="-128"/>
              <a:cs typeface="ＭＳ Ｐゴシック" pitchFamily="-108" charset="-128"/>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4035098-57CB-D74F-B781-2050C280DB2B}" type="slidenum">
              <a:rPr lang="en-US">
                <a:latin typeface="Arial" pitchFamily="-108" charset="0"/>
                <a:ea typeface="ＭＳ Ｐゴシック" pitchFamily="-108" charset="-128"/>
                <a:cs typeface="ＭＳ Ｐゴシック" pitchFamily="-108" charset="-128"/>
              </a:rPr>
              <a:pPr/>
              <a:t>28</a:t>
            </a:fld>
            <a:endParaRPr lang="en-US">
              <a:latin typeface="Arial" pitchFamily="-108" charset="0"/>
              <a:ea typeface="ＭＳ Ｐゴシック" pitchFamily="-108" charset="-128"/>
              <a:cs typeface="ＭＳ Ｐゴシック" pitchFamily="-108" charset="-128"/>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F979103-FCBF-B744-A4E2-73D9E4B60941}" type="slidenum">
              <a:rPr lang="en-US">
                <a:latin typeface="Arial" pitchFamily="-108" charset="0"/>
                <a:ea typeface="ＭＳ Ｐゴシック" pitchFamily="-108" charset="-128"/>
                <a:cs typeface="ＭＳ Ｐゴシック" pitchFamily="-108" charset="-128"/>
              </a:rPr>
              <a:pPr/>
              <a:t>29</a:t>
            </a:fld>
            <a:endParaRPr lang="en-US">
              <a:latin typeface="Arial" pitchFamily="-108" charset="0"/>
              <a:ea typeface="ＭＳ Ｐゴシック" pitchFamily="-108" charset="-128"/>
              <a:cs typeface="ＭＳ Ｐゴシック" pitchFamily="-108" charset="-128"/>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440BBEF-6C9A-404B-A972-3F9F86785233}" type="slidenum">
              <a:rPr lang="en-US">
                <a:latin typeface="Arial" pitchFamily="-108" charset="0"/>
                <a:ea typeface="ＭＳ Ｐゴシック" pitchFamily="-108" charset="-128"/>
                <a:cs typeface="ＭＳ Ｐゴシック" pitchFamily="-108" charset="-128"/>
              </a:rPr>
              <a:pPr/>
              <a:t>30</a:t>
            </a:fld>
            <a:endParaRPr lang="en-US">
              <a:latin typeface="Arial" pitchFamily="-108" charset="0"/>
              <a:ea typeface="ＭＳ Ｐゴシック" pitchFamily="-108" charset="-128"/>
              <a:cs typeface="ＭＳ Ｐゴシック" pitchFamily="-108" charset="-128"/>
            </a:endParaRPr>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96F9E6F-3D19-314E-9019-95B0FBE16022}" type="slidenum">
              <a:rPr lang="en-US">
                <a:latin typeface="Arial" pitchFamily="-108" charset="0"/>
                <a:ea typeface="ＭＳ Ｐゴシック" pitchFamily="-108" charset="-128"/>
                <a:cs typeface="ＭＳ Ｐゴシック" pitchFamily="-108" charset="-128"/>
              </a:rPr>
              <a:pPr/>
              <a:t>3</a:t>
            </a:fld>
            <a:endParaRPr lang="en-US">
              <a:latin typeface="Arial" pitchFamily="-108" charset="0"/>
              <a:ea typeface="ＭＳ Ｐゴシック" pitchFamily="-108" charset="-128"/>
              <a:cs typeface="ＭＳ Ｐゴシック" pitchFamily="-108" charset="-128"/>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D03B68D-F33E-8E4C-A073-8FC450EA4840}" type="slidenum">
              <a:rPr lang="en-US">
                <a:latin typeface="Arial" pitchFamily="-108" charset="0"/>
                <a:ea typeface="ＭＳ Ｐゴシック" pitchFamily="-108" charset="-128"/>
                <a:cs typeface="ＭＳ Ｐゴシック" pitchFamily="-108" charset="-128"/>
              </a:rPr>
              <a:pPr/>
              <a:t>31</a:t>
            </a:fld>
            <a:endParaRPr lang="en-US">
              <a:latin typeface="Arial" pitchFamily="-108" charset="0"/>
              <a:ea typeface="ＭＳ Ｐゴシック" pitchFamily="-108" charset="-128"/>
              <a:cs typeface="ＭＳ Ｐゴシック" pitchFamily="-108" charset="-128"/>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27051D0-7C75-D54E-A57B-14277F448511}" type="slidenum">
              <a:rPr lang="en-US">
                <a:latin typeface="Arial" pitchFamily="-108" charset="0"/>
                <a:ea typeface="ＭＳ Ｐゴシック" pitchFamily="-108" charset="-128"/>
                <a:cs typeface="ＭＳ Ｐゴシック" pitchFamily="-108" charset="-128"/>
              </a:rPr>
              <a:pPr/>
              <a:t>32</a:t>
            </a:fld>
            <a:endParaRPr lang="en-US">
              <a:latin typeface="Arial" pitchFamily="-108" charset="0"/>
              <a:ea typeface="ＭＳ Ｐゴシック" pitchFamily="-108" charset="-128"/>
              <a:cs typeface="ＭＳ Ｐゴシック" pitchFamily="-108" charset="-128"/>
            </a:endParaRPr>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D443B04-B8B9-5E4A-8557-3CFA651B6F45}" type="slidenum">
              <a:rPr lang="en-US">
                <a:latin typeface="Arial" pitchFamily="-108" charset="0"/>
                <a:ea typeface="ＭＳ Ｐゴシック" pitchFamily="-108" charset="-128"/>
                <a:cs typeface="ＭＳ Ｐゴシック" pitchFamily="-108" charset="-128"/>
              </a:rPr>
              <a:pPr/>
              <a:t>33</a:t>
            </a:fld>
            <a:endParaRPr lang="en-US">
              <a:latin typeface="Arial" pitchFamily="-108" charset="0"/>
              <a:ea typeface="ＭＳ Ｐゴシック" pitchFamily="-108" charset="-128"/>
              <a:cs typeface="ＭＳ Ｐゴシック" pitchFamily="-108" charset="-128"/>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21AC739-BCAB-A643-9EFD-D4630CA61923}" type="slidenum">
              <a:rPr lang="en-US">
                <a:latin typeface="Arial" pitchFamily="-108" charset="0"/>
                <a:ea typeface="ＭＳ Ｐゴシック" pitchFamily="-108" charset="-128"/>
                <a:cs typeface="ＭＳ Ｐゴシック" pitchFamily="-108" charset="-128"/>
              </a:rPr>
              <a:pPr/>
              <a:t>34</a:t>
            </a:fld>
            <a:endParaRPr lang="en-US">
              <a:latin typeface="Arial" pitchFamily="-108" charset="0"/>
              <a:ea typeface="ＭＳ Ｐゴシック" pitchFamily="-108" charset="-128"/>
              <a:cs typeface="ＭＳ Ｐゴシック" pitchFamily="-108"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A1F0DD-2A0A-D248-B6CC-C3D3146A0F7B}" type="slidenum">
              <a:rPr lang="en-US">
                <a:latin typeface="Arial" pitchFamily="-108" charset="0"/>
                <a:ea typeface="ＭＳ Ｐゴシック" pitchFamily="-108" charset="-128"/>
                <a:cs typeface="ＭＳ Ｐゴシック" pitchFamily="-108" charset="-128"/>
              </a:rPr>
              <a:pPr/>
              <a:t>35</a:t>
            </a:fld>
            <a:endParaRPr lang="en-US">
              <a:latin typeface="Arial" pitchFamily="-108" charset="0"/>
              <a:ea typeface="ＭＳ Ｐゴシック" pitchFamily="-108" charset="-128"/>
              <a:cs typeface="ＭＳ Ｐゴシック" pitchFamily="-108" charset="-128"/>
            </a:endParaRPr>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08" charset="0"/>
                <a:ea typeface="ＭＳ Ｐゴシック" pitchFamily="-108" charset="-128"/>
                <a:cs typeface="ＭＳ Ｐゴシック" pitchFamily="-108" charset="-128"/>
              </a:rPr>
              <a:t>Right		Left?</a:t>
            </a:r>
          </a:p>
          <a:p>
            <a:pPr eaLnBrk="1" hangingPunct="1"/>
            <a:r>
              <a:rPr lang="en-US">
                <a:latin typeface="Arial" pitchFamily="-108" charset="0"/>
                <a:ea typeface="ＭＳ Ｐゴシック" pitchFamily="-108" charset="-128"/>
                <a:cs typeface="ＭＳ Ｐゴシック" pitchFamily="-108" charset="-128"/>
              </a:rPr>
              <a:t>No, right		Not left?</a:t>
            </a:r>
          </a:p>
          <a:p>
            <a:pPr eaLnBrk="1" hangingPunct="1"/>
            <a:r>
              <a:rPr lang="en-US">
                <a:latin typeface="Arial" pitchFamily="-108" charset="0"/>
                <a:ea typeface="ＭＳ Ｐゴシック" pitchFamily="-108" charset="-128"/>
                <a:cs typeface="ＭＳ Ｐゴシック" pitchFamily="-108" charset="-128"/>
              </a:rPr>
              <a:t>Go right. 		Oh right!</a:t>
            </a:r>
          </a:p>
          <a:p>
            <a:pPr eaLnBrk="1" hangingPunct="1"/>
            <a:r>
              <a:rPr lang="en-US">
                <a:latin typeface="Arial" pitchFamily="-108" charset="0"/>
                <a:ea typeface="ＭＳ Ｐゴシック" pitchFamily="-108" charset="-128"/>
                <a:cs typeface="ＭＳ Ｐゴシック" pitchFamily="-108" charset="-128"/>
              </a:rPr>
              <a:t>Yeah!</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F7C44783-D3E9-5946-BF04-11A1457FBC85}" type="slidenum">
              <a:rPr lang="en-US">
                <a:latin typeface="Arial" pitchFamily="-108" charset="0"/>
                <a:ea typeface="ＭＳ Ｐゴシック" pitchFamily="-108" charset="-128"/>
                <a:cs typeface="ＭＳ Ｐゴシック" pitchFamily="-108" charset="-128"/>
              </a:rPr>
              <a:pPr/>
              <a:t>36</a:t>
            </a:fld>
            <a:endParaRPr lang="en-US">
              <a:latin typeface="Arial" pitchFamily="-108" charset="0"/>
              <a:ea typeface="ＭＳ Ｐゴシック" pitchFamily="-108" charset="-128"/>
              <a:cs typeface="ＭＳ Ｐゴシック" pitchFamily="-108" charset="-128"/>
            </a:endParaRPr>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9616863-D15F-8944-AA03-EAC8E7243FE4}" type="slidenum">
              <a:rPr lang="en-US">
                <a:latin typeface="Arial" pitchFamily="-108" charset="0"/>
                <a:ea typeface="ＭＳ Ｐゴシック" pitchFamily="-108" charset="-128"/>
                <a:cs typeface="ＭＳ Ｐゴシック" pitchFamily="-108" charset="-128"/>
              </a:rPr>
              <a:pPr/>
              <a:t>37</a:t>
            </a:fld>
            <a:endParaRPr lang="en-US">
              <a:latin typeface="Arial" pitchFamily="-108" charset="0"/>
              <a:ea typeface="ＭＳ Ｐゴシック" pitchFamily="-108" charset="-128"/>
              <a:cs typeface="ＭＳ Ｐゴシック" pitchFamily="-108" charset="-128"/>
            </a:endParaRPr>
          </a:p>
        </p:txBody>
      </p:sp>
      <p:sp>
        <p:nvSpPr>
          <p:cNvPr id="870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eaLnBrk="1" hangingPunct="1"/>
            <a:fld id="{7042D04F-FB5A-BB45-8F78-5D4D68CAC66D}" type="slidenum">
              <a:rPr lang="en-US" sz="1200">
                <a:latin typeface="Palatino" pitchFamily="-108" charset="0"/>
              </a:rPr>
              <a:pPr algn="r" eaLnBrk="1" hangingPunct="1"/>
              <a:t>37</a:t>
            </a:fld>
            <a:endParaRPr lang="en-US" sz="1200">
              <a:latin typeface="Palatino" pitchFamily="-108" charset="0"/>
            </a:endParaRPr>
          </a:p>
        </p:txBody>
      </p:sp>
      <p:sp>
        <p:nvSpPr>
          <p:cNvPr id="87044" name="Rectangle 2"/>
          <p:cNvSpPr>
            <a:spLocks noGrp="1" noRot="1" noChangeAspect="1" noChangeArrowheads="1"/>
          </p:cNvSpPr>
          <p:nvPr>
            <p:ph type="sldImg"/>
          </p:nvPr>
        </p:nvSpPr>
        <p:spPr>
          <a:solidFill>
            <a:srgbClr val="FFFFFF"/>
          </a:solidFill>
          <a:ln/>
        </p:spPr>
      </p:sp>
      <p:sp>
        <p:nvSpPr>
          <p:cNvPr id="87045" name="Rectangle 3"/>
          <p:cNvSpPr>
            <a:spLocks noGrp="1" noChangeArrowheads="1"/>
          </p:cNvSpPr>
          <p:nvPr>
            <p:ph type="body" idx="1"/>
          </p:nvPr>
        </p:nvSpPr>
        <p:spPr>
          <a:solidFill>
            <a:srgbClr val="FFFFFF"/>
          </a:solidFill>
          <a:ln>
            <a:solidFill>
              <a:srgbClr val="000000"/>
            </a:solidFill>
          </a:ln>
        </p:spPr>
        <p:txBody>
          <a:bodyPr wrap="none"/>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AEA8A55-7E04-1E4E-939D-440533BBD5B1}" type="slidenum">
              <a:rPr lang="en-US">
                <a:latin typeface="Arial" pitchFamily="-108" charset="0"/>
                <a:ea typeface="ＭＳ Ｐゴシック" pitchFamily="-108" charset="-128"/>
                <a:cs typeface="ＭＳ Ｐゴシック" pitchFamily="-108" charset="-128"/>
              </a:rPr>
              <a:pPr/>
              <a:t>38</a:t>
            </a:fld>
            <a:endParaRPr lang="en-US">
              <a:latin typeface="Arial" pitchFamily="-108" charset="0"/>
              <a:ea typeface="ＭＳ Ｐゴシック" pitchFamily="-108" charset="-128"/>
              <a:cs typeface="ＭＳ Ｐゴシック" pitchFamily="-108" charset="-128"/>
            </a:endParaRPr>
          </a:p>
        </p:txBody>
      </p:sp>
      <p:sp>
        <p:nvSpPr>
          <p:cNvPr id="8909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eaLnBrk="1" hangingPunct="1"/>
            <a:fld id="{B58A7997-2843-2747-9FA3-27F0EAD82D1C}" type="slidenum">
              <a:rPr lang="en-US" sz="1200">
                <a:latin typeface="Palatino" pitchFamily="-108" charset="0"/>
              </a:rPr>
              <a:pPr algn="r" eaLnBrk="1" hangingPunct="1"/>
              <a:t>38</a:t>
            </a:fld>
            <a:endParaRPr lang="en-US" sz="1200">
              <a:latin typeface="Palatino" pitchFamily="-108" charset="0"/>
            </a:endParaRPr>
          </a:p>
        </p:txBody>
      </p:sp>
      <p:sp>
        <p:nvSpPr>
          <p:cNvPr id="89092" name="Rectangle 2"/>
          <p:cNvSpPr>
            <a:spLocks noGrp="1" noRot="1" noChangeAspect="1" noChangeArrowheads="1"/>
          </p:cNvSpPr>
          <p:nvPr>
            <p:ph type="sldImg"/>
          </p:nvPr>
        </p:nvSpPr>
        <p:spPr>
          <a:solidFill>
            <a:srgbClr val="FFFFFF"/>
          </a:solidFill>
          <a:ln/>
        </p:spPr>
      </p:sp>
      <p:sp>
        <p:nvSpPr>
          <p:cNvPr id="89093" name="Rectangle 3"/>
          <p:cNvSpPr>
            <a:spLocks noGrp="1" noChangeArrowheads="1"/>
          </p:cNvSpPr>
          <p:nvPr>
            <p:ph type="body" idx="1"/>
          </p:nvPr>
        </p:nvSpPr>
        <p:spPr>
          <a:solidFill>
            <a:srgbClr val="FFFFFF"/>
          </a:solidFill>
          <a:ln>
            <a:solidFill>
              <a:srgbClr val="000000"/>
            </a:solidFill>
          </a:ln>
        </p:spPr>
        <p:txBody>
          <a:bodyPr wrap="none"/>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B1F65B0-BC77-F846-B141-82C429BCA399}" type="slidenum">
              <a:rPr lang="en-US">
                <a:latin typeface="Arial" pitchFamily="-108" charset="0"/>
                <a:ea typeface="ＭＳ Ｐゴシック" pitchFamily="-108" charset="-128"/>
                <a:cs typeface="ＭＳ Ｐゴシック" pitchFamily="-108" charset="-128"/>
              </a:rPr>
              <a:pPr/>
              <a:t>39</a:t>
            </a:fld>
            <a:endParaRPr lang="en-US">
              <a:latin typeface="Arial" pitchFamily="-108" charset="0"/>
              <a:ea typeface="ＭＳ Ｐゴシック" pitchFamily="-108" charset="-128"/>
              <a:cs typeface="ＭＳ Ｐゴシック" pitchFamily="-108" charset="-128"/>
            </a:endParaRPr>
          </a:p>
        </p:txBody>
      </p:sp>
      <p:sp>
        <p:nvSpPr>
          <p:cNvPr id="911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eaLnBrk="1" hangingPunct="1"/>
            <a:fld id="{3AF6F9E5-2FFE-E645-9241-A0271B5D7576}" type="slidenum">
              <a:rPr lang="en-US" sz="1200">
                <a:latin typeface="Palatino" pitchFamily="-108" charset="0"/>
              </a:rPr>
              <a:pPr algn="r" eaLnBrk="1" hangingPunct="1"/>
              <a:t>39</a:t>
            </a:fld>
            <a:endParaRPr lang="en-US" sz="1200">
              <a:latin typeface="Palatino" pitchFamily="-108" charset="0"/>
            </a:endParaRPr>
          </a:p>
        </p:txBody>
      </p:sp>
      <p:sp>
        <p:nvSpPr>
          <p:cNvPr id="91140" name="Rectangle 2"/>
          <p:cNvSpPr>
            <a:spLocks noGrp="1" noRot="1" noChangeAspect="1" noChangeArrowheads="1"/>
          </p:cNvSpPr>
          <p:nvPr>
            <p:ph type="sldImg"/>
          </p:nvPr>
        </p:nvSpPr>
        <p:spPr>
          <a:solidFill>
            <a:srgbClr val="FFFFFF"/>
          </a:solidFill>
          <a:ln/>
        </p:spPr>
      </p:sp>
      <p:sp>
        <p:nvSpPr>
          <p:cNvPr id="91141" name="Rectangle 3"/>
          <p:cNvSpPr>
            <a:spLocks noGrp="1" noChangeArrowheads="1"/>
          </p:cNvSpPr>
          <p:nvPr>
            <p:ph type="body" idx="1"/>
          </p:nvPr>
        </p:nvSpPr>
        <p:spPr>
          <a:solidFill>
            <a:srgbClr val="FFFFFF"/>
          </a:solidFill>
          <a:ln>
            <a:solidFill>
              <a:srgbClr val="000000"/>
            </a:solidFill>
          </a:ln>
        </p:spPr>
        <p:txBody>
          <a:bodyPr wrap="none"/>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02605EC7-F5DB-B042-8B66-CF82EEC649B1}" type="slidenum">
              <a:rPr kumimoji="0" lang="en-US" altLang="ja-JP" sz="1200"/>
              <a:pPr/>
              <a:t>40</a:t>
            </a:fld>
            <a:endParaRPr kumimoji="0" lang="en-US" altLang="ja-JP" sz="1200"/>
          </a:p>
        </p:txBody>
      </p:sp>
      <p:sp>
        <p:nvSpPr>
          <p:cNvPr id="3194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a:fld id="{2CBF274E-E909-3042-8A93-15D031B7B756}" type="slidenum">
              <a:rPr kumimoji="0" lang="en-US" altLang="ja-JP" sz="1200">
                <a:latin typeface="Palatino" charset="0"/>
              </a:rPr>
              <a:pPr algn="r"/>
              <a:t>40</a:t>
            </a:fld>
            <a:endParaRPr kumimoji="0" lang="en-US" altLang="ja-JP" sz="1200">
              <a:latin typeface="Palatino" charset="0"/>
            </a:endParaRPr>
          </a:p>
        </p:txBody>
      </p:sp>
      <p:sp>
        <p:nvSpPr>
          <p:cNvPr id="31949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9492" name="Rectangle 3"/>
          <p:cNvSpPr>
            <a:spLocks noGrp="1" noChangeArrowheads="1"/>
          </p:cNvSpPr>
          <p:nvPr>
            <p:ph type="body" idx="1"/>
          </p:nvPr>
        </p:nvSpPr>
        <p:spPr bwMode="auto">
          <a:solidFill>
            <a:srgbClr val="FFFFFF"/>
          </a:solidFill>
          <a:ln>
            <a:solidFill>
              <a:srgbClr val="000000"/>
            </a:solidFill>
            <a:miter lim="800000"/>
            <a:headEnd/>
            <a:tailEnd/>
          </a:ln>
        </p:spPr>
        <p:txBody>
          <a:bodyPr wrap="none"/>
          <a:lstStyle/>
          <a:p>
            <a:pPr eaLnBrk="1" hangingPunct="1"/>
            <a:r>
              <a:rPr kumimoji="0" lang="en-US" altLang="ja-JP" sz="2400" dirty="0">
                <a:latin typeface="Arial" charset="0"/>
                <a:ea typeface="ＭＳ Ｐゴシック" charset="0"/>
                <a:cs typeface="ＭＳ Ｐゴシック" charset="0"/>
              </a:rPr>
              <a:t>• Describe the </a:t>
            </a:r>
            <a:r>
              <a:rPr kumimoji="0" lang="en-US" altLang="ja-JP" sz="2400" dirty="0" smtClean="0">
                <a:latin typeface="Arial" charset="0"/>
                <a:ea typeface="ＭＳ Ｐゴシック" charset="0"/>
                <a:cs typeface="ＭＳ Ｐゴシック" charset="0"/>
              </a:rPr>
              <a:t>room  </a:t>
            </a:r>
            <a:r>
              <a:rPr kumimoji="0" lang="en-US" altLang="ja-JP" sz="2400" smtClean="0">
                <a:latin typeface="Arial" charset="0"/>
                <a:ea typeface="ＭＳ Ｐゴシック" charset="0"/>
                <a:cs typeface="ＭＳ Ｐゴシック" charset="0"/>
              </a:rPr>
              <a:t>(prepositions</a:t>
            </a:r>
            <a:r>
              <a:rPr kumimoji="0" lang="en-US" altLang="ja-JP" sz="2400" baseline="0" smtClean="0">
                <a:latin typeface="Arial" charset="0"/>
                <a:ea typeface="ＭＳ Ｐゴシック" charset="0"/>
                <a:cs typeface="ＭＳ Ｐゴシック" charset="0"/>
              </a:rPr>
              <a:t> </a:t>
            </a:r>
            <a:r>
              <a:rPr kumimoji="0" lang="en-US" altLang="ja-JP" sz="2400" baseline="0" dirty="0" smtClean="0">
                <a:latin typeface="Arial" charset="0"/>
                <a:ea typeface="ＭＳ Ｐゴシック" charset="0"/>
                <a:cs typeface="ＭＳ Ｐゴシック" charset="0"/>
              </a:rPr>
              <a:t>and adjectives0)</a:t>
            </a:r>
            <a:endParaRPr kumimoji="0" lang="en-US" altLang="ja-JP" sz="2400" dirty="0">
              <a:latin typeface="Arial" charset="0"/>
              <a:ea typeface="ＭＳ Ｐゴシック" charset="0"/>
              <a:cs typeface="ＭＳ Ｐゴシック" charset="0"/>
            </a:endParaRPr>
          </a:p>
          <a:p>
            <a:pPr eaLnBrk="1" hangingPunct="1"/>
            <a:r>
              <a:rPr kumimoji="0" lang="en-US" altLang="ja-JP" sz="2400" dirty="0">
                <a:latin typeface="Arial" charset="0"/>
                <a:ea typeface="ＭＳ Ｐゴシック" charset="0"/>
                <a:cs typeface="ＭＳ Ｐゴシック" charset="0"/>
              </a:rPr>
              <a:t>OR</a:t>
            </a:r>
          </a:p>
          <a:p>
            <a:pPr eaLnBrk="1" hangingPunct="1"/>
            <a:r>
              <a:rPr kumimoji="0" lang="en-US" altLang="ja-JP" sz="2400" dirty="0">
                <a:latin typeface="Arial" charset="0"/>
                <a:ea typeface="ＭＳ Ｐゴシック" charset="0"/>
                <a:cs typeface="ＭＳ Ｐゴシック" charset="0"/>
              </a:rPr>
              <a:t>• Your </a:t>
            </a:r>
            <a:r>
              <a:rPr kumimoji="0" lang="en-US" altLang="ja-JP" sz="2400" dirty="0" smtClean="0">
                <a:latin typeface="Arial" charset="0"/>
                <a:ea typeface="ＭＳ Ｐゴシック" charset="0"/>
                <a:cs typeface="ＭＳ Ｐゴシック" charset="0"/>
              </a:rPr>
              <a:t>next</a:t>
            </a:r>
            <a:r>
              <a:rPr kumimoji="0" lang="en-US" altLang="ja-JP" sz="2400" baseline="0" dirty="0" smtClean="0">
                <a:latin typeface="Arial" charset="0"/>
                <a:ea typeface="ＭＳ Ｐゴシック" charset="0"/>
                <a:cs typeface="ＭＳ Ｐゴシック" charset="0"/>
              </a:rPr>
              <a:t> vacation </a:t>
            </a:r>
            <a:r>
              <a:rPr kumimoji="0" lang="en-US" altLang="ja-JP" sz="2400" dirty="0" smtClean="0">
                <a:latin typeface="Arial" charset="0"/>
                <a:ea typeface="ＭＳ Ｐゴシック" charset="0"/>
                <a:cs typeface="ＭＳ Ｐゴシック" charset="0"/>
              </a:rPr>
              <a:t>plans. (going</a:t>
            </a:r>
            <a:r>
              <a:rPr kumimoji="0" lang="en-US" altLang="ja-JP" sz="2400" baseline="0" dirty="0" smtClean="0">
                <a:latin typeface="Arial" charset="0"/>
                <a:ea typeface="ＭＳ Ｐゴシック" charset="0"/>
                <a:cs typeface="ＭＳ Ｐゴシック" charset="0"/>
              </a:rPr>
              <a:t> to/ will future)</a:t>
            </a:r>
            <a:endParaRPr kumimoji="0" lang="en-US" altLang="ja-JP" dirty="0">
              <a:latin typeface="Arial" charset="0"/>
              <a:ea typeface="ＭＳ Ｐゴシック" charset="0"/>
              <a:cs typeface="ＭＳ Ｐゴシック" charset="0"/>
            </a:endParaRPr>
          </a:p>
          <a:p>
            <a:pPr eaLnBrk="1" hangingPunct="1"/>
            <a:endParaRPr kumimoji="0" lang="ja-JP" alt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3E75445-5EAE-6C4B-8328-BD1ED179B0C9}" type="slidenum">
              <a:rPr lang="en-US">
                <a:latin typeface="Arial" pitchFamily="-108" charset="0"/>
                <a:ea typeface="ＭＳ Ｐゴシック" pitchFamily="-108" charset="-128"/>
                <a:cs typeface="ＭＳ Ｐゴシック" pitchFamily="-108" charset="-128"/>
              </a:rPr>
              <a:pPr/>
              <a:t>4</a:t>
            </a:fld>
            <a:endParaRPr lang="en-US">
              <a:latin typeface="Arial" pitchFamily="-108" charset="0"/>
              <a:ea typeface="ＭＳ Ｐゴシック" pitchFamily="-108" charset="-128"/>
              <a:cs typeface="ＭＳ Ｐゴシック" pitchFamily="-108" charset="-128"/>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08" charset="0"/>
                <a:ea typeface="ＭＳ Ｐゴシック" pitchFamily="-108" charset="-128"/>
                <a:cs typeface="ＭＳ Ｐゴシック" pitchFamily="-108" charset="-128"/>
              </a:rPr>
              <a: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02605EC7-F5DB-B042-8B66-CF82EEC649B1}" type="slidenum">
              <a:rPr kumimoji="0" lang="en-US" altLang="ja-JP" sz="1200"/>
              <a:pPr/>
              <a:t>41</a:t>
            </a:fld>
            <a:endParaRPr kumimoji="0" lang="en-US" altLang="ja-JP" sz="1200"/>
          </a:p>
        </p:txBody>
      </p:sp>
      <p:sp>
        <p:nvSpPr>
          <p:cNvPr id="3194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a:fld id="{2CBF274E-E909-3042-8A93-15D031B7B756}" type="slidenum">
              <a:rPr kumimoji="0" lang="en-US" altLang="ja-JP" sz="1200">
                <a:latin typeface="Palatino" charset="0"/>
              </a:rPr>
              <a:pPr algn="r"/>
              <a:t>41</a:t>
            </a:fld>
            <a:endParaRPr kumimoji="0" lang="en-US" altLang="ja-JP" sz="1200">
              <a:latin typeface="Palatino" charset="0"/>
            </a:endParaRPr>
          </a:p>
        </p:txBody>
      </p:sp>
      <p:sp>
        <p:nvSpPr>
          <p:cNvPr id="31949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9492" name="Rectangle 3"/>
          <p:cNvSpPr>
            <a:spLocks noGrp="1" noChangeArrowheads="1"/>
          </p:cNvSpPr>
          <p:nvPr>
            <p:ph type="body" idx="1"/>
          </p:nvPr>
        </p:nvSpPr>
        <p:spPr bwMode="auto">
          <a:solidFill>
            <a:srgbClr val="FFFFFF"/>
          </a:solidFill>
          <a:ln>
            <a:solidFill>
              <a:srgbClr val="000000"/>
            </a:solidFill>
            <a:miter lim="800000"/>
            <a:headEnd/>
            <a:tailEnd/>
          </a:ln>
        </p:spPr>
        <p:txBody>
          <a:bodyPr wrap="none"/>
          <a:lstStyle/>
          <a:p>
            <a:pPr eaLnBrk="1" hangingPunct="1"/>
            <a:r>
              <a:rPr kumimoji="0" lang="en-US" altLang="ja-JP" sz="2400" dirty="0">
                <a:latin typeface="Arial" charset="0"/>
                <a:ea typeface="ＭＳ Ｐゴシック" charset="0"/>
                <a:cs typeface="ＭＳ Ｐゴシック" charset="0"/>
              </a:rPr>
              <a:t>• Describe the </a:t>
            </a:r>
            <a:r>
              <a:rPr kumimoji="0" lang="en-US" altLang="ja-JP" sz="2400" dirty="0" smtClean="0">
                <a:latin typeface="Arial" charset="0"/>
                <a:ea typeface="ＭＳ Ｐゴシック" charset="0"/>
                <a:cs typeface="ＭＳ Ｐゴシック" charset="0"/>
              </a:rPr>
              <a:t>room  </a:t>
            </a:r>
            <a:r>
              <a:rPr kumimoji="0" lang="en-US" altLang="ja-JP" sz="2400" smtClean="0">
                <a:latin typeface="Arial" charset="0"/>
                <a:ea typeface="ＭＳ Ｐゴシック" charset="0"/>
                <a:cs typeface="ＭＳ Ｐゴシック" charset="0"/>
              </a:rPr>
              <a:t>(prepositions</a:t>
            </a:r>
            <a:r>
              <a:rPr kumimoji="0" lang="en-US" altLang="ja-JP" sz="2400" baseline="0" smtClean="0">
                <a:latin typeface="Arial" charset="0"/>
                <a:ea typeface="ＭＳ Ｐゴシック" charset="0"/>
                <a:cs typeface="ＭＳ Ｐゴシック" charset="0"/>
              </a:rPr>
              <a:t> </a:t>
            </a:r>
            <a:r>
              <a:rPr kumimoji="0" lang="en-US" altLang="ja-JP" sz="2400" baseline="0" dirty="0" smtClean="0">
                <a:latin typeface="Arial" charset="0"/>
                <a:ea typeface="ＭＳ Ｐゴシック" charset="0"/>
                <a:cs typeface="ＭＳ Ｐゴシック" charset="0"/>
              </a:rPr>
              <a:t>and adjectives0)</a:t>
            </a:r>
            <a:endParaRPr kumimoji="0" lang="en-US" altLang="ja-JP" sz="2400" dirty="0">
              <a:latin typeface="Arial" charset="0"/>
              <a:ea typeface="ＭＳ Ｐゴシック" charset="0"/>
              <a:cs typeface="ＭＳ Ｐゴシック" charset="0"/>
            </a:endParaRPr>
          </a:p>
          <a:p>
            <a:pPr eaLnBrk="1" hangingPunct="1"/>
            <a:r>
              <a:rPr kumimoji="0" lang="en-US" altLang="ja-JP" sz="2400" dirty="0">
                <a:latin typeface="Arial" charset="0"/>
                <a:ea typeface="ＭＳ Ｐゴシック" charset="0"/>
                <a:cs typeface="ＭＳ Ｐゴシック" charset="0"/>
              </a:rPr>
              <a:t>OR</a:t>
            </a:r>
          </a:p>
          <a:p>
            <a:pPr eaLnBrk="1" hangingPunct="1"/>
            <a:r>
              <a:rPr kumimoji="0" lang="en-US" altLang="ja-JP" sz="2400" dirty="0">
                <a:latin typeface="Arial" charset="0"/>
                <a:ea typeface="ＭＳ Ｐゴシック" charset="0"/>
                <a:cs typeface="ＭＳ Ｐゴシック" charset="0"/>
              </a:rPr>
              <a:t>• Your </a:t>
            </a:r>
            <a:r>
              <a:rPr kumimoji="0" lang="en-US" altLang="ja-JP" sz="2400" dirty="0" smtClean="0">
                <a:latin typeface="Arial" charset="0"/>
                <a:ea typeface="ＭＳ Ｐゴシック" charset="0"/>
                <a:cs typeface="ＭＳ Ｐゴシック" charset="0"/>
              </a:rPr>
              <a:t>next</a:t>
            </a:r>
            <a:r>
              <a:rPr kumimoji="0" lang="en-US" altLang="ja-JP" sz="2400" baseline="0" dirty="0" smtClean="0">
                <a:latin typeface="Arial" charset="0"/>
                <a:ea typeface="ＭＳ Ｐゴシック" charset="0"/>
                <a:cs typeface="ＭＳ Ｐゴシック" charset="0"/>
              </a:rPr>
              <a:t> vacation </a:t>
            </a:r>
            <a:r>
              <a:rPr kumimoji="0" lang="en-US" altLang="ja-JP" sz="2400" dirty="0" smtClean="0">
                <a:latin typeface="Arial" charset="0"/>
                <a:ea typeface="ＭＳ Ｐゴシック" charset="0"/>
                <a:cs typeface="ＭＳ Ｐゴシック" charset="0"/>
              </a:rPr>
              <a:t>plans. (going</a:t>
            </a:r>
            <a:r>
              <a:rPr kumimoji="0" lang="en-US" altLang="ja-JP" sz="2400" baseline="0" dirty="0" smtClean="0">
                <a:latin typeface="Arial" charset="0"/>
                <a:ea typeface="ＭＳ Ｐゴシック" charset="0"/>
                <a:cs typeface="ＭＳ Ｐゴシック" charset="0"/>
              </a:rPr>
              <a:t> to/ will future)</a:t>
            </a:r>
            <a:endParaRPr kumimoji="0" lang="en-US" altLang="ja-JP" dirty="0">
              <a:latin typeface="Arial" charset="0"/>
              <a:ea typeface="ＭＳ Ｐゴシック" charset="0"/>
              <a:cs typeface="ＭＳ Ｐゴシック" charset="0"/>
            </a:endParaRPr>
          </a:p>
          <a:p>
            <a:pPr eaLnBrk="1" hangingPunct="1"/>
            <a:endParaRPr kumimoji="0" lang="ja-JP" altLang="en-US"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6AC27A5-2756-354F-81A9-F11888BD1DBD}" type="slidenum">
              <a:rPr lang="en-US">
                <a:latin typeface="Arial" pitchFamily="-108" charset="0"/>
                <a:ea typeface="ＭＳ Ｐゴシック" pitchFamily="-108" charset="-128"/>
                <a:cs typeface="ＭＳ Ｐゴシック" pitchFamily="-108" charset="-128"/>
              </a:rPr>
              <a:pPr/>
              <a:t>42</a:t>
            </a:fld>
            <a:endParaRPr lang="en-US">
              <a:latin typeface="Arial" pitchFamily="-108" charset="0"/>
              <a:ea typeface="ＭＳ Ｐゴシック" pitchFamily="-108" charset="-128"/>
              <a:cs typeface="ＭＳ Ｐゴシック" pitchFamily="-108" charset="-128"/>
            </a:endParaRPr>
          </a:p>
        </p:txBody>
      </p:sp>
      <p:sp>
        <p:nvSpPr>
          <p:cNvPr id="93187" name="Rectangle 2"/>
          <p:cNvSpPr>
            <a:spLocks noGrp="1" noRot="1" noChangeAspect="1" noChangeArrowheads="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9BCA346-DBBB-DD43-BD68-50331F470C1F}" type="slidenum">
              <a:rPr lang="en-US">
                <a:latin typeface="Arial" pitchFamily="-108" charset="0"/>
                <a:ea typeface="ＭＳ Ｐゴシック" pitchFamily="-108" charset="-128"/>
                <a:cs typeface="ＭＳ Ｐゴシック" pitchFamily="-108" charset="-128"/>
              </a:rPr>
              <a:pPr/>
              <a:t>46</a:t>
            </a:fld>
            <a:endParaRPr lang="en-US">
              <a:latin typeface="Arial" pitchFamily="-108" charset="0"/>
              <a:ea typeface="ＭＳ Ｐゴシック" pitchFamily="-108" charset="-128"/>
              <a:cs typeface="ＭＳ Ｐゴシック" pitchFamily="-108" charset="-128"/>
            </a:endParaRPr>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5E2F2F6-D6D2-C04B-986D-8E1E13E12820}" type="slidenum">
              <a:rPr lang="en-US">
                <a:latin typeface="Arial" pitchFamily="-108" charset="0"/>
                <a:ea typeface="ＭＳ Ｐゴシック" pitchFamily="-108" charset="-128"/>
                <a:cs typeface="ＭＳ Ｐゴシック" pitchFamily="-108" charset="-128"/>
              </a:rPr>
              <a:pPr/>
              <a:t>47</a:t>
            </a:fld>
            <a:endParaRPr lang="en-US">
              <a:latin typeface="Arial" pitchFamily="-108" charset="0"/>
              <a:ea typeface="ＭＳ Ｐゴシック" pitchFamily="-108" charset="-128"/>
              <a:cs typeface="ＭＳ Ｐゴシック" pitchFamily="-108" charset="-128"/>
            </a:endParaRPr>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B2306DF-FFCC-AD47-B82A-CE67E0E5CB35}" type="slidenum">
              <a:rPr lang="en-US">
                <a:latin typeface="Arial" pitchFamily="-108" charset="0"/>
                <a:ea typeface="ＭＳ Ｐゴシック" pitchFamily="-108" charset="-128"/>
                <a:cs typeface="ＭＳ Ｐゴシック" pitchFamily="-108" charset="-128"/>
              </a:rPr>
              <a:pPr/>
              <a:t>48</a:t>
            </a:fld>
            <a:endParaRPr lang="en-US">
              <a:latin typeface="Arial" pitchFamily="-108" charset="0"/>
              <a:ea typeface="ＭＳ Ｐゴシック" pitchFamily="-108" charset="-128"/>
              <a:cs typeface="ＭＳ Ｐゴシック" pitchFamily="-108" charset="-128"/>
            </a:endParaRPr>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108" charset="0"/>
                <a:ea typeface="ＭＳ Ｐゴシック" pitchFamily="-108" charset="-128"/>
                <a:cs typeface="ＭＳ Ｐゴシック" pitchFamily="-108" charset="-128"/>
              </a:rPr>
              <a:t>A road went through a forest. A woman was walking down the road. </a:t>
            </a:r>
          </a:p>
          <a:p>
            <a:pPr eaLnBrk="1" hangingPunct="1"/>
            <a:r>
              <a:rPr lang="en-US" smtClean="0">
                <a:latin typeface="Arial" pitchFamily="-108" charset="0"/>
                <a:ea typeface="ＭＳ Ｐゴシック" pitchFamily="-108" charset="-128"/>
                <a:cs typeface="ＭＳ Ｐゴシック" pitchFamily="-108" charset="-128"/>
              </a:rPr>
              <a:t>Suddenly she saw a man. He was wearing a shirt, pants and a hat. He smiled and said something.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2C9B344-8B7F-5043-AE9B-76EE6571B2EA}" type="slidenum">
              <a:rPr lang="en-US">
                <a:latin typeface="Arial" pitchFamily="-108" charset="0"/>
                <a:ea typeface="ＭＳ Ｐゴシック" pitchFamily="-108" charset="-128"/>
                <a:cs typeface="ＭＳ Ｐゴシック" pitchFamily="-108" charset="-128"/>
              </a:rPr>
              <a:pPr/>
              <a:t>49</a:t>
            </a:fld>
            <a:endParaRPr lang="en-US">
              <a:latin typeface="Arial" pitchFamily="-108" charset="0"/>
              <a:ea typeface="ＭＳ Ｐゴシック" pitchFamily="-108" charset="-128"/>
              <a:cs typeface="ＭＳ Ｐゴシック" pitchFamily="-108" charset="-128"/>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5E669AE-D9C0-DF41-8ADB-D5D8A0948AB5}" type="slidenum">
              <a:rPr lang="en-US">
                <a:latin typeface="Arial" pitchFamily="-108" charset="0"/>
                <a:ea typeface="ＭＳ Ｐゴシック" pitchFamily="-108" charset="-128"/>
                <a:cs typeface="ＭＳ Ｐゴシック" pitchFamily="-108" charset="-128"/>
              </a:rPr>
              <a:pPr/>
              <a:t>50</a:t>
            </a:fld>
            <a:endParaRPr lang="en-US">
              <a:latin typeface="Arial" pitchFamily="-108" charset="0"/>
              <a:ea typeface="ＭＳ Ｐゴシック" pitchFamily="-108" charset="-128"/>
              <a:cs typeface="ＭＳ Ｐゴシック" pitchFamily="-108" charset="-128"/>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5E669AE-D9C0-DF41-8ADB-D5D8A0948AB5}" type="slidenum">
              <a:rPr lang="en-US">
                <a:latin typeface="Arial" pitchFamily="-108" charset="0"/>
                <a:ea typeface="ＭＳ Ｐゴシック" pitchFamily="-108" charset="-128"/>
                <a:cs typeface="ＭＳ Ｐゴシック" pitchFamily="-108" charset="-128"/>
              </a:rPr>
              <a:pPr/>
              <a:t>51</a:t>
            </a:fld>
            <a:endParaRPr lang="en-US">
              <a:latin typeface="Arial" pitchFamily="-108" charset="0"/>
              <a:ea typeface="ＭＳ Ｐゴシック" pitchFamily="-108" charset="-128"/>
              <a:cs typeface="ＭＳ Ｐゴシック" pitchFamily="-108" charset="-128"/>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8383CB3-5125-5049-83EF-40A166EBBBE5}" type="slidenum">
              <a:rPr lang="en-US">
                <a:latin typeface="Arial" pitchFamily="-108" charset="0"/>
                <a:ea typeface="ＭＳ Ｐゴシック" pitchFamily="-108" charset="-128"/>
                <a:cs typeface="ＭＳ Ｐゴシック" pitchFamily="-108" charset="-128"/>
              </a:rPr>
              <a:pPr/>
              <a:t>52</a:t>
            </a:fld>
            <a:endParaRPr lang="en-US">
              <a:latin typeface="Arial" pitchFamily="-108" charset="0"/>
              <a:ea typeface="ＭＳ Ｐゴシック" pitchFamily="-108" charset="-128"/>
              <a:cs typeface="ＭＳ Ｐゴシック" pitchFamily="-108" charset="-128"/>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eriod"/>
            </a:pPr>
            <a:r>
              <a:rPr lang="en-US" sz="800">
                <a:latin typeface="Arial" pitchFamily="-108" charset="0"/>
                <a:ea typeface="ＭＳ Ｐゴシック" pitchFamily="-108" charset="-128"/>
                <a:cs typeface="ＭＳ Ｐゴシック" pitchFamily="-108" charset="-128"/>
              </a:rPr>
              <a:t>I got my driver’s license when I was 14 years old.</a:t>
            </a:r>
          </a:p>
          <a:p>
            <a:pPr marL="228600" indent="-228600" eaLnBrk="1" hangingPunct="1">
              <a:buFontTx/>
              <a:buAutoNum type="arabicPeriod"/>
            </a:pPr>
            <a:r>
              <a:rPr lang="en-US" sz="800" smtClean="0">
                <a:latin typeface="Arial" pitchFamily="-108" charset="0"/>
                <a:ea typeface="ＭＳ Ｐゴシック" pitchFamily="-108" charset="-128"/>
                <a:cs typeface="ＭＳ Ｐゴシック" pitchFamily="-108" charset="-128"/>
              </a:rPr>
              <a:t> In Thailand, </a:t>
            </a:r>
            <a:r>
              <a:rPr lang="en-US" sz="800">
                <a:latin typeface="Arial" pitchFamily="-108" charset="0"/>
                <a:ea typeface="ＭＳ Ｐゴシック" pitchFamily="-108" charset="-128"/>
                <a:cs typeface="ＭＳ Ｐゴシック" pitchFamily="-108" charset="-128"/>
              </a:rPr>
              <a:t>I went swimming with elephants.</a:t>
            </a:r>
          </a:p>
          <a:p>
            <a:pPr marL="228600" indent="-228600" eaLnBrk="1" hangingPunct="1">
              <a:buFontTx/>
              <a:buAutoNum type="arabicPeriod"/>
            </a:pPr>
            <a:r>
              <a:rPr lang="en-US" sz="800">
                <a:latin typeface="Arial" pitchFamily="-108" charset="0"/>
                <a:ea typeface="ＭＳ Ｐゴシック" pitchFamily="-108" charset="-128"/>
                <a:cs typeface="ＭＳ Ｐゴシック" pitchFamily="-108" charset="-128"/>
              </a:rPr>
              <a:t> In HS, my favorite class was English.</a:t>
            </a:r>
          </a:p>
          <a:p>
            <a:pPr marL="228600" indent="-228600" eaLnBrk="1" hangingPunct="1">
              <a:buFontTx/>
              <a:buAutoNum type="arabicPeriod"/>
            </a:pPr>
            <a:r>
              <a:rPr lang="en-US" sz="800">
                <a:latin typeface="Arial" pitchFamily="-108" charset="0"/>
                <a:ea typeface="ＭＳ Ｐゴシック" pitchFamily="-108" charset="-128"/>
                <a:cs typeface="ＭＳ Ｐゴシック" pitchFamily="-108" charset="-128"/>
              </a:rPr>
              <a:t> This is my 3rd set of teeth, and they are real.</a:t>
            </a:r>
          </a:p>
          <a:p>
            <a:pPr marL="228600" indent="-228600" eaLnBrk="1" hangingPunct="1">
              <a:buFontTx/>
              <a:buAutoNum type="arabicPeriod"/>
            </a:pPr>
            <a:endParaRPr lang="en-US" sz="80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8383CB3-5125-5049-83EF-40A166EBBBE5}" type="slidenum">
              <a:rPr lang="en-US">
                <a:latin typeface="Arial" pitchFamily="-108" charset="0"/>
                <a:ea typeface="ＭＳ Ｐゴシック" pitchFamily="-108" charset="-128"/>
                <a:cs typeface="ＭＳ Ｐゴシック" pitchFamily="-108" charset="-128"/>
              </a:rPr>
              <a:pPr/>
              <a:t>53</a:t>
            </a:fld>
            <a:endParaRPr lang="en-US">
              <a:latin typeface="Arial" pitchFamily="-108" charset="0"/>
              <a:ea typeface="ＭＳ Ｐゴシック" pitchFamily="-108" charset="-128"/>
              <a:cs typeface="ＭＳ Ｐゴシック" pitchFamily="-108" charset="-128"/>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eriod"/>
            </a:pPr>
            <a:r>
              <a:rPr lang="en-US" sz="800">
                <a:latin typeface="Arial" pitchFamily="-108" charset="0"/>
                <a:ea typeface="ＭＳ Ｐゴシック" pitchFamily="-108" charset="-128"/>
                <a:cs typeface="ＭＳ Ｐゴシック" pitchFamily="-108" charset="-128"/>
              </a:rPr>
              <a:t>I got my driver’s license when I was 14 years old.</a:t>
            </a:r>
          </a:p>
          <a:p>
            <a:pPr marL="228600" indent="-228600" eaLnBrk="1" hangingPunct="1">
              <a:buFontTx/>
              <a:buAutoNum type="arabicPeriod"/>
            </a:pPr>
            <a:r>
              <a:rPr lang="en-US" sz="800" smtClean="0">
                <a:latin typeface="Arial" pitchFamily="-108" charset="0"/>
                <a:ea typeface="ＭＳ Ｐゴシック" pitchFamily="-108" charset="-128"/>
                <a:cs typeface="ＭＳ Ｐゴシック" pitchFamily="-108" charset="-128"/>
              </a:rPr>
              <a:t> In Thailand, </a:t>
            </a:r>
            <a:r>
              <a:rPr lang="en-US" sz="800">
                <a:latin typeface="Arial" pitchFamily="-108" charset="0"/>
                <a:ea typeface="ＭＳ Ｐゴシック" pitchFamily="-108" charset="-128"/>
                <a:cs typeface="ＭＳ Ｐゴシック" pitchFamily="-108" charset="-128"/>
              </a:rPr>
              <a:t>I went swimming with elephants.</a:t>
            </a:r>
          </a:p>
          <a:p>
            <a:pPr marL="228600" indent="-228600" eaLnBrk="1" hangingPunct="1">
              <a:buFontTx/>
              <a:buAutoNum type="arabicPeriod"/>
            </a:pPr>
            <a:r>
              <a:rPr lang="en-US" sz="800">
                <a:latin typeface="Arial" pitchFamily="-108" charset="0"/>
                <a:ea typeface="ＭＳ Ｐゴシック" pitchFamily="-108" charset="-128"/>
                <a:cs typeface="ＭＳ Ｐゴシック" pitchFamily="-108" charset="-128"/>
              </a:rPr>
              <a:t> In HS, my favorite class was English.</a:t>
            </a:r>
          </a:p>
          <a:p>
            <a:pPr marL="228600" indent="-228600" eaLnBrk="1" hangingPunct="1">
              <a:buFontTx/>
              <a:buAutoNum type="arabicPeriod"/>
            </a:pPr>
            <a:r>
              <a:rPr lang="en-US" sz="800">
                <a:latin typeface="Arial" pitchFamily="-108" charset="0"/>
                <a:ea typeface="ＭＳ Ｐゴシック" pitchFamily="-108" charset="-128"/>
                <a:cs typeface="ＭＳ Ｐゴシック" pitchFamily="-108" charset="-128"/>
              </a:rPr>
              <a:t> This is my 3rd set of teeth, and they are real.</a:t>
            </a:r>
          </a:p>
          <a:p>
            <a:pPr marL="228600" indent="-228600" eaLnBrk="1" hangingPunct="1">
              <a:buFontTx/>
              <a:buAutoNum type="arabicPeriod"/>
            </a:pPr>
            <a:endParaRPr lang="en-US" sz="80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415C984-C25B-1148-8327-AD53E7179D39}" type="slidenum">
              <a:rPr lang="en-US">
                <a:latin typeface="Arial" pitchFamily="-108" charset="0"/>
                <a:ea typeface="ＭＳ Ｐゴシック" pitchFamily="-108" charset="-128"/>
                <a:cs typeface="ＭＳ Ｐゴシック" pitchFamily="-108" charset="-128"/>
              </a:rPr>
              <a:pPr/>
              <a:t>5</a:t>
            </a:fld>
            <a:endParaRPr lang="en-US">
              <a:latin typeface="Arial" pitchFamily="-108" charset="0"/>
              <a:ea typeface="ＭＳ Ｐゴシック" pitchFamily="-108" charset="-128"/>
              <a:cs typeface="ＭＳ Ｐゴシック" pitchFamily="-108" charset="-128"/>
            </a:endParaRPr>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Hard – soft , difficult</a:t>
            </a:r>
          </a:p>
          <a:p>
            <a:r>
              <a:rPr lang="en-US" dirty="0" smtClean="0"/>
              <a:t>Blue – orange (color wheel),  happy</a:t>
            </a:r>
          </a:p>
          <a:p>
            <a:r>
              <a:rPr lang="en-US" dirty="0" smtClean="0"/>
              <a:t>Old – new/ young</a:t>
            </a:r>
          </a:p>
          <a:p>
            <a:r>
              <a:rPr lang="en-US" dirty="0" smtClean="0"/>
              <a:t>Cool – warm/</a:t>
            </a:r>
            <a:r>
              <a:rPr lang="en-US" baseline="0" dirty="0" smtClean="0"/>
              <a:t> </a:t>
            </a:r>
            <a:r>
              <a:rPr lang="en-US" baseline="0" dirty="0" err="1" smtClean="0"/>
              <a:t>uncool</a:t>
            </a:r>
            <a:r>
              <a:rPr lang="en-US" baseline="0" dirty="0" smtClean="0"/>
              <a:t>/ old-fashioned</a:t>
            </a:r>
          </a:p>
          <a:p>
            <a:r>
              <a:rPr lang="en-US" baseline="0" dirty="0" smtClean="0"/>
              <a:t>cheap – expensive/ costly // good (high quality)</a:t>
            </a:r>
            <a:endParaRPr lang="en-US" dirty="0"/>
          </a:p>
        </p:txBody>
      </p:sp>
      <p:sp>
        <p:nvSpPr>
          <p:cNvPr id="4" name="Slide Number Placeholder 3"/>
          <p:cNvSpPr>
            <a:spLocks noGrp="1"/>
          </p:cNvSpPr>
          <p:nvPr>
            <p:ph type="sldNum" sz="quarter" idx="10"/>
          </p:nvPr>
        </p:nvSpPr>
        <p:spPr/>
        <p:txBody>
          <a:bodyPr/>
          <a:lstStyle/>
          <a:p>
            <a:pPr>
              <a:defRPr/>
            </a:pPr>
            <a:fld id="{947AC35C-62F6-1941-B914-DD592834726C}" type="slidenum">
              <a:rPr lang="en-US" smtClean="0"/>
              <a:pPr>
                <a:defRPr/>
              </a:pPr>
              <a:t>55</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 wrong</a:t>
            </a:r>
          </a:p>
          <a:p>
            <a:r>
              <a:rPr lang="en-US" dirty="0" smtClean="0"/>
              <a:t>Right = wrong/</a:t>
            </a:r>
            <a:r>
              <a:rPr lang="en-US" baseline="0" dirty="0" smtClean="0"/>
              <a:t> incorrect / mistake   2 points</a:t>
            </a:r>
          </a:p>
          <a:p>
            <a:r>
              <a:rPr lang="en-US" baseline="0" dirty="0" smtClean="0"/>
              <a:t>Right = wrong / left</a:t>
            </a:r>
            <a:endParaRPr lang="en-US" dirty="0"/>
          </a:p>
        </p:txBody>
      </p:sp>
      <p:sp>
        <p:nvSpPr>
          <p:cNvPr id="4" name="Slide Number Placeholder 3"/>
          <p:cNvSpPr>
            <a:spLocks noGrp="1"/>
          </p:cNvSpPr>
          <p:nvPr>
            <p:ph type="sldNum" sz="quarter" idx="10"/>
          </p:nvPr>
        </p:nvSpPr>
        <p:spPr/>
        <p:txBody>
          <a:bodyPr/>
          <a:lstStyle/>
          <a:p>
            <a:pPr>
              <a:defRPr/>
            </a:pPr>
            <a:fld id="{947AC35C-62F6-1941-B914-DD592834726C}" type="slidenum">
              <a:rPr lang="en-US" smtClean="0"/>
              <a:pPr>
                <a:defRPr/>
              </a:pPr>
              <a:t>56</a:t>
            </a:fld>
            <a:endParaRPr lang="en-US"/>
          </a:p>
        </p:txBody>
      </p:sp>
    </p:spTree>
    <p:extLst>
      <p:ext uri="{BB962C8B-B14F-4D97-AF65-F5344CB8AC3E}">
        <p14:creationId xmlns:p14="http://schemas.microsoft.com/office/powerpoint/2010/main" val="1588080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DBFCFDC-BC50-DA44-B42C-FD1291BDA332}" type="slidenum">
              <a:rPr lang="en-US">
                <a:latin typeface="Arial" pitchFamily="-108" charset="0"/>
                <a:ea typeface="ＭＳ Ｐゴシック" pitchFamily="-108" charset="-128"/>
                <a:cs typeface="ＭＳ Ｐゴシック" pitchFamily="-108" charset="-128"/>
              </a:rPr>
              <a:pPr/>
              <a:t>57</a:t>
            </a:fld>
            <a:endParaRPr lang="en-US">
              <a:latin typeface="Arial" pitchFamily="-108" charset="0"/>
              <a:ea typeface="ＭＳ Ｐゴシック" pitchFamily="-108" charset="-128"/>
              <a:cs typeface="ＭＳ Ｐゴシック" pitchFamily="-108" charset="-128"/>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204524B9-D3E4-FA47-9803-CE3E91D3C127}" type="slidenum">
              <a:rPr lang="en-US">
                <a:latin typeface="Arial" pitchFamily="-108" charset="0"/>
                <a:ea typeface="ＭＳ Ｐゴシック" pitchFamily="-108" charset="-128"/>
                <a:cs typeface="ＭＳ Ｐゴシック" pitchFamily="-108" charset="-128"/>
              </a:rPr>
              <a:pPr/>
              <a:t>58</a:t>
            </a:fld>
            <a:endParaRPr lang="en-US">
              <a:latin typeface="Arial" pitchFamily="-108" charset="0"/>
              <a:ea typeface="ＭＳ Ｐゴシック" pitchFamily="-108" charset="-128"/>
              <a:cs typeface="ＭＳ Ｐゴシック" pitchFamily="-108" charset="-128"/>
            </a:endParaRPr>
          </a:p>
        </p:txBody>
      </p:sp>
      <p:sp>
        <p:nvSpPr>
          <p:cNvPr id="111619" name="Rectangle 2"/>
          <p:cNvSpPr>
            <a:spLocks noGrp="1" noRot="1" noChangeAspect="1" noChangeArrowheads="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D1CC3CF-4CB1-024F-8DDF-484337C9418F}" type="slidenum">
              <a:rPr lang="en-US">
                <a:latin typeface="Arial" pitchFamily="-108" charset="0"/>
                <a:ea typeface="ＭＳ Ｐゴシック" pitchFamily="-108" charset="-128"/>
                <a:cs typeface="ＭＳ Ｐゴシック" pitchFamily="-108" charset="-128"/>
              </a:rPr>
              <a:pPr/>
              <a:t>60</a:t>
            </a:fld>
            <a:endParaRPr lang="en-US">
              <a:latin typeface="Arial" pitchFamily="-108" charset="0"/>
              <a:ea typeface="ＭＳ Ｐゴシック" pitchFamily="-108" charset="-128"/>
              <a:cs typeface="ＭＳ Ｐゴシック" pitchFamily="-108" charset="-128"/>
            </a:endParaRPr>
          </a:p>
        </p:txBody>
      </p:sp>
      <p:sp>
        <p:nvSpPr>
          <p:cNvPr id="114691" name="Rectangle 2"/>
          <p:cNvSpPr>
            <a:spLocks noGrp="1" noRot="1" noChangeAspect="1" noChangeArrowheads="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BAC91CB-7B19-A643-8AEB-DCD2E639AF2A}" type="slidenum">
              <a:rPr lang="en-US">
                <a:latin typeface="Arial" pitchFamily="-108" charset="0"/>
                <a:ea typeface="ＭＳ Ｐゴシック" pitchFamily="-108" charset="-128"/>
                <a:cs typeface="ＭＳ Ｐゴシック" pitchFamily="-108" charset="-128"/>
              </a:rPr>
              <a:pPr/>
              <a:t>61</a:t>
            </a:fld>
            <a:endParaRPr lang="en-US">
              <a:latin typeface="Arial" pitchFamily="-108" charset="0"/>
              <a:ea typeface="ＭＳ Ｐゴシック" pitchFamily="-108" charset="-128"/>
              <a:cs typeface="ＭＳ Ｐゴシック" pitchFamily="-108" charset="-128"/>
            </a:endParaRPr>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6B9233D5-4757-D046-BB94-585B01EFE0E5}" type="slidenum">
              <a:rPr lang="en-US">
                <a:latin typeface="Arial" pitchFamily="-108" charset="0"/>
                <a:ea typeface="ＭＳ Ｐゴシック" pitchFamily="-108" charset="-128"/>
                <a:cs typeface="ＭＳ Ｐゴシック" pitchFamily="-108" charset="-128"/>
              </a:rPr>
              <a:pPr/>
              <a:t>62</a:t>
            </a:fld>
            <a:endParaRPr lang="en-US">
              <a:latin typeface="Arial" pitchFamily="-108" charset="0"/>
              <a:ea typeface="ＭＳ Ｐゴシック" pitchFamily="-108" charset="-128"/>
              <a:cs typeface="ＭＳ Ｐゴシック" pitchFamily="-108" charset="-128"/>
            </a:endParaRPr>
          </a:p>
        </p:txBody>
      </p:sp>
      <p:sp>
        <p:nvSpPr>
          <p:cNvPr id="11878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eaLnBrk="1" hangingPunct="1"/>
            <a:fld id="{C3D2F6F5-75CD-4341-8139-FF5A940E8FEE}" type="slidenum">
              <a:rPr lang="en-US" sz="1200">
                <a:latin typeface="Palatino" pitchFamily="-108" charset="0"/>
              </a:rPr>
              <a:pPr algn="r" eaLnBrk="1" hangingPunct="1"/>
              <a:t>62</a:t>
            </a:fld>
            <a:endParaRPr lang="en-US" sz="1200">
              <a:latin typeface="Palatino" pitchFamily="-108" charset="0"/>
            </a:endParaRPr>
          </a:p>
        </p:txBody>
      </p:sp>
      <p:sp>
        <p:nvSpPr>
          <p:cNvPr id="118788" name="Rectangle 2"/>
          <p:cNvSpPr>
            <a:spLocks noGrp="1" noRot="1" noChangeAspect="1" noChangeArrowheads="1"/>
          </p:cNvSpPr>
          <p:nvPr>
            <p:ph type="sldImg"/>
          </p:nvPr>
        </p:nvSpPr>
        <p:spPr>
          <a:solidFill>
            <a:srgbClr val="FFFFFF"/>
          </a:solidFill>
          <a:ln/>
        </p:spPr>
      </p:sp>
      <p:sp>
        <p:nvSpPr>
          <p:cNvPr id="118789" name="Rectangle 3"/>
          <p:cNvSpPr>
            <a:spLocks noGrp="1" noChangeArrowheads="1"/>
          </p:cNvSpPr>
          <p:nvPr>
            <p:ph type="body" idx="1"/>
          </p:nvPr>
        </p:nvSpPr>
        <p:spPr>
          <a:solidFill>
            <a:srgbClr val="FFFFFF"/>
          </a:solidFill>
          <a:ln>
            <a:solidFill>
              <a:srgbClr val="000000"/>
            </a:solidFill>
          </a:ln>
        </p:spPr>
        <p:txBody>
          <a:bodyPr wrap="none"/>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A0D9196-A520-6946-8E27-22A92B9BD5DF}" type="slidenum">
              <a:rPr lang="en-US">
                <a:latin typeface="Arial" pitchFamily="-108" charset="0"/>
                <a:ea typeface="ＭＳ Ｐゴシック" pitchFamily="-108" charset="-128"/>
                <a:cs typeface="ＭＳ Ｐゴシック" pitchFamily="-108" charset="-128"/>
              </a:rPr>
              <a:pPr/>
              <a:t>63</a:t>
            </a:fld>
            <a:endParaRPr lang="en-US">
              <a:latin typeface="Arial" pitchFamily="-108" charset="0"/>
              <a:ea typeface="ＭＳ Ｐゴシック" pitchFamily="-108" charset="-128"/>
              <a:cs typeface="ＭＳ Ｐゴシック" pitchFamily="-108" charset="-128"/>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AC1965D-A43C-BD43-845C-CA33CF78C0F5}" type="slidenum">
              <a:rPr lang="en-US" smtClean="0">
                <a:latin typeface="Calibri" pitchFamily="-108" charset="0"/>
                <a:ea typeface="ＭＳ Ｐゴシック" pitchFamily="-108" charset="-128"/>
                <a:cs typeface="ＭＳ Ｐゴシック" pitchFamily="-108" charset="-128"/>
              </a:rPr>
              <a:pPr/>
              <a:t>64</a:t>
            </a:fld>
            <a:endParaRPr lang="en-US" smtClean="0">
              <a:latin typeface="Calibri" pitchFamily="-108" charset="0"/>
              <a:ea typeface="ＭＳ Ｐゴシック" pitchFamily="-108" charset="-128"/>
              <a:cs typeface="ＭＳ Ｐゴシック" pitchFamily="-108" charset="-128"/>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spcBef>
                <a:spcPct val="0"/>
              </a:spcBef>
            </a:pPr>
            <a:endParaRPr lang="en-US" smtClean="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E2F94ED-76EB-F647-AC88-A21829D507E2}" type="slidenum">
              <a:rPr lang="en-US" smtClean="0">
                <a:latin typeface="Calibri" pitchFamily="-108" charset="0"/>
                <a:ea typeface="ＭＳ Ｐゴシック" pitchFamily="-108" charset="-128"/>
                <a:cs typeface="ＭＳ Ｐゴシック" pitchFamily="-108" charset="-128"/>
              </a:rPr>
              <a:pPr/>
              <a:t>65</a:t>
            </a:fld>
            <a:endParaRPr lang="en-US" smtClean="0">
              <a:latin typeface="Calibri" pitchFamily="-108" charset="0"/>
              <a:ea typeface="ＭＳ Ｐゴシック" pitchFamily="-108" charset="-128"/>
              <a:cs typeface="ＭＳ Ｐゴシック" pitchFamily="-108" charset="-128"/>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spcBef>
                <a:spcPct val="0"/>
              </a:spcBef>
            </a:pPr>
            <a:endParaRPr lang="en-US" smtClean="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FC7A6A5-D520-7A4F-AF7D-5238A0816A08}" type="slidenum">
              <a:rPr lang="en-US">
                <a:latin typeface="Arial" pitchFamily="-108" charset="0"/>
                <a:ea typeface="ＭＳ Ｐゴシック" pitchFamily="-108" charset="-128"/>
                <a:cs typeface="ＭＳ Ｐゴシック" pitchFamily="-108" charset="-128"/>
              </a:rPr>
              <a:pPr/>
              <a:t>6</a:t>
            </a:fld>
            <a:endParaRPr lang="en-US">
              <a:latin typeface="Arial" pitchFamily="-108" charset="0"/>
              <a:ea typeface="ＭＳ Ｐゴシック" pitchFamily="-108" charset="-128"/>
              <a:cs typeface="ＭＳ Ｐゴシック" pitchFamily="-108" charset="-128"/>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8190E068-42B6-E343-A1DD-F19603AF114C}" type="slidenum">
              <a:rPr lang="en-US" smtClean="0">
                <a:latin typeface="Calibri" pitchFamily="-108" charset="0"/>
                <a:ea typeface="ＭＳ Ｐゴシック" pitchFamily="-108" charset="-128"/>
                <a:cs typeface="ＭＳ Ｐゴシック" pitchFamily="-108" charset="-128"/>
              </a:rPr>
              <a:pPr/>
              <a:t>66</a:t>
            </a:fld>
            <a:endParaRPr lang="en-US" smtClean="0">
              <a:latin typeface="Calibri" pitchFamily="-108" charset="0"/>
              <a:ea typeface="ＭＳ Ｐゴシック" pitchFamily="-108" charset="-128"/>
              <a:cs typeface="ＭＳ Ｐゴシック" pitchFamily="-108"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spcBef>
                <a:spcPct val="0"/>
              </a:spcBef>
            </a:pPr>
            <a:r>
              <a:rPr lang="en-US" sz="1800" smtClean="0">
                <a:latin typeface="Arial" pitchFamily="-108" charset="0"/>
                <a:ea typeface="ＭＳ Ｐゴシック" pitchFamily="-108" charset="-128"/>
                <a:cs typeface="ＭＳ Ｐゴシック" pitchFamily="-108" charset="-128"/>
              </a:rPr>
              <a:t>Transactional -- lots of activities (info gaps</a:t>
            </a:r>
          </a:p>
          <a:p>
            <a:pPr eaLnBrk="1" hangingPunct="1">
              <a:spcBef>
                <a:spcPct val="0"/>
              </a:spcBef>
            </a:pPr>
            <a:r>
              <a:rPr lang="en-US" sz="1800" smtClean="0">
                <a:latin typeface="Arial" pitchFamily="-108" charset="0"/>
                <a:ea typeface="ＭＳ Ｐゴシック" pitchFamily="-108" charset="-128"/>
                <a:cs typeface="ＭＳ Ｐゴシック" pitchFamily="-108" charset="-128"/>
              </a:rPr>
              <a:t>Interactional - not as much</a:t>
            </a:r>
            <a:endParaRPr lang="en-US" smtClean="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FEA9C19-F283-F04C-BB35-DDBC014FB144}" type="slidenum">
              <a:rPr lang="en-US">
                <a:latin typeface="Arial" pitchFamily="-108" charset="0"/>
                <a:ea typeface="ＭＳ Ｐゴシック" pitchFamily="-108" charset="-128"/>
                <a:cs typeface="ＭＳ Ｐゴシック" pitchFamily="-108" charset="-128"/>
              </a:rPr>
              <a:pPr/>
              <a:t>67</a:t>
            </a:fld>
            <a:endParaRPr lang="en-US">
              <a:latin typeface="Arial" pitchFamily="-108" charset="0"/>
              <a:ea typeface="ＭＳ Ｐゴシック" pitchFamily="-108" charset="-128"/>
              <a:cs typeface="ＭＳ Ｐゴシック" pitchFamily="-108" charset="-128"/>
            </a:endParaRPr>
          </a:p>
        </p:txBody>
      </p:sp>
      <p:sp>
        <p:nvSpPr>
          <p:cNvPr id="129027" name="Rectangle 2"/>
          <p:cNvSpPr>
            <a:spLocks noGrp="1" noRot="1" noChangeAspect="1" noChangeArrowheads="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08" charset="0"/>
                <a:ea typeface="ＭＳ Ｐゴシック" pitchFamily="-108" charset="-128"/>
                <a:cs typeface="ＭＳ Ｐゴシック" pitchFamily="-108" charset="-128"/>
              </a:rPr>
              <a:t>L&amp;R vs. Silent L&amp;R</a:t>
            </a:r>
          </a:p>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FBBB32F9-4A68-A043-8243-1F62F7FACACB}" type="slidenum">
              <a:rPr lang="en-US">
                <a:latin typeface="Arial" pitchFamily="-108" charset="0"/>
                <a:ea typeface="ＭＳ Ｐゴシック" pitchFamily="-108" charset="-128"/>
                <a:cs typeface="ＭＳ Ｐゴシック" pitchFamily="-108" charset="-128"/>
              </a:rPr>
              <a:pPr/>
              <a:t>70</a:t>
            </a:fld>
            <a:endParaRPr lang="en-US">
              <a:latin typeface="Arial" pitchFamily="-108" charset="0"/>
              <a:ea typeface="ＭＳ Ｐゴシック" pitchFamily="-108" charset="-128"/>
              <a:cs typeface="ＭＳ Ｐゴシック" pitchFamily="-108" charset="-128"/>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E36E4862-812F-0248-B970-282C34A12133}" type="slidenum">
              <a:rPr lang="en-US">
                <a:latin typeface="Arial" pitchFamily="-108" charset="0"/>
                <a:ea typeface="ＭＳ Ｐゴシック" pitchFamily="-108" charset="-128"/>
                <a:cs typeface="ＭＳ Ｐゴシック" pitchFamily="-108" charset="-128"/>
              </a:rPr>
              <a:pPr/>
              <a:t>71</a:t>
            </a:fld>
            <a:endParaRPr lang="en-US">
              <a:latin typeface="Arial" pitchFamily="-108" charset="0"/>
              <a:ea typeface="ＭＳ Ｐゴシック" pitchFamily="-108" charset="-128"/>
              <a:cs typeface="ＭＳ Ｐゴシック" pitchFamily="-108" charset="-128"/>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08" charset="0"/>
                <a:ea typeface="ＭＳ Ｐゴシック" pitchFamily="-108" charset="-128"/>
                <a:cs typeface="ＭＳ Ｐゴシック" pitchFamily="-108" charset="-128"/>
              </a:rPr>
              <a:t>L&amp;R vs. Silent L&amp;R</a:t>
            </a:r>
          </a:p>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A9C17987-E959-8942-8CFB-4BAEC8ADDBDA}" type="slidenum">
              <a:rPr lang="en-US">
                <a:latin typeface="Arial" pitchFamily="-108" charset="0"/>
                <a:ea typeface="ＭＳ Ｐゴシック" pitchFamily="-108" charset="-128"/>
                <a:cs typeface="ＭＳ Ｐゴシック" pitchFamily="-108" charset="-128"/>
              </a:rPr>
              <a:pPr/>
              <a:t>73</a:t>
            </a:fld>
            <a:endParaRPr lang="en-US">
              <a:latin typeface="Arial" pitchFamily="-108" charset="0"/>
              <a:ea typeface="ＭＳ Ｐゴシック" pitchFamily="-108" charset="-128"/>
              <a:cs typeface="ＭＳ Ｐゴシック" pitchFamily="-108" charset="-128"/>
            </a:endParaRPr>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70E6F45-DF6C-8E48-BDE3-3679505F8E0C}" type="slidenum">
              <a:rPr lang="en-US">
                <a:latin typeface="Lucida Calligraphy" pitchFamily="-108" charset="0"/>
                <a:ea typeface="ＭＳ Ｐゴシック" pitchFamily="-108" charset="-128"/>
                <a:cs typeface="ＭＳ Ｐゴシック" pitchFamily="-108" charset="-128"/>
              </a:rPr>
              <a:pPr/>
              <a:t>76</a:t>
            </a:fld>
            <a:endParaRPr lang="en-US">
              <a:latin typeface="Lucida Calligraphy" pitchFamily="-108" charset="0"/>
              <a:ea typeface="ＭＳ Ｐゴシック" pitchFamily="-108" charset="-128"/>
              <a:cs typeface="ＭＳ Ｐゴシック" pitchFamily="-108" charset="-128"/>
            </a:endParaRPr>
          </a:p>
        </p:txBody>
      </p:sp>
      <p:sp>
        <p:nvSpPr>
          <p:cNvPr id="135171" name="Rectangle 2"/>
          <p:cNvSpPr>
            <a:spLocks noGrp="1" noRot="1" noChangeAspect="1" noChangeArrowheads="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D38F9072-9E55-334A-8C11-F61779EADA09}" type="slidenum">
              <a:rPr lang="en-US">
                <a:latin typeface="Arial" pitchFamily="-108" charset="0"/>
                <a:ea typeface="ＭＳ Ｐゴシック" pitchFamily="-108" charset="-128"/>
                <a:cs typeface="ＭＳ Ｐゴシック" pitchFamily="-108" charset="-128"/>
              </a:rPr>
              <a:pPr/>
              <a:t>77</a:t>
            </a:fld>
            <a:endParaRPr lang="en-US">
              <a:latin typeface="Arial" pitchFamily="-108" charset="0"/>
              <a:ea typeface="ＭＳ Ｐゴシック" pitchFamily="-108" charset="-128"/>
              <a:cs typeface="ＭＳ Ｐゴシック" pitchFamily="-108" charset="-128"/>
            </a:endParaRPr>
          </a:p>
        </p:txBody>
      </p:sp>
      <p:sp>
        <p:nvSpPr>
          <p:cNvPr id="146435" name="Rectangle 2"/>
          <p:cNvSpPr>
            <a:spLocks noGrp="1" noRot="1" noChangeAspect="1" noChangeArrowheads="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7200">
                <a:latin typeface="Arial" pitchFamily="-108" charset="0"/>
                <a:ea typeface="ＭＳ Ｐゴシック" pitchFamily="-108" charset="-128"/>
                <a:cs typeface="ＭＳ Ｐゴシック" pitchFamily="-108" charset="-128"/>
              </a:rPr>
              <a:t>Handouts</a:t>
            </a:r>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089B3DDB-D4CE-F546-8AAF-3627F06690B1}" type="slidenum">
              <a:rPr lang="en-US">
                <a:latin typeface="Arial" pitchFamily="-108" charset="0"/>
                <a:ea typeface="ＭＳ Ｐゴシック" pitchFamily="-108" charset="-128"/>
                <a:cs typeface="ＭＳ Ｐゴシック" pitchFamily="-108" charset="-128"/>
              </a:rPr>
              <a:pPr/>
              <a:t>79</a:t>
            </a:fld>
            <a:endParaRPr lang="en-US">
              <a:latin typeface="Arial" pitchFamily="-108" charset="0"/>
              <a:ea typeface="ＭＳ Ｐゴシック" pitchFamily="-108" charset="-128"/>
              <a:cs typeface="ＭＳ Ｐゴシック" pitchFamily="-108" charset="-128"/>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DA4AD9A-2DD4-7240-8630-F77782397BD4}" type="slidenum">
              <a:rPr lang="en-US">
                <a:latin typeface="Arial" pitchFamily="-108" charset="0"/>
                <a:ea typeface="ＭＳ Ｐゴシック" pitchFamily="-108" charset="-128"/>
                <a:cs typeface="ＭＳ Ｐゴシック" pitchFamily="-108" charset="-128"/>
              </a:rPr>
              <a:pPr/>
              <a:t>80</a:t>
            </a:fld>
            <a:endParaRPr lang="en-US">
              <a:latin typeface="Arial" pitchFamily="-108" charset="0"/>
              <a:ea typeface="ＭＳ Ｐゴシック" pitchFamily="-108" charset="-128"/>
              <a:cs typeface="ＭＳ Ｐゴシック" pitchFamily="-108" charset="-128"/>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DA4AD9A-2DD4-7240-8630-F77782397BD4}" type="slidenum">
              <a:rPr lang="en-US">
                <a:latin typeface="Arial" pitchFamily="-108" charset="0"/>
                <a:ea typeface="ＭＳ Ｐゴシック" pitchFamily="-108" charset="-128"/>
                <a:cs typeface="ＭＳ Ｐゴシック" pitchFamily="-108" charset="-128"/>
              </a:rPr>
              <a:pPr/>
              <a:t>81</a:t>
            </a:fld>
            <a:endParaRPr lang="en-US">
              <a:latin typeface="Arial" pitchFamily="-108" charset="0"/>
              <a:ea typeface="ＭＳ Ｐゴシック" pitchFamily="-108" charset="-128"/>
              <a:cs typeface="ＭＳ Ｐゴシック" pitchFamily="-108" charset="-128"/>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0E3C9A0-AADF-B34E-AC76-2254964EED5B}" type="slidenum">
              <a:rPr lang="en-US">
                <a:latin typeface="Arial" pitchFamily="-108" charset="0"/>
                <a:ea typeface="ＭＳ Ｐゴシック" pitchFamily="-108" charset="-128"/>
                <a:cs typeface="ＭＳ Ｐゴシック" pitchFamily="-108" charset="-128"/>
              </a:rPr>
              <a:pPr/>
              <a:t>7</a:t>
            </a:fld>
            <a:endParaRPr lang="en-US">
              <a:latin typeface="Arial" pitchFamily="-108" charset="0"/>
              <a:ea typeface="ＭＳ Ｐゴシック" pitchFamily="-108" charset="-128"/>
              <a:cs typeface="ＭＳ Ｐゴシック" pitchFamily="-108" charset="-128"/>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DA4AD9A-2DD4-7240-8630-F77782397BD4}" type="slidenum">
              <a:rPr lang="en-US">
                <a:latin typeface="Arial" pitchFamily="-108" charset="0"/>
                <a:ea typeface="ＭＳ Ｐゴシック" pitchFamily="-108" charset="-128"/>
                <a:cs typeface="ＭＳ Ｐゴシック" pitchFamily="-108" charset="-128"/>
              </a:rPr>
              <a:pPr/>
              <a:t>82</a:t>
            </a:fld>
            <a:endParaRPr lang="en-US">
              <a:latin typeface="Arial" pitchFamily="-108" charset="0"/>
              <a:ea typeface="ＭＳ Ｐゴシック" pitchFamily="-108" charset="-128"/>
              <a:cs typeface="ＭＳ Ｐゴシック" pitchFamily="-108" charset="-128"/>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Ss</a:t>
            </a:r>
            <a:r>
              <a:rPr lang="en-US" dirty="0" smtClean="0"/>
              <a:t> – groups</a:t>
            </a:r>
            <a:r>
              <a:rPr lang="en-US" baseline="0" dirty="0" smtClean="0"/>
              <a:t> of 4-6.  Each takes one thing from pen case. </a:t>
            </a:r>
          </a:p>
          <a:p>
            <a:r>
              <a:rPr lang="en-US" baseline="0" dirty="0" smtClean="0"/>
              <a:t>Imagine it is something different. </a:t>
            </a:r>
          </a:p>
          <a:p>
            <a:r>
              <a:rPr lang="en-US" baseline="0" dirty="0" smtClean="0"/>
              <a:t>Doctors use it to give me medicine. 	Nurses have it to take blood. </a:t>
            </a:r>
            <a:endParaRPr lang="en-US" dirty="0"/>
          </a:p>
        </p:txBody>
      </p:sp>
      <p:sp>
        <p:nvSpPr>
          <p:cNvPr id="4" name="Slide Number Placeholder 3"/>
          <p:cNvSpPr>
            <a:spLocks noGrp="1"/>
          </p:cNvSpPr>
          <p:nvPr>
            <p:ph type="sldNum" sz="quarter" idx="10"/>
          </p:nvPr>
        </p:nvSpPr>
        <p:spPr/>
        <p:txBody>
          <a:bodyPr/>
          <a:lstStyle/>
          <a:p>
            <a:pPr>
              <a:defRPr/>
            </a:pPr>
            <a:fld id="{947AC35C-62F6-1941-B914-DD592834726C}" type="slidenum">
              <a:rPr lang="en-US" smtClean="0"/>
              <a:pPr>
                <a:defRPr/>
              </a:pPr>
              <a:t>83</a:t>
            </a:fld>
            <a:endParaRPr lang="en-US"/>
          </a:p>
        </p:txBody>
      </p:sp>
    </p:spTree>
    <p:extLst>
      <p:ext uri="{BB962C8B-B14F-4D97-AF65-F5344CB8AC3E}">
        <p14:creationId xmlns:p14="http://schemas.microsoft.com/office/powerpoint/2010/main" val="2510194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50ECB06D-962C-694C-9553-ADA61740F932}" type="slidenum">
              <a:rPr lang="en-US">
                <a:latin typeface="Arial" pitchFamily="-108" charset="0"/>
                <a:ea typeface="ＭＳ Ｐゴシック" pitchFamily="-108" charset="-128"/>
                <a:cs typeface="ＭＳ Ｐゴシック" pitchFamily="-108" charset="-128"/>
              </a:rPr>
              <a:pPr/>
              <a:t>92</a:t>
            </a:fld>
            <a:endParaRPr lang="en-US">
              <a:latin typeface="Arial" pitchFamily="-108" charset="0"/>
              <a:ea typeface="ＭＳ Ｐゴシック" pitchFamily="-108" charset="-128"/>
              <a:cs typeface="ＭＳ Ｐゴシック" pitchFamily="-108" charset="-128"/>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8C0764F6-143F-9742-8D1E-748EF220ED45}" type="slidenum">
              <a:rPr lang="en-US">
                <a:latin typeface="Arial" pitchFamily="-108" charset="0"/>
                <a:ea typeface="ＭＳ Ｐゴシック" pitchFamily="-108" charset="-128"/>
                <a:cs typeface="ＭＳ Ｐゴシック" pitchFamily="-108" charset="-128"/>
              </a:rPr>
              <a:pPr/>
              <a:t>93</a:t>
            </a:fld>
            <a:endParaRPr lang="en-US">
              <a:latin typeface="Arial" pitchFamily="-108" charset="0"/>
              <a:ea typeface="ＭＳ Ｐゴシック" pitchFamily="-108" charset="-128"/>
              <a:cs typeface="ＭＳ Ｐゴシック" pitchFamily="-108" charset="-128"/>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CD720C9-75D0-3548-B484-B15AAC839A3D}" type="slidenum">
              <a:rPr lang="en-US">
                <a:latin typeface="Arial" pitchFamily="-108" charset="0"/>
                <a:ea typeface="ＭＳ Ｐゴシック" pitchFamily="-108" charset="-128"/>
                <a:cs typeface="ＭＳ Ｐゴシック" pitchFamily="-108" charset="-128"/>
              </a:rPr>
              <a:pPr/>
              <a:t>95</a:t>
            </a:fld>
            <a:endParaRPr lang="en-US">
              <a:latin typeface="Arial" pitchFamily="-108" charset="0"/>
              <a:ea typeface="ＭＳ Ｐゴシック" pitchFamily="-108" charset="-128"/>
              <a:cs typeface="ＭＳ Ｐゴシック" pitchFamily="-108" charset="-128"/>
            </a:endParaRPr>
          </a:p>
        </p:txBody>
      </p:sp>
      <p:sp>
        <p:nvSpPr>
          <p:cNvPr id="159747" name="Rectangle 2"/>
          <p:cNvSpPr>
            <a:spLocks noGrp="1" noRot="1" noChangeAspect="1" noChangeArrowheads="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ADCB56F-4A7B-BC47-83AE-C75C5D3D71E9}" type="slidenum">
              <a:rPr lang="en-US">
                <a:latin typeface="Arial" pitchFamily="-108" charset="0"/>
                <a:ea typeface="ＭＳ Ｐゴシック" pitchFamily="-108" charset="-128"/>
                <a:cs typeface="ＭＳ Ｐゴシック" pitchFamily="-108" charset="-128"/>
              </a:rPr>
              <a:pPr/>
              <a:t>96</a:t>
            </a:fld>
            <a:endParaRPr lang="en-US">
              <a:latin typeface="Arial" pitchFamily="-108" charset="0"/>
              <a:ea typeface="ＭＳ Ｐゴシック" pitchFamily="-108" charset="-128"/>
              <a:cs typeface="ＭＳ Ｐゴシック" pitchFamily="-108" charset="-128"/>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200C2FF-50D7-3E4D-A4A4-23E2616C2F36}" type="slidenum">
              <a:rPr lang="en-US">
                <a:latin typeface="Arial" pitchFamily="-108" charset="0"/>
                <a:ea typeface="ＭＳ Ｐゴシック" pitchFamily="-108" charset="-128"/>
                <a:cs typeface="ＭＳ Ｐゴシック" pitchFamily="-108" charset="-128"/>
              </a:rPr>
              <a:pPr/>
              <a:t>97</a:t>
            </a:fld>
            <a:endParaRPr lang="en-US">
              <a:latin typeface="Arial" pitchFamily="-108" charset="0"/>
              <a:ea typeface="ＭＳ Ｐゴシック" pitchFamily="-108" charset="-128"/>
              <a:cs typeface="ＭＳ Ｐゴシック" pitchFamily="-108" charset="-128"/>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6A130FD4-74F8-D64C-B231-316EEEDF7047}" type="slidenum">
              <a:rPr lang="en-US">
                <a:latin typeface="Arial" pitchFamily="-108" charset="0"/>
                <a:ea typeface="ＭＳ Ｐゴシック" pitchFamily="-108" charset="-128"/>
                <a:cs typeface="ＭＳ Ｐゴシック" pitchFamily="-108" charset="-128"/>
              </a:rPr>
              <a:pPr/>
              <a:t>98</a:t>
            </a:fld>
            <a:endParaRPr lang="en-US">
              <a:latin typeface="Arial" pitchFamily="-108" charset="0"/>
              <a:ea typeface="ＭＳ Ｐゴシック" pitchFamily="-108" charset="-128"/>
              <a:cs typeface="ＭＳ Ｐゴシック" pitchFamily="-108" charset="-128"/>
            </a:endParaRPr>
          </a:p>
        </p:txBody>
      </p:sp>
      <p:sp>
        <p:nvSpPr>
          <p:cNvPr id="165891" name="Rectangle 2"/>
          <p:cNvSpPr>
            <a:spLocks noGrp="1" noRot="1" noChangeAspect="1" noChangeArrowheads="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Arial" pitchFamily="-108" charset="0"/>
                <a:ea typeface="ＭＳ Ｐゴシック" pitchFamily="-108" charset="-128"/>
                <a:cs typeface="ＭＳ Ｐゴシック" pitchFamily="-108" charset="-128"/>
              </a:rPr>
              <a:t>I reminded of that scene for Alice in Wonderland. Alice is lost, tired, confused. (you can see the parallels to English Language Teaching) when she comes across the Cheshire Cat. She asks, CLICK, Could you tell me please, which way I ought to go. </a:t>
            </a:r>
          </a:p>
          <a:p>
            <a:r>
              <a:rPr lang="en-US" smtClean="0">
                <a:latin typeface="Arial" pitchFamily="-108" charset="0"/>
                <a:ea typeface="ＭＳ Ｐゴシック" pitchFamily="-108" charset="-128"/>
                <a:cs typeface="ＭＳ Ｐゴシック" pitchFamily="-108" charset="-128"/>
              </a:rPr>
              <a:t>The cat smiles and replies.CLICK.  It depends a good deal on where you want to get to.   (click)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A173B864-E721-6440-90CA-7A314C5E5B48}" type="slidenum">
              <a:rPr lang="en-US">
                <a:latin typeface="Arial" pitchFamily="-108" charset="0"/>
                <a:ea typeface="ＭＳ Ｐゴシック" pitchFamily="-108" charset="-128"/>
                <a:cs typeface="ＭＳ Ｐゴシック" pitchFamily="-108" charset="-128"/>
              </a:rPr>
              <a:pPr/>
              <a:t>99</a:t>
            </a:fld>
            <a:endParaRPr lang="en-US">
              <a:latin typeface="Arial" pitchFamily="-108" charset="0"/>
              <a:ea typeface="ＭＳ Ｐゴシック" pitchFamily="-108" charset="-128"/>
              <a:cs typeface="ＭＳ Ｐゴシック" pitchFamily="-108" charset="-128"/>
            </a:endParaRPr>
          </a:p>
        </p:txBody>
      </p:sp>
      <p:sp>
        <p:nvSpPr>
          <p:cNvPr id="167939" name="Rectangle 2"/>
          <p:cNvSpPr>
            <a:spLocks noGrp="1" noRot="1" noChangeAspect="1" noChangeArrowheads="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79B5091-5151-F04D-9DCE-FFB96BEB57ED}" type="slidenum">
              <a:rPr lang="en-US">
                <a:latin typeface="Arial" pitchFamily="-108" charset="0"/>
                <a:ea typeface="ＭＳ Ｐゴシック" pitchFamily="-108" charset="-128"/>
                <a:cs typeface="ＭＳ Ｐゴシック" pitchFamily="-108" charset="-128"/>
              </a:rPr>
              <a:pPr/>
              <a:t>101</a:t>
            </a:fld>
            <a:endParaRPr lang="en-US">
              <a:latin typeface="Arial" pitchFamily="-108" charset="0"/>
              <a:ea typeface="ＭＳ Ｐゴシック" pitchFamily="-108" charset="-128"/>
              <a:cs typeface="ＭＳ Ｐゴシック" pitchFamily="-108" charset="-128"/>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160A04A-53F7-4F4F-B4AA-34B7B10CB4B0}" type="slidenum">
              <a:rPr lang="en-US">
                <a:latin typeface="Arial" pitchFamily="-108" charset="0"/>
                <a:ea typeface="ＭＳ Ｐゴシック" pitchFamily="-108" charset="-128"/>
                <a:cs typeface="ＭＳ Ｐゴシック" pitchFamily="-108" charset="-128"/>
              </a:rPr>
              <a:pPr/>
              <a:t>8</a:t>
            </a:fld>
            <a:endParaRPr lang="en-US">
              <a:latin typeface="Arial" pitchFamily="-108" charset="0"/>
              <a:ea typeface="ＭＳ Ｐゴシック" pitchFamily="-108" charset="-128"/>
              <a:cs typeface="ＭＳ Ｐゴシック" pitchFamily="-108" charset="-128"/>
            </a:endParaRPr>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108" charset="0"/>
                <a:ea typeface="ＭＳ Ｐゴシック" pitchFamily="-108" charset="-128"/>
                <a:cs typeface="ＭＳ Ｐゴシック" pitchFamily="-108" charset="-128"/>
              </a:rPr>
              <a:t>USEFUL THOUGHT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8628380-54C1-9947-852F-4ED01430EAE6}" type="slidenum">
              <a:rPr lang="en-US">
                <a:latin typeface="Arial" pitchFamily="-108" charset="0"/>
                <a:ea typeface="ＭＳ Ｐゴシック" pitchFamily="-108" charset="-128"/>
                <a:cs typeface="ＭＳ Ｐゴシック" pitchFamily="-108" charset="-128"/>
              </a:rPr>
              <a:pPr/>
              <a:t>102</a:t>
            </a:fld>
            <a:endParaRPr lang="en-US">
              <a:latin typeface="Arial" pitchFamily="-108" charset="0"/>
              <a:ea typeface="ＭＳ Ｐゴシック" pitchFamily="-108" charset="-128"/>
              <a:cs typeface="ＭＳ Ｐゴシック" pitchFamily="-108" charset="-128"/>
            </a:endParaRPr>
          </a:p>
        </p:txBody>
      </p:sp>
      <p:sp>
        <p:nvSpPr>
          <p:cNvPr id="152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eaLnBrk="1" hangingPunct="1"/>
            <a:fld id="{5551BB28-84FE-F948-B9D6-993AEE06841E}" type="slidenum">
              <a:rPr lang="en-US" sz="1200">
                <a:latin typeface="Palatino" pitchFamily="-108" charset="0"/>
              </a:rPr>
              <a:pPr algn="r" eaLnBrk="1" hangingPunct="1"/>
              <a:t>102</a:t>
            </a:fld>
            <a:endParaRPr lang="en-US" sz="1200">
              <a:latin typeface="Palatino" pitchFamily="-108" charset="0"/>
            </a:endParaRPr>
          </a:p>
        </p:txBody>
      </p:sp>
      <p:sp>
        <p:nvSpPr>
          <p:cNvPr id="152580" name="Rectangle 2"/>
          <p:cNvSpPr>
            <a:spLocks noGrp="1" noRot="1" noChangeAspect="1" noChangeArrowheads="1"/>
          </p:cNvSpPr>
          <p:nvPr>
            <p:ph type="sldImg"/>
          </p:nvPr>
        </p:nvSpPr>
        <p:spPr>
          <a:solidFill>
            <a:srgbClr val="FFFFFF"/>
          </a:solidFill>
          <a:ln/>
        </p:spPr>
      </p:sp>
      <p:sp>
        <p:nvSpPr>
          <p:cNvPr id="152581" name="Rectangle 3"/>
          <p:cNvSpPr>
            <a:spLocks noGrp="1" noChangeArrowheads="1"/>
          </p:cNvSpPr>
          <p:nvPr>
            <p:ph type="body" idx="1"/>
          </p:nvPr>
        </p:nvSpPr>
        <p:spPr>
          <a:solidFill>
            <a:srgbClr val="FFFFFF"/>
          </a:solidFill>
          <a:ln>
            <a:solidFill>
              <a:srgbClr val="000000"/>
            </a:solidFill>
          </a:ln>
        </p:spPr>
        <p:txBody>
          <a:bodyPr wrap="none"/>
          <a:lstStyle/>
          <a:p>
            <a:pPr eaLnBrk="1" hangingPunct="1"/>
            <a:r>
              <a:rPr lang="en-US" sz="2400" dirty="0">
                <a:latin typeface="Arial" pitchFamily="-108" charset="0"/>
                <a:ea typeface="ＭＳ Ｐゴシック" pitchFamily="-108" charset="-128"/>
                <a:cs typeface="ＭＳ Ｐゴシック" pitchFamily="-108" charset="-128"/>
              </a:rPr>
              <a:t>• </a:t>
            </a:r>
            <a:r>
              <a:rPr lang="en-US" sz="2400" dirty="0" smtClean="0">
                <a:latin typeface="Arial" pitchFamily="-108" charset="0"/>
                <a:ea typeface="ＭＳ Ｐゴシック" pitchFamily="-108" charset="-128"/>
                <a:cs typeface="ＭＳ Ｐゴシック" pitchFamily="-108" charset="-128"/>
              </a:rPr>
              <a:t>Different</a:t>
            </a:r>
            <a:r>
              <a:rPr lang="en-US" sz="2400" baseline="0" dirty="0" smtClean="0">
                <a:latin typeface="Arial" pitchFamily="-108" charset="0"/>
                <a:ea typeface="ＭＳ Ｐゴシック" pitchFamily="-108" charset="-128"/>
                <a:cs typeface="ＭＳ Ｐゴシック" pitchFamily="-108" charset="-128"/>
              </a:rPr>
              <a:t> pose</a:t>
            </a:r>
            <a:endParaRPr lang="en-US" dirty="0">
              <a:latin typeface="Arial" pitchFamily="-108" charset="0"/>
              <a:ea typeface="ＭＳ Ｐゴシック" pitchFamily="-108" charset="-128"/>
              <a:cs typeface="ＭＳ Ｐゴシック" pitchFamily="-108" charset="-128"/>
            </a:endParaRPr>
          </a:p>
          <a:p>
            <a:pPr eaLnBrk="1" hangingPunct="1"/>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8628380-54C1-9947-852F-4ED01430EAE6}" type="slidenum">
              <a:rPr lang="en-US">
                <a:latin typeface="Arial" pitchFamily="-108" charset="0"/>
                <a:ea typeface="ＭＳ Ｐゴシック" pitchFamily="-108" charset="-128"/>
                <a:cs typeface="ＭＳ Ｐゴシック" pitchFamily="-108" charset="-128"/>
              </a:rPr>
              <a:pPr/>
              <a:t>103</a:t>
            </a:fld>
            <a:endParaRPr lang="en-US">
              <a:latin typeface="Arial" pitchFamily="-108" charset="0"/>
              <a:ea typeface="ＭＳ Ｐゴシック" pitchFamily="-108" charset="-128"/>
              <a:cs typeface="ＭＳ Ｐゴシック" pitchFamily="-108" charset="-128"/>
            </a:endParaRPr>
          </a:p>
        </p:txBody>
      </p:sp>
      <p:sp>
        <p:nvSpPr>
          <p:cNvPr id="152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eaLnBrk="1" hangingPunct="1"/>
            <a:fld id="{5551BB28-84FE-F948-B9D6-993AEE06841E}" type="slidenum">
              <a:rPr lang="en-US" sz="1200">
                <a:latin typeface="Palatino" pitchFamily="-108" charset="0"/>
              </a:rPr>
              <a:pPr algn="r" eaLnBrk="1" hangingPunct="1"/>
              <a:t>103</a:t>
            </a:fld>
            <a:endParaRPr lang="en-US" sz="1200">
              <a:latin typeface="Palatino" pitchFamily="-108" charset="0"/>
            </a:endParaRPr>
          </a:p>
        </p:txBody>
      </p:sp>
      <p:sp>
        <p:nvSpPr>
          <p:cNvPr id="152580" name="Rectangle 2"/>
          <p:cNvSpPr>
            <a:spLocks noGrp="1" noRot="1" noChangeAspect="1" noChangeArrowheads="1"/>
          </p:cNvSpPr>
          <p:nvPr>
            <p:ph type="sldImg"/>
          </p:nvPr>
        </p:nvSpPr>
        <p:spPr>
          <a:solidFill>
            <a:srgbClr val="FFFFFF"/>
          </a:solidFill>
          <a:ln/>
        </p:spPr>
      </p:sp>
      <p:sp>
        <p:nvSpPr>
          <p:cNvPr id="152581" name="Rectangle 3"/>
          <p:cNvSpPr>
            <a:spLocks noGrp="1" noChangeArrowheads="1"/>
          </p:cNvSpPr>
          <p:nvPr>
            <p:ph type="body" idx="1"/>
          </p:nvPr>
        </p:nvSpPr>
        <p:spPr>
          <a:solidFill>
            <a:srgbClr val="FFFFFF"/>
          </a:solidFill>
          <a:ln>
            <a:solidFill>
              <a:srgbClr val="000000"/>
            </a:solidFill>
          </a:ln>
        </p:spPr>
        <p:txBody>
          <a:bodyPr wrap="none"/>
          <a:lstStyle/>
          <a:p>
            <a:pPr eaLnBrk="1" hangingPunct="1"/>
            <a:r>
              <a:rPr lang="en-US" sz="2400" dirty="0">
                <a:latin typeface="Arial" pitchFamily="-108" charset="0"/>
                <a:ea typeface="ＭＳ Ｐゴシック" pitchFamily="-108" charset="-128"/>
                <a:cs typeface="ＭＳ Ｐゴシック" pitchFamily="-108" charset="-128"/>
              </a:rPr>
              <a:t>• </a:t>
            </a:r>
            <a:r>
              <a:rPr lang="en-US" sz="2400" smtClean="0">
                <a:latin typeface="Arial" pitchFamily="-108" charset="0"/>
                <a:ea typeface="ＭＳ Ｐゴシック" pitchFamily="-108" charset="-128"/>
                <a:cs typeface="ＭＳ Ｐゴシック" pitchFamily="-108" charset="-128"/>
              </a:rPr>
              <a:t>Different</a:t>
            </a:r>
            <a:r>
              <a:rPr lang="en-US" sz="2400" baseline="0" smtClean="0">
                <a:latin typeface="Arial" pitchFamily="-108" charset="0"/>
                <a:ea typeface="ＭＳ Ｐゴシック" pitchFamily="-108" charset="-128"/>
                <a:cs typeface="ＭＳ Ｐゴシック" pitchFamily="-108" charset="-128"/>
              </a:rPr>
              <a:t> pose</a:t>
            </a:r>
            <a:endParaRPr lang="en-US">
              <a:latin typeface="Arial" pitchFamily="-108" charset="0"/>
              <a:ea typeface="ＭＳ Ｐゴシック" pitchFamily="-108" charset="-128"/>
              <a:cs typeface="ＭＳ Ｐゴシック" pitchFamily="-108" charset="-128"/>
            </a:endParaRPr>
          </a:p>
          <a:p>
            <a:pPr eaLnBrk="1" hangingPunct="1"/>
            <a:endParaRPr lang="en-US"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3DE2348-57EA-A247-947B-9ABBFD167E16}" type="slidenum">
              <a:rPr lang="en-US">
                <a:latin typeface="Arial" pitchFamily="-108" charset="0"/>
                <a:ea typeface="ＭＳ Ｐゴシック" pitchFamily="-108" charset="-128"/>
                <a:cs typeface="ＭＳ Ｐゴシック" pitchFamily="-108" charset="-128"/>
              </a:rPr>
              <a:pPr/>
              <a:t>105</a:t>
            </a:fld>
            <a:endParaRPr lang="en-US">
              <a:latin typeface="Arial" pitchFamily="-108" charset="0"/>
              <a:ea typeface="ＭＳ Ｐゴシック" pitchFamily="-108" charset="-128"/>
              <a:cs typeface="ＭＳ Ｐゴシック" pitchFamily="-108" charset="-128"/>
            </a:endParaRPr>
          </a:p>
        </p:txBody>
      </p:sp>
      <p:sp>
        <p:nvSpPr>
          <p:cNvPr id="1710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eaLnBrk="1" hangingPunct="1"/>
            <a:fld id="{215BA9C7-4062-1D44-8648-8B714C482B3D}" type="slidenum">
              <a:rPr lang="en-US" sz="1200">
                <a:latin typeface="Palatino" pitchFamily="-108" charset="0"/>
              </a:rPr>
              <a:pPr algn="r" eaLnBrk="1" hangingPunct="1"/>
              <a:t>105</a:t>
            </a:fld>
            <a:endParaRPr lang="en-US" sz="1200">
              <a:latin typeface="Palatino" pitchFamily="-108" charset="0"/>
            </a:endParaRPr>
          </a:p>
        </p:txBody>
      </p:sp>
      <p:sp>
        <p:nvSpPr>
          <p:cNvPr id="171012" name="Rectangle 2"/>
          <p:cNvSpPr>
            <a:spLocks noGrp="1" noRot="1" noChangeAspect="1" noChangeArrowheads="1"/>
          </p:cNvSpPr>
          <p:nvPr>
            <p:ph type="sldImg"/>
          </p:nvPr>
        </p:nvSpPr>
        <p:spPr>
          <a:solidFill>
            <a:srgbClr val="FFFFFF"/>
          </a:solidFill>
          <a:ln/>
        </p:spPr>
      </p:sp>
      <p:sp>
        <p:nvSpPr>
          <p:cNvPr id="171013" name="Rectangle 3"/>
          <p:cNvSpPr>
            <a:spLocks noGrp="1" noChangeArrowheads="1"/>
          </p:cNvSpPr>
          <p:nvPr>
            <p:ph type="body" idx="1"/>
          </p:nvPr>
        </p:nvSpPr>
        <p:spPr>
          <a:solidFill>
            <a:srgbClr val="FFFFFF"/>
          </a:solidFill>
          <a:ln>
            <a:solidFill>
              <a:srgbClr val="000000"/>
            </a:solidFill>
          </a:ln>
        </p:spPr>
        <p:txBody>
          <a:bodyPr wrap="none"/>
          <a:lstStyle/>
          <a:p>
            <a:r>
              <a:rPr lang="en-US">
                <a:latin typeface="Arial" pitchFamily="-108" charset="0"/>
                <a:ea typeface="ＭＳ Ｐゴシック" pitchFamily="-108" charset="-128"/>
                <a:cs typeface="ＭＳ Ｐゴシック" pitchFamily="-108" charset="-128"/>
              </a:rPr>
              <a:t>Pizza</a:t>
            </a:r>
          </a:p>
          <a:p>
            <a:r>
              <a:rPr lang="en-US">
                <a:latin typeface="Arial" pitchFamily="-108" charset="0"/>
                <a:ea typeface="ＭＳ Ｐゴシック" pitchFamily="-108" charset="-128"/>
                <a:cs typeface="ＭＳ Ｐゴシック" pitchFamily="-108" charset="-128"/>
              </a:rPr>
              <a:t>Snow</a:t>
            </a:r>
          </a:p>
          <a:p>
            <a:r>
              <a:rPr lang="en-US">
                <a:latin typeface="Arial" pitchFamily="-108" charset="0"/>
                <a:ea typeface="ＭＳ Ｐゴシック" pitchFamily="-108" charset="-128"/>
                <a:cs typeface="ＭＳ Ｐゴシック" pitchFamily="-108" charset="-128"/>
              </a:rPr>
              <a:t>Fingernails on a chalkboard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B87AE3C-A080-AB4C-8B68-A2E4A391F3CD}" type="slidenum">
              <a:rPr lang="en-US">
                <a:latin typeface="Arial" pitchFamily="-108" charset="0"/>
                <a:ea typeface="ＭＳ Ｐゴシック" pitchFamily="-108" charset="-128"/>
                <a:cs typeface="ＭＳ Ｐゴシック" pitchFamily="-108" charset="-128"/>
              </a:rPr>
              <a:pPr/>
              <a:t>9</a:t>
            </a:fld>
            <a:endParaRPr lang="en-US">
              <a:latin typeface="Arial" pitchFamily="-108" charset="0"/>
              <a:ea typeface="ＭＳ Ｐゴシック" pitchFamily="-108" charset="-128"/>
              <a:cs typeface="ＭＳ Ｐゴシック" pitchFamily="-108" charset="-128"/>
            </a:endParaRPr>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6ED2D-5595-974D-819F-C3738E2D1312}"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98DAB2-31EF-7B48-8C36-D3FBFDD8018D}"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7384E4-74FB-6C4A-A579-5614DF9FF678}" type="slidenum">
              <a:rPr lang="en-US"/>
              <a:pPr>
                <a:defRPr/>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A9D1C1-8B46-314E-BFA5-BC03D8AC979B}" type="slidenum">
              <a:rPr lang="en-US"/>
              <a:pPr>
                <a:defRPr/>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F23A0D-49EA-1944-88B5-26BC38B00A71}" type="slidenum">
              <a:rPr lang="en-US"/>
              <a:pPr>
                <a:defRPr/>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2913C-FF46-A549-A288-D5462B3D5B48}" type="slidenum">
              <a:rPr lang="en-US"/>
              <a:pPr>
                <a:defRPr/>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FA342-BB0E-2742-84A9-865CBBC48531}" type="slidenum">
              <a:rPr lang="en-US"/>
              <a:pPr>
                <a:defRPr/>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9EEA9A-E68C-004A-8246-EAD220DDD0D3}" type="slidenum">
              <a:rPr lang="en-US"/>
              <a:pPr>
                <a:defRPr/>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1EB31F-1AA1-7147-81C4-22F5523ACA64}" type="slidenum">
              <a:rPr lang="en-US"/>
              <a:pPr>
                <a:defRPr/>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973D96-BDD8-E941-B627-B1DD16A25FD6}" type="slidenum">
              <a:rPr lang="en-US"/>
              <a:pPr>
                <a:defRPr/>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690D93-C36A-B44D-89FA-96D25D5F8EDB}"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A55F90-17A9-D74D-8B8F-96DEA30867B5}"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69578-09C3-D846-907B-896E78127EF6}"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106" charset="0"/>
                <a:ea typeface="ＭＳ Ｐゴシック" pitchFamily="-106" charset="-128"/>
                <a:cs typeface="ＭＳ Ｐゴシック" pitchFamily="-106" charset="-128"/>
              </a:defRPr>
            </a:lvl1pPr>
          </a:lstStyle>
          <a:p>
            <a:pPr>
              <a:defRPr/>
            </a:pPr>
            <a:fld id="{8ADA4CBC-EE67-274D-B6A8-FFC2DEB580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4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9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78.png"/></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42.png"/><Relationship Id="rId6"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3.png"/><Relationship Id="rId1" Type="http://schemas.microsoft.com/office/2007/relationships/media" Target="../media/media2.mov"/><Relationship Id="rId2" Type="http://schemas.openxmlformats.org/officeDocument/2006/relationships/video" Target="../media/media2.mov"/></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3.png"/><Relationship Id="rId1" Type="http://schemas.microsoft.com/office/2007/relationships/media" Target="../media/media2.mov"/><Relationship Id="rId2" Type="http://schemas.openxmlformats.org/officeDocument/2006/relationships/video" Target="../media/media2.mov"/></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7.xml"/><Relationship Id="rId5" Type="http://schemas.openxmlformats.org/officeDocument/2006/relationships/image" Target="../media/image42.png"/><Relationship Id="rId6"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 Id="rId3"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 Id="rId3" Type="http://schemas.openxmlformats.org/officeDocument/2006/relationships/image" Target="../media/image8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188640" y="476672"/>
            <a:ext cx="7772400" cy="1143000"/>
          </a:xfrm>
        </p:spPr>
        <p:txBody>
          <a:bodyPr/>
          <a:lstStyle/>
          <a:p>
            <a:pPr eaLnBrk="1" hangingPunct="1"/>
            <a:r>
              <a:rPr lang="en-US" sz="8000" b="1" dirty="0">
                <a:solidFill>
                  <a:srgbClr val="1E16EB"/>
                </a:solidFill>
                <a:latin typeface="Gill Sans" pitchFamily="-108" charset="0"/>
              </a:rPr>
              <a:t>English in</a:t>
            </a:r>
            <a:endParaRPr lang="en-US" dirty="0"/>
          </a:p>
        </p:txBody>
      </p:sp>
      <p:sp>
        <p:nvSpPr>
          <p:cNvPr id="16387" name="Rectangle 3"/>
          <p:cNvSpPr>
            <a:spLocks noGrp="1" noChangeArrowheads="1"/>
          </p:cNvSpPr>
          <p:nvPr>
            <p:ph type="subTitle" idx="1"/>
          </p:nvPr>
        </p:nvSpPr>
        <p:spPr>
          <a:xfrm>
            <a:off x="1371600" y="2636912"/>
            <a:ext cx="6400800" cy="1343000"/>
          </a:xfrm>
        </p:spPr>
        <p:txBody>
          <a:bodyPr/>
          <a:lstStyle/>
          <a:p>
            <a:pPr eaLnBrk="1" hangingPunct="1"/>
            <a:r>
              <a:rPr lang="en-US" sz="4000" b="1" dirty="0">
                <a:solidFill>
                  <a:srgbClr val="000000"/>
                </a:solidFill>
                <a:latin typeface="Gill Sans" pitchFamily="-108" charset="0"/>
              </a:rPr>
              <a:t>A fresh look at drills, dialogs and dictations</a:t>
            </a:r>
            <a:endParaRPr lang="en-US" sz="2000" dirty="0"/>
          </a:p>
        </p:txBody>
      </p:sp>
      <p:pic>
        <p:nvPicPr>
          <p:cNvPr id="16388" name="Picture 4"/>
          <p:cNvPicPr>
            <a:picLocks noChangeAspect="1" noChangeArrowheads="1"/>
          </p:cNvPicPr>
          <p:nvPr/>
        </p:nvPicPr>
        <p:blipFill>
          <a:blip r:embed="rId3"/>
          <a:srcRect/>
          <a:stretch>
            <a:fillRect/>
          </a:stretch>
        </p:blipFill>
        <p:spPr bwMode="auto">
          <a:xfrm>
            <a:off x="5076056" y="-27384"/>
            <a:ext cx="2133600" cy="2133600"/>
          </a:xfrm>
          <a:prstGeom prst="rect">
            <a:avLst/>
          </a:prstGeom>
          <a:noFill/>
          <a:ln w="9525">
            <a:noFill/>
            <a:miter lim="800000"/>
            <a:headEnd/>
            <a:tailEnd/>
          </a:ln>
        </p:spPr>
      </p:pic>
      <p:pic>
        <p:nvPicPr>
          <p:cNvPr id="16389" name="Picture 5"/>
          <p:cNvPicPr>
            <a:picLocks noChangeAspect="1" noChangeArrowheads="1"/>
          </p:cNvPicPr>
          <p:nvPr/>
        </p:nvPicPr>
        <p:blipFill>
          <a:blip r:embed="rId4"/>
          <a:srcRect/>
          <a:stretch>
            <a:fillRect/>
          </a:stretch>
        </p:blipFill>
        <p:spPr bwMode="auto">
          <a:xfrm>
            <a:off x="6732240" y="44624"/>
            <a:ext cx="2133600" cy="2133600"/>
          </a:xfrm>
          <a:prstGeom prst="rect">
            <a:avLst/>
          </a:prstGeom>
          <a:noFill/>
          <a:ln w="9525">
            <a:noFill/>
            <a:miter lim="800000"/>
            <a:headEnd/>
            <a:tailEnd/>
          </a:ln>
        </p:spPr>
      </p:pic>
      <p:sp>
        <p:nvSpPr>
          <p:cNvPr id="3" name="TextBox 2"/>
          <p:cNvSpPr txBox="1"/>
          <p:nvPr/>
        </p:nvSpPr>
        <p:spPr>
          <a:xfrm>
            <a:off x="1043608" y="4365104"/>
            <a:ext cx="6480720" cy="2308324"/>
          </a:xfrm>
          <a:prstGeom prst="rect">
            <a:avLst/>
          </a:prstGeom>
          <a:noFill/>
        </p:spPr>
        <p:txBody>
          <a:bodyPr wrap="square" rtlCol="0">
            <a:spAutoFit/>
          </a:bodyPr>
          <a:lstStyle/>
          <a:p>
            <a:r>
              <a:rPr lang="en-US" dirty="0" smtClean="0"/>
              <a:t>© 2013 Marc Helgesen    </a:t>
            </a:r>
            <a:r>
              <a:rPr lang="en-US" dirty="0" err="1" smtClean="0">
                <a:solidFill>
                  <a:srgbClr val="3366FF"/>
                </a:solidFill>
              </a:rPr>
              <a:t>march@mgu.ac.jp</a:t>
            </a:r>
            <a:endParaRPr lang="en-US" dirty="0" smtClean="0">
              <a:solidFill>
                <a:srgbClr val="3366FF"/>
              </a:solidFill>
            </a:endParaRPr>
          </a:p>
          <a:p>
            <a:r>
              <a:rPr lang="en-US" dirty="0" smtClean="0"/>
              <a:t>May be used for not-for-profit educational purposes but please acknowledge the source.</a:t>
            </a:r>
          </a:p>
          <a:p>
            <a:endParaRPr lang="en-US" dirty="0"/>
          </a:p>
          <a:p>
            <a:r>
              <a:rPr lang="en-US" dirty="0" smtClean="0"/>
              <a:t>Most artwork from </a:t>
            </a:r>
            <a:r>
              <a:rPr lang="en-US" dirty="0" err="1" smtClean="0">
                <a:solidFill>
                  <a:srgbClr val="3366FF"/>
                </a:solidFill>
              </a:rPr>
              <a:t>www.clipart.com</a:t>
            </a:r>
            <a:endParaRPr lang="en-US" dirty="0" smtClean="0"/>
          </a:p>
          <a:p>
            <a:r>
              <a:rPr lang="en-US" dirty="0" smtClean="0">
                <a:solidFill>
                  <a:srgbClr val="000000"/>
                </a:solidFill>
              </a:rPr>
              <a:t>Used with permission.</a:t>
            </a:r>
            <a:endParaRPr lang="en-US"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5400">
                <a:solidFill>
                  <a:schemeClr val="tx1"/>
                </a:solidFill>
                <a:latin typeface="Marker Felt" pitchFamily="-108" charset="0"/>
              </a:rPr>
              <a:t>What </a:t>
            </a:r>
            <a:r>
              <a:rPr lang="en-US" sz="5400">
                <a:solidFill>
                  <a:srgbClr val="8822FF"/>
                </a:solidFill>
                <a:latin typeface="Marker Felt" pitchFamily="-108" charset="0"/>
              </a:rPr>
              <a:t>traditional tasks </a:t>
            </a:r>
            <a:br>
              <a:rPr lang="en-US" sz="5400">
                <a:solidFill>
                  <a:srgbClr val="8822FF"/>
                </a:solidFill>
                <a:latin typeface="Marker Felt" pitchFamily="-108" charset="0"/>
              </a:rPr>
            </a:br>
            <a:r>
              <a:rPr lang="en-US" sz="5400">
                <a:solidFill>
                  <a:schemeClr val="tx1"/>
                </a:solidFill>
                <a:latin typeface="Marker Felt" pitchFamily="-108" charset="0"/>
              </a:rPr>
              <a:t>do you use?</a:t>
            </a:r>
          </a:p>
        </p:txBody>
      </p:sp>
      <p:sp>
        <p:nvSpPr>
          <p:cNvPr id="24579" name="Rectangle 3"/>
          <p:cNvSpPr>
            <a:spLocks noGrp="1" noChangeArrowheads="1"/>
          </p:cNvSpPr>
          <p:nvPr>
            <p:ph type="body" sz="half" idx="1"/>
          </p:nvPr>
        </p:nvSpPr>
        <p:spPr/>
        <p:txBody>
          <a:bodyPr/>
          <a:lstStyle/>
          <a:p>
            <a:pPr eaLnBrk="1" hangingPunct="1">
              <a:lnSpc>
                <a:spcPct val="90000"/>
              </a:lnSpc>
            </a:pPr>
            <a:r>
              <a:rPr lang="en-US"/>
              <a:t>Drills</a:t>
            </a:r>
          </a:p>
          <a:p>
            <a:pPr eaLnBrk="1" hangingPunct="1">
              <a:lnSpc>
                <a:spcPct val="90000"/>
              </a:lnSpc>
            </a:pPr>
            <a:r>
              <a:rPr lang="en-US">
                <a:solidFill>
                  <a:srgbClr val="000000"/>
                </a:solidFill>
              </a:rPr>
              <a:t>Dictations</a:t>
            </a:r>
          </a:p>
          <a:p>
            <a:pPr eaLnBrk="1" hangingPunct="1">
              <a:lnSpc>
                <a:spcPct val="90000"/>
              </a:lnSpc>
            </a:pPr>
            <a:r>
              <a:rPr lang="en-US"/>
              <a:t>Dialogs</a:t>
            </a:r>
          </a:p>
          <a:p>
            <a:pPr eaLnBrk="1" hangingPunct="1">
              <a:lnSpc>
                <a:spcPct val="90000"/>
              </a:lnSpc>
            </a:pPr>
            <a:r>
              <a:rPr lang="en-US"/>
              <a:t>Oral reading</a:t>
            </a:r>
          </a:p>
          <a:p>
            <a:pPr eaLnBrk="1" hangingPunct="1">
              <a:lnSpc>
                <a:spcPct val="90000"/>
              </a:lnSpc>
            </a:pPr>
            <a:r>
              <a:rPr lang="en-US"/>
              <a:t>Translation</a:t>
            </a:r>
          </a:p>
          <a:p>
            <a:pPr eaLnBrk="1" hangingPunct="1">
              <a:lnSpc>
                <a:spcPct val="90000"/>
              </a:lnSpc>
            </a:pPr>
            <a:r>
              <a:rPr lang="en-US"/>
              <a:t>Pronunciation work</a:t>
            </a:r>
          </a:p>
          <a:p>
            <a:pPr eaLnBrk="1" hangingPunct="1">
              <a:lnSpc>
                <a:spcPct val="90000"/>
              </a:lnSpc>
            </a:pPr>
            <a:r>
              <a:rPr lang="en-US">
                <a:solidFill>
                  <a:srgbClr val="8822FF"/>
                </a:solidFill>
              </a:rPr>
              <a:t>Pairwork</a:t>
            </a:r>
          </a:p>
          <a:p>
            <a:pPr eaLnBrk="1" hangingPunct="1">
              <a:lnSpc>
                <a:spcPct val="90000"/>
              </a:lnSpc>
            </a:pPr>
            <a:r>
              <a:rPr lang="en-US">
                <a:solidFill>
                  <a:srgbClr val="8822FF"/>
                </a:solidFill>
              </a:rPr>
              <a:t>Drama technique</a:t>
            </a:r>
          </a:p>
          <a:p>
            <a:pPr eaLnBrk="1" hangingPunct="1">
              <a:lnSpc>
                <a:spcPct val="90000"/>
              </a:lnSpc>
            </a:pPr>
            <a:r>
              <a:rPr lang="en-US">
                <a:solidFill>
                  <a:srgbClr val="8822FF"/>
                </a:solidFill>
              </a:rPr>
              <a:t>Guided visualization</a:t>
            </a:r>
          </a:p>
          <a:p>
            <a:pPr eaLnBrk="1" hangingPunct="1">
              <a:lnSpc>
                <a:spcPct val="90000"/>
              </a:lnSpc>
            </a:pPr>
            <a:r>
              <a:rPr lang="en-US">
                <a:solidFill>
                  <a:srgbClr val="8822FF"/>
                </a:solidFill>
              </a:rPr>
              <a:t>Inner voice</a:t>
            </a:r>
          </a:p>
          <a:p>
            <a:pPr eaLnBrk="1" hangingPunct="1">
              <a:lnSpc>
                <a:spcPct val="90000"/>
              </a:lnSpc>
            </a:pPr>
            <a:endParaRPr lang="en-US" sz="2000"/>
          </a:p>
        </p:txBody>
      </p:sp>
      <p:sp>
        <p:nvSpPr>
          <p:cNvPr id="24580" name="Rectangle 4"/>
          <p:cNvSpPr>
            <a:spLocks noGrp="1" noChangeArrowheads="1"/>
          </p:cNvSpPr>
          <p:nvPr>
            <p:ph type="body" sz="half" idx="2"/>
          </p:nvPr>
        </p:nvSpPr>
        <p:spPr/>
        <p:txBody>
          <a:bodyPr/>
          <a:lstStyle/>
          <a:p>
            <a:pPr eaLnBrk="1" hangingPunct="1"/>
            <a:r>
              <a:rPr lang="en-US" sz="4000">
                <a:solidFill>
                  <a:srgbClr val="FF1127"/>
                </a:solidFill>
              </a:rPr>
              <a:t>Why?</a:t>
            </a:r>
            <a:endParaRPr lang="en-US"/>
          </a:p>
        </p:txBody>
      </p:sp>
      <p:pic>
        <p:nvPicPr>
          <p:cNvPr id="24581" name="Picture 5"/>
          <p:cNvPicPr>
            <a:picLocks noChangeAspect="1" noChangeArrowheads="1"/>
          </p:cNvPicPr>
          <p:nvPr/>
        </p:nvPicPr>
        <p:blipFill>
          <a:blip r:embed="rId3"/>
          <a:srcRect/>
          <a:stretch>
            <a:fillRect/>
          </a:stretch>
        </p:blipFill>
        <p:spPr bwMode="auto">
          <a:xfrm>
            <a:off x="5410200" y="2590800"/>
            <a:ext cx="2776538" cy="3962400"/>
          </a:xfrm>
          <a:prstGeom prst="rect">
            <a:avLst/>
          </a:prstGeom>
          <a:noFill/>
          <a:ln w="9525">
            <a:noFill/>
            <a:miter lim="800000"/>
            <a:headEnd/>
            <a:tailEnd/>
          </a:ln>
        </p:spPr>
      </p:pic>
      <p:sp>
        <p:nvSpPr>
          <p:cNvPr id="24582" name="AutoShape 6"/>
          <p:cNvSpPr>
            <a:spLocks noChangeArrowheads="1"/>
          </p:cNvSpPr>
          <p:nvPr/>
        </p:nvSpPr>
        <p:spPr bwMode="auto">
          <a:xfrm>
            <a:off x="7162800" y="1752600"/>
            <a:ext cx="2209800" cy="1295400"/>
          </a:xfrm>
          <a:prstGeom prst="wedgeEllipseCallout">
            <a:avLst>
              <a:gd name="adj1" fmla="val -38792"/>
              <a:gd name="adj2" fmla="val 99389"/>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1" hangingPunct="1"/>
            <a:r>
              <a:rPr lang="en-US" sz="3200" b="1">
                <a:latin typeface="Palatino" pitchFamily="-108" charset="0"/>
              </a:rPr>
              <a:t>I’m asking.</a:t>
            </a:r>
            <a:endParaRPr lang="en-US" sz="3200">
              <a:latin typeface="Palatino" pitchFamily="-108" charset="0"/>
            </a:endParaRPr>
          </a:p>
        </p:txBody>
      </p:sp>
      <p:sp>
        <p:nvSpPr>
          <p:cNvPr id="24583" name="AutoShape 7"/>
          <p:cNvSpPr>
            <a:spLocks noChangeArrowheads="1"/>
          </p:cNvSpPr>
          <p:nvPr/>
        </p:nvSpPr>
        <p:spPr bwMode="auto">
          <a:xfrm>
            <a:off x="3733800" y="4343400"/>
            <a:ext cx="3352800" cy="2286000"/>
          </a:xfrm>
          <a:prstGeom prst="cloudCallout">
            <a:avLst>
              <a:gd name="adj1" fmla="val 21356"/>
              <a:gd name="adj2" fmla="val -93403"/>
            </a:avLst>
          </a:prstGeom>
          <a:solidFill>
            <a:schemeClr val="accent1"/>
          </a:solidFill>
          <a:ln w="9525">
            <a:solidFill>
              <a:schemeClr val="tx1"/>
            </a:solidFill>
            <a:round/>
            <a:headEnd/>
            <a:tailEnd/>
          </a:ln>
        </p:spPr>
        <p:txBody>
          <a:bodyPr wrap="none" anchor="ctr">
            <a:prstTxWarp prst="textNoShape">
              <a:avLst/>
            </a:prstTxWarp>
          </a:bodyPr>
          <a:lstStyle/>
          <a:p>
            <a:pPr algn="ctr" eaLnBrk="1" hangingPunct="1"/>
            <a:r>
              <a:rPr lang="en-US" sz="3200" b="1">
                <a:solidFill>
                  <a:srgbClr val="1E12FF"/>
                </a:solidFill>
                <a:latin typeface="Palatino" pitchFamily="-108" charset="0"/>
              </a:rPr>
              <a:t>Who decides</a:t>
            </a:r>
          </a:p>
          <a:p>
            <a:pPr algn="ctr" eaLnBrk="1" hangingPunct="1"/>
            <a:r>
              <a:rPr lang="en-US" sz="3200" b="1">
                <a:solidFill>
                  <a:srgbClr val="1E12FF"/>
                </a:solidFill>
                <a:latin typeface="Palatino" pitchFamily="-108" charset="0"/>
              </a:rPr>
              <a:t> what’s traditional </a:t>
            </a:r>
          </a:p>
          <a:p>
            <a:pPr algn="ctr" eaLnBrk="1" hangingPunct="1"/>
            <a:r>
              <a:rPr lang="en-US" sz="3200" b="1">
                <a:solidFill>
                  <a:srgbClr val="1E12FF"/>
                </a:solidFill>
                <a:latin typeface="Palatino" pitchFamily="-108" charset="0"/>
              </a:rPr>
              <a:t>&amp; what’s cool?</a:t>
            </a:r>
            <a:endParaRPr lang="en-US" sz="3200">
              <a:latin typeface="Palatino"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580">
                                            <p:txEl>
                                              <p:pRg st="0" end="0"/>
                                            </p:txEl>
                                          </p:spTgt>
                                        </p:tgtEl>
                                        <p:attrNameLst>
                                          <p:attrName>style.visibility</p:attrName>
                                        </p:attrNameLst>
                                      </p:cBhvr>
                                      <p:to>
                                        <p:strVal val="visible"/>
                                      </p:to>
                                    </p:set>
                                    <p:animEffect transition="in" filter="fade">
                                      <p:cBhvr>
                                        <p:cTn id="11" dur="500"/>
                                        <p:tgtEl>
                                          <p:spTgt spid="2458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579">
                                            <p:txEl>
                                              <p:pRg st="0" end="0"/>
                                            </p:txEl>
                                          </p:spTgt>
                                        </p:tgtEl>
                                        <p:attrNameLst>
                                          <p:attrName>style.visibility</p:attrName>
                                        </p:attrNameLst>
                                      </p:cBhvr>
                                      <p:to>
                                        <p:strVal val="visible"/>
                                      </p:to>
                                    </p:set>
                                    <p:animEffect transition="in" filter="fade">
                                      <p:cBhvr>
                                        <p:cTn id="16" dur="500"/>
                                        <p:tgtEl>
                                          <p:spTgt spid="2457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579">
                                            <p:txEl>
                                              <p:pRg st="1" end="1"/>
                                            </p:txEl>
                                          </p:spTgt>
                                        </p:tgtEl>
                                        <p:attrNameLst>
                                          <p:attrName>style.visibility</p:attrName>
                                        </p:attrNameLst>
                                      </p:cBhvr>
                                      <p:to>
                                        <p:strVal val="visible"/>
                                      </p:to>
                                    </p:set>
                                    <p:animEffect transition="in" filter="fade">
                                      <p:cBhvr>
                                        <p:cTn id="21" dur="500"/>
                                        <p:tgtEl>
                                          <p:spTgt spid="2457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579">
                                            <p:txEl>
                                              <p:pRg st="2" end="2"/>
                                            </p:txEl>
                                          </p:spTgt>
                                        </p:tgtEl>
                                        <p:attrNameLst>
                                          <p:attrName>style.visibility</p:attrName>
                                        </p:attrNameLst>
                                      </p:cBhvr>
                                      <p:to>
                                        <p:strVal val="visible"/>
                                      </p:to>
                                    </p:set>
                                    <p:animEffect transition="in" filter="fade">
                                      <p:cBhvr>
                                        <p:cTn id="26" dur="500"/>
                                        <p:tgtEl>
                                          <p:spTgt spid="2457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579">
                                            <p:txEl>
                                              <p:pRg st="3" end="3"/>
                                            </p:txEl>
                                          </p:spTgt>
                                        </p:tgtEl>
                                        <p:attrNameLst>
                                          <p:attrName>style.visibility</p:attrName>
                                        </p:attrNameLst>
                                      </p:cBhvr>
                                      <p:to>
                                        <p:strVal val="visible"/>
                                      </p:to>
                                    </p:set>
                                    <p:animEffect transition="in" filter="fade">
                                      <p:cBhvr>
                                        <p:cTn id="31" dur="500"/>
                                        <p:tgtEl>
                                          <p:spTgt spid="2457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579">
                                            <p:txEl>
                                              <p:pRg st="4" end="4"/>
                                            </p:txEl>
                                          </p:spTgt>
                                        </p:tgtEl>
                                        <p:attrNameLst>
                                          <p:attrName>style.visibility</p:attrName>
                                        </p:attrNameLst>
                                      </p:cBhvr>
                                      <p:to>
                                        <p:strVal val="visible"/>
                                      </p:to>
                                    </p:set>
                                    <p:animEffect transition="in" filter="fade">
                                      <p:cBhvr>
                                        <p:cTn id="36" dur="500"/>
                                        <p:tgtEl>
                                          <p:spTgt spid="2457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579">
                                            <p:txEl>
                                              <p:pRg st="5" end="5"/>
                                            </p:txEl>
                                          </p:spTgt>
                                        </p:tgtEl>
                                        <p:attrNameLst>
                                          <p:attrName>style.visibility</p:attrName>
                                        </p:attrNameLst>
                                      </p:cBhvr>
                                      <p:to>
                                        <p:strVal val="visible"/>
                                      </p:to>
                                    </p:set>
                                    <p:animEffect transition="in" filter="fade">
                                      <p:cBhvr>
                                        <p:cTn id="41" dur="500"/>
                                        <p:tgtEl>
                                          <p:spTgt spid="2457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579">
                                            <p:txEl>
                                              <p:pRg st="6" end="6"/>
                                            </p:txEl>
                                          </p:spTgt>
                                        </p:tgtEl>
                                        <p:attrNameLst>
                                          <p:attrName>style.visibility</p:attrName>
                                        </p:attrNameLst>
                                      </p:cBhvr>
                                      <p:to>
                                        <p:strVal val="visible"/>
                                      </p:to>
                                    </p:set>
                                    <p:animEffect transition="in" filter="fade">
                                      <p:cBhvr>
                                        <p:cTn id="46" dur="500"/>
                                        <p:tgtEl>
                                          <p:spTgt spid="24579">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579">
                                            <p:txEl>
                                              <p:pRg st="7" end="7"/>
                                            </p:txEl>
                                          </p:spTgt>
                                        </p:tgtEl>
                                        <p:attrNameLst>
                                          <p:attrName>style.visibility</p:attrName>
                                        </p:attrNameLst>
                                      </p:cBhvr>
                                      <p:to>
                                        <p:strVal val="visible"/>
                                      </p:to>
                                    </p:set>
                                    <p:animEffect transition="in" filter="fade">
                                      <p:cBhvr>
                                        <p:cTn id="51" dur="500"/>
                                        <p:tgtEl>
                                          <p:spTgt spid="24579">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579">
                                            <p:txEl>
                                              <p:pRg st="8" end="8"/>
                                            </p:txEl>
                                          </p:spTgt>
                                        </p:tgtEl>
                                        <p:attrNameLst>
                                          <p:attrName>style.visibility</p:attrName>
                                        </p:attrNameLst>
                                      </p:cBhvr>
                                      <p:to>
                                        <p:strVal val="visible"/>
                                      </p:to>
                                    </p:set>
                                    <p:animEffect transition="in" filter="fade">
                                      <p:cBhvr>
                                        <p:cTn id="56" dur="500"/>
                                        <p:tgtEl>
                                          <p:spTgt spid="24579">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579">
                                            <p:txEl>
                                              <p:pRg st="9" end="9"/>
                                            </p:txEl>
                                          </p:spTgt>
                                        </p:tgtEl>
                                        <p:attrNameLst>
                                          <p:attrName>style.visibility</p:attrName>
                                        </p:attrNameLst>
                                      </p:cBhvr>
                                      <p:to>
                                        <p:strVal val="visible"/>
                                      </p:to>
                                    </p:set>
                                    <p:animEffect transition="in" filter="fade">
                                      <p:cBhvr>
                                        <p:cTn id="61" dur="500"/>
                                        <p:tgtEl>
                                          <p:spTgt spid="24579">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582"/>
                                        </p:tgtEl>
                                        <p:attrNameLst>
                                          <p:attrName>style.visibility</p:attrName>
                                        </p:attrNameLst>
                                      </p:cBhvr>
                                      <p:to>
                                        <p:strVal val="visible"/>
                                      </p:to>
                                    </p:set>
                                    <p:animEffect transition="in" filter="fade">
                                      <p:cBhvr>
                                        <p:cTn id="66" dur="500"/>
                                        <p:tgtEl>
                                          <p:spTgt spid="24582"/>
                                        </p:tgtEl>
                                      </p:cBhvr>
                                    </p:animEffect>
                                  </p:childTnLst>
                                </p:cTn>
                              </p:par>
                            </p:childTnLst>
                          </p:cTn>
                        </p:par>
                        <p:par>
                          <p:cTn id="67" fill="hold">
                            <p:stCondLst>
                              <p:cond delay="500"/>
                            </p:stCondLst>
                            <p:childTnLst>
                              <p:par>
                                <p:cTn id="68" presetID="10" presetClass="entr" presetSubtype="0" fill="hold" grpId="0" nodeType="afterEffect">
                                  <p:stCondLst>
                                    <p:cond delay="1000"/>
                                  </p:stCondLst>
                                  <p:childTnLst>
                                    <p:set>
                                      <p:cBhvr>
                                        <p:cTn id="69" dur="1" fill="hold">
                                          <p:stCondLst>
                                            <p:cond delay="0"/>
                                          </p:stCondLst>
                                        </p:cTn>
                                        <p:tgtEl>
                                          <p:spTgt spid="24583"/>
                                        </p:tgtEl>
                                        <p:attrNameLst>
                                          <p:attrName>style.visibility</p:attrName>
                                        </p:attrNameLst>
                                      </p:cBhvr>
                                      <p:to>
                                        <p:strVal val="visible"/>
                                      </p:to>
                                    </p:set>
                                    <p:animEffect transition="in" filter="fade">
                                      <p:cBhvr>
                                        <p:cTn id="70" dur="500"/>
                                        <p:tgtEl>
                                          <p:spTgt spid="2458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580">
                                            <p:txEl>
                                              <p:pRg st="0" end="0"/>
                                            </p:txEl>
                                          </p:spTgt>
                                        </p:tgtEl>
                                      </p:cBhvr>
                                    </p:animEffect>
                                    <p:set>
                                      <p:cBhvr>
                                        <p:cTn id="75" dur="1" fill="hold">
                                          <p:stCondLst>
                                            <p:cond delay="499"/>
                                          </p:stCondLst>
                                        </p:cTn>
                                        <p:tgtEl>
                                          <p:spTgt spid="2458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P spid="24580" grpId="0" build="p" autoUpdateAnimBg="0"/>
      <p:bldP spid="24580" grpId="1" build="p" autoUpdateAnimBg="0"/>
      <p:bldP spid="24582" grpId="0" animBg="1" autoUpdateAnimBg="0"/>
      <p:bldP spid="24583"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endParaRPr lang="en-US"/>
          </a:p>
        </p:txBody>
      </p:sp>
      <p:sp>
        <p:nvSpPr>
          <p:cNvPr id="168963" name="Content Placeholder 2"/>
          <p:cNvSpPr>
            <a:spLocks noGrp="1"/>
          </p:cNvSpPr>
          <p:nvPr>
            <p:ph idx="1"/>
          </p:nvPr>
        </p:nvSpPr>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0" y="304800"/>
            <a:ext cx="7772400" cy="1143000"/>
          </a:xfrm>
        </p:spPr>
        <p:txBody>
          <a:bodyPr/>
          <a:lstStyle/>
          <a:p>
            <a:pPr algn="l" eaLnBrk="1" hangingPunct="1"/>
            <a:r>
              <a:rPr lang="en-US" sz="6000" b="1">
                <a:solidFill>
                  <a:schemeClr val="tx1"/>
                </a:solidFill>
                <a:latin typeface="Gill Sans" pitchFamily="-108" charset="0"/>
              </a:rPr>
              <a:t>DIY – </a:t>
            </a:r>
            <a:br>
              <a:rPr lang="en-US" sz="6000" b="1">
                <a:solidFill>
                  <a:schemeClr val="tx1"/>
                </a:solidFill>
                <a:latin typeface="Gill Sans" pitchFamily="-108" charset="0"/>
              </a:rPr>
            </a:br>
            <a:r>
              <a:rPr lang="en-US" sz="6000" b="1">
                <a:solidFill>
                  <a:schemeClr val="tx1"/>
                </a:solidFill>
                <a:latin typeface="Gill Sans" pitchFamily="-108" charset="0"/>
              </a:rPr>
              <a:t>Do it yourself. </a:t>
            </a:r>
            <a:endParaRPr lang="en-US" sz="2400" b="1">
              <a:solidFill>
                <a:schemeClr val="tx1"/>
              </a:solidFill>
              <a:latin typeface="Matura MT Script Capitals" pitchFamily="-108" charset="0"/>
            </a:endParaRPr>
          </a:p>
        </p:txBody>
      </p:sp>
      <p:sp>
        <p:nvSpPr>
          <p:cNvPr id="149507" name="Rectangle 3"/>
          <p:cNvSpPr>
            <a:spLocks noGrp="1" noChangeArrowheads="1"/>
          </p:cNvSpPr>
          <p:nvPr>
            <p:ph type="body" idx="1"/>
          </p:nvPr>
        </p:nvSpPr>
        <p:spPr>
          <a:xfrm>
            <a:off x="0" y="2209800"/>
            <a:ext cx="7772400" cy="4114800"/>
          </a:xfrm>
        </p:spPr>
        <p:txBody>
          <a:bodyPr/>
          <a:lstStyle/>
          <a:p>
            <a:pPr eaLnBrk="1" hangingPunct="1"/>
            <a:r>
              <a:rPr lang="en-US" sz="4400" dirty="0">
                <a:solidFill>
                  <a:srgbClr val="0000FF"/>
                </a:solidFill>
                <a:latin typeface="Gill Sans" pitchFamily="-108" charset="0"/>
              </a:rPr>
              <a:t>Think of the ideas </a:t>
            </a:r>
          </a:p>
          <a:p>
            <a:pPr eaLnBrk="1" hangingPunct="1">
              <a:buFontTx/>
              <a:buNone/>
            </a:pPr>
            <a:r>
              <a:rPr lang="en-US" sz="4400" dirty="0">
                <a:solidFill>
                  <a:srgbClr val="0000FF"/>
                </a:solidFill>
                <a:latin typeface="Gill Sans" pitchFamily="-108" charset="0"/>
              </a:rPr>
              <a:t>from today’s workshop.</a:t>
            </a:r>
          </a:p>
          <a:p>
            <a:pPr eaLnBrk="1" hangingPunct="1">
              <a:buFontTx/>
              <a:buNone/>
            </a:pPr>
            <a:endParaRPr lang="en-US" sz="1800" dirty="0">
              <a:solidFill>
                <a:srgbClr val="0000FF"/>
              </a:solidFill>
              <a:latin typeface="Gill Sans" pitchFamily="-108" charset="0"/>
            </a:endParaRPr>
          </a:p>
          <a:p>
            <a:pPr eaLnBrk="1" hangingPunct="1"/>
            <a:r>
              <a:rPr lang="en-US" sz="4400" dirty="0">
                <a:solidFill>
                  <a:srgbClr val="0000FF"/>
                </a:solidFill>
                <a:latin typeface="Gill Sans" pitchFamily="-108" charset="0"/>
              </a:rPr>
              <a:t>How will you use </a:t>
            </a:r>
          </a:p>
          <a:p>
            <a:pPr eaLnBrk="1" hangingPunct="1">
              <a:buFontTx/>
              <a:buNone/>
            </a:pPr>
            <a:r>
              <a:rPr lang="en-US" sz="4400" dirty="0">
                <a:solidFill>
                  <a:srgbClr val="0000FF"/>
                </a:solidFill>
                <a:latin typeface="Gill Sans" pitchFamily="-108" charset="0"/>
              </a:rPr>
              <a:t>   them in a class </a:t>
            </a:r>
          </a:p>
          <a:p>
            <a:pPr eaLnBrk="1" hangingPunct="1">
              <a:buFontTx/>
              <a:buNone/>
            </a:pPr>
            <a:r>
              <a:rPr lang="en-US" sz="4400" dirty="0">
                <a:solidFill>
                  <a:srgbClr val="0000FF"/>
                </a:solidFill>
                <a:latin typeface="Gill Sans" pitchFamily="-108" charset="0"/>
              </a:rPr>
              <a:t>   next week?</a:t>
            </a:r>
          </a:p>
        </p:txBody>
      </p:sp>
      <p:pic>
        <p:nvPicPr>
          <p:cNvPr id="149508" name="Picture 4"/>
          <p:cNvPicPr>
            <a:picLocks noChangeAspect="1" noChangeArrowheads="1"/>
          </p:cNvPicPr>
          <p:nvPr/>
        </p:nvPicPr>
        <p:blipFill>
          <a:blip r:embed="rId3"/>
          <a:srcRect/>
          <a:stretch>
            <a:fillRect/>
          </a:stretch>
        </p:blipFill>
        <p:spPr bwMode="auto">
          <a:xfrm>
            <a:off x="5638800" y="0"/>
            <a:ext cx="421005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0" y="2133600"/>
            <a:ext cx="4648200" cy="685800"/>
          </a:xfrm>
        </p:spPr>
        <p:txBody>
          <a:bodyPr/>
          <a:lstStyle/>
          <a:p>
            <a:pPr eaLnBrk="1" hangingPunct="1"/>
            <a:r>
              <a:rPr lang="en-US" altLang="ja-JP" sz="6000" b="1" dirty="0">
                <a:solidFill>
                  <a:schemeClr val="tx1"/>
                </a:solidFill>
                <a:latin typeface="Gill Sans" pitchFamily="-108" charset="0"/>
                <a:ea typeface="Osaka" pitchFamily="-108" charset="-128"/>
                <a:cs typeface="Osaka" pitchFamily="-108" charset="-128"/>
              </a:rPr>
              <a:t>Well </a:t>
            </a:r>
            <a:br>
              <a:rPr lang="en-US" altLang="ja-JP" sz="6000" b="1" dirty="0">
                <a:solidFill>
                  <a:schemeClr val="tx1"/>
                </a:solidFill>
                <a:latin typeface="Gill Sans" pitchFamily="-108" charset="0"/>
                <a:ea typeface="Osaka" pitchFamily="-108" charset="-128"/>
                <a:cs typeface="Osaka" pitchFamily="-108" charset="-128"/>
              </a:rPr>
            </a:br>
            <a:r>
              <a:rPr lang="en-US" altLang="ja-JP" sz="6000" b="1" dirty="0">
                <a:solidFill>
                  <a:schemeClr val="tx1"/>
                </a:solidFill>
                <a:latin typeface="Gill Sans" pitchFamily="-108" charset="0"/>
                <a:ea typeface="Osaka" pitchFamily="-108" charset="-128"/>
                <a:cs typeface="Osaka" pitchFamily="-108" charset="-128"/>
              </a:rPr>
              <a:t>balanced </a:t>
            </a:r>
            <a:br>
              <a:rPr lang="en-US" altLang="ja-JP" sz="6000" b="1" dirty="0">
                <a:solidFill>
                  <a:schemeClr val="tx1"/>
                </a:solidFill>
                <a:latin typeface="Gill Sans" pitchFamily="-108" charset="0"/>
                <a:ea typeface="Osaka" pitchFamily="-108" charset="-128"/>
                <a:cs typeface="Osaka" pitchFamily="-108" charset="-128"/>
              </a:rPr>
            </a:br>
            <a:r>
              <a:rPr lang="en-US" altLang="ja-JP" sz="6000" b="1" dirty="0">
                <a:solidFill>
                  <a:schemeClr val="tx1"/>
                </a:solidFill>
                <a:latin typeface="Gill Sans" pitchFamily="-108" charset="0"/>
                <a:ea typeface="Osaka" pitchFamily="-108" charset="-128"/>
                <a:cs typeface="Osaka" pitchFamily="-108" charset="-128"/>
              </a:rPr>
              <a:t>students</a:t>
            </a:r>
            <a:endParaRPr lang="en-US" altLang="ja-JP" dirty="0">
              <a:ea typeface="Osaka" pitchFamily="-108" charset="-128"/>
              <a:cs typeface="Osaka" pitchFamily="-108" charset="-128"/>
            </a:endParaRPr>
          </a:p>
        </p:txBody>
      </p:sp>
      <p:sp>
        <p:nvSpPr>
          <p:cNvPr id="151555" name="Rectangle 3"/>
          <p:cNvSpPr>
            <a:spLocks noGrp="1" noChangeArrowheads="1"/>
          </p:cNvSpPr>
          <p:nvPr>
            <p:ph type="body" idx="4294967295"/>
          </p:nvPr>
        </p:nvSpPr>
        <p:spPr>
          <a:xfrm>
            <a:off x="5562600" y="4419600"/>
            <a:ext cx="3429000" cy="2743200"/>
          </a:xfrm>
        </p:spPr>
        <p:txBody>
          <a:bodyPr/>
          <a:lstStyle/>
          <a:p>
            <a:pPr marL="533400" indent="-533400" eaLnBrk="1" hangingPunct="1">
              <a:lnSpc>
                <a:spcPct val="70000"/>
              </a:lnSpc>
              <a:buClr>
                <a:srgbClr val="DA2B30"/>
              </a:buClr>
              <a:buFont typeface="Times New Roman" pitchFamily="-108" charset="0"/>
              <a:buNone/>
            </a:pPr>
            <a:endParaRPr lang="ja-JP" altLang="en-US" sz="4400" b="1">
              <a:solidFill>
                <a:srgbClr val="130DDA"/>
              </a:solidFill>
              <a:latin typeface="Papyru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endParaRPr lang="ja-JP" altLang="en-US" sz="4400" b="1">
              <a:solidFill>
                <a:srgbClr val="130DDA"/>
              </a:solidFill>
              <a:latin typeface="Papyrus" pitchFamily="-108" charset="0"/>
              <a:ea typeface="Osaka" pitchFamily="-108" charset="-128"/>
              <a:cs typeface="Osaka" pitchFamily="-108" charset="-128"/>
            </a:endParaRPr>
          </a:p>
          <a:p>
            <a:pPr marL="533400" indent="-533400" eaLnBrk="1" hangingPunct="1">
              <a:lnSpc>
                <a:spcPct val="70000"/>
              </a:lnSpc>
              <a:buClr>
                <a:srgbClr val="DA2B30"/>
              </a:buClr>
              <a:buFont typeface="Wingdings" pitchFamily="-108" charset="2"/>
              <a:buNone/>
            </a:pPr>
            <a:endParaRPr lang="ja-JP" altLang="en-US" sz="2800" b="1">
              <a:solidFill>
                <a:srgbClr val="130DDA"/>
              </a:solidFill>
              <a:latin typeface="Papyrus" pitchFamily="-108" charset="0"/>
              <a:ea typeface="Osaka" pitchFamily="-108" charset="-128"/>
              <a:cs typeface="Osaka" pitchFamily="-108" charset="-128"/>
            </a:endParaRPr>
          </a:p>
        </p:txBody>
      </p:sp>
      <p:sp>
        <p:nvSpPr>
          <p:cNvPr id="151556" name="Rectangle 4"/>
          <p:cNvSpPr>
            <a:spLocks noChangeArrowheads="1"/>
          </p:cNvSpPr>
          <p:nvPr/>
        </p:nvSpPr>
        <p:spPr bwMode="auto">
          <a:xfrm>
            <a:off x="493713" y="2513013"/>
            <a:ext cx="184150" cy="457200"/>
          </a:xfrm>
          <a:prstGeom prst="rect">
            <a:avLst/>
          </a:prstGeom>
          <a:noFill/>
          <a:ln w="9525">
            <a:noFill/>
            <a:miter lim="800000"/>
            <a:headEnd/>
            <a:tailEnd/>
          </a:ln>
        </p:spPr>
        <p:txBody>
          <a:bodyPr wrap="none">
            <a:prstTxWarp prst="textNoShape">
              <a:avLst/>
            </a:prstTxWarp>
            <a:spAutoFit/>
          </a:bodyPr>
          <a:lstStyle/>
          <a:p>
            <a:endParaRPr lang="ja-JP" altLang="en-US">
              <a:latin typeface="Times" pitchFamily="-108" charset="0"/>
              <a:ea typeface="Osaka" pitchFamily="-108" charset="-128"/>
              <a:cs typeface="Osaka" pitchFamily="-108" charset="-128"/>
            </a:endParaRPr>
          </a:p>
        </p:txBody>
      </p:sp>
      <p:pic>
        <p:nvPicPr>
          <p:cNvPr id="151557" name="Picture 6"/>
          <p:cNvPicPr>
            <a:picLocks noChangeAspect="1" noChangeArrowheads="1"/>
          </p:cNvPicPr>
          <p:nvPr/>
        </p:nvPicPr>
        <p:blipFill>
          <a:blip r:embed="rId3"/>
          <a:srcRect/>
          <a:stretch>
            <a:fillRect/>
          </a:stretch>
        </p:blipFill>
        <p:spPr bwMode="auto">
          <a:xfrm>
            <a:off x="4419600" y="762000"/>
            <a:ext cx="4162425" cy="5105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0" y="2133600"/>
            <a:ext cx="4648200" cy="685800"/>
          </a:xfrm>
        </p:spPr>
        <p:txBody>
          <a:bodyPr/>
          <a:lstStyle/>
          <a:p>
            <a:pPr eaLnBrk="1" hangingPunct="1"/>
            <a:r>
              <a:rPr lang="en-US" altLang="ja-JP" sz="6000" b="1" dirty="0">
                <a:solidFill>
                  <a:schemeClr val="tx1"/>
                </a:solidFill>
                <a:latin typeface="Gill Sans" pitchFamily="-108" charset="0"/>
                <a:ea typeface="Osaka" pitchFamily="-108" charset="-128"/>
                <a:cs typeface="Osaka" pitchFamily="-108" charset="-128"/>
              </a:rPr>
              <a:t>Well </a:t>
            </a:r>
            <a:br>
              <a:rPr lang="en-US" altLang="ja-JP" sz="6000" b="1" dirty="0">
                <a:solidFill>
                  <a:schemeClr val="tx1"/>
                </a:solidFill>
                <a:latin typeface="Gill Sans" pitchFamily="-108" charset="0"/>
                <a:ea typeface="Osaka" pitchFamily="-108" charset="-128"/>
                <a:cs typeface="Osaka" pitchFamily="-108" charset="-128"/>
              </a:rPr>
            </a:br>
            <a:r>
              <a:rPr lang="en-US" altLang="ja-JP" sz="6000" b="1" dirty="0">
                <a:solidFill>
                  <a:schemeClr val="tx1"/>
                </a:solidFill>
                <a:latin typeface="Gill Sans" pitchFamily="-108" charset="0"/>
                <a:ea typeface="Osaka" pitchFamily="-108" charset="-128"/>
                <a:cs typeface="Osaka" pitchFamily="-108" charset="-128"/>
              </a:rPr>
              <a:t>balanced </a:t>
            </a:r>
            <a:br>
              <a:rPr lang="en-US" altLang="ja-JP" sz="6000" b="1" dirty="0">
                <a:solidFill>
                  <a:schemeClr val="tx1"/>
                </a:solidFill>
                <a:latin typeface="Gill Sans" pitchFamily="-108" charset="0"/>
                <a:ea typeface="Osaka" pitchFamily="-108" charset="-128"/>
                <a:cs typeface="Osaka" pitchFamily="-108" charset="-128"/>
              </a:rPr>
            </a:br>
            <a:r>
              <a:rPr lang="en-US" altLang="ja-JP" sz="6000" b="1" dirty="0">
                <a:solidFill>
                  <a:schemeClr val="tx1"/>
                </a:solidFill>
                <a:latin typeface="Gill Sans" pitchFamily="-108" charset="0"/>
                <a:ea typeface="Osaka" pitchFamily="-108" charset="-128"/>
                <a:cs typeface="Osaka" pitchFamily="-108" charset="-128"/>
              </a:rPr>
              <a:t>students</a:t>
            </a:r>
            <a:endParaRPr lang="en-US" altLang="ja-JP" dirty="0">
              <a:ea typeface="Osaka" pitchFamily="-108" charset="-128"/>
              <a:cs typeface="Osaka" pitchFamily="-108" charset="-128"/>
            </a:endParaRPr>
          </a:p>
        </p:txBody>
      </p:sp>
      <p:sp>
        <p:nvSpPr>
          <p:cNvPr id="151555" name="Rectangle 3"/>
          <p:cNvSpPr>
            <a:spLocks noGrp="1" noChangeArrowheads="1"/>
          </p:cNvSpPr>
          <p:nvPr>
            <p:ph type="body" idx="4294967295"/>
          </p:nvPr>
        </p:nvSpPr>
        <p:spPr>
          <a:xfrm>
            <a:off x="5562600" y="4419600"/>
            <a:ext cx="3429000" cy="2743200"/>
          </a:xfrm>
        </p:spPr>
        <p:txBody>
          <a:bodyPr/>
          <a:lstStyle/>
          <a:p>
            <a:pPr marL="533400" indent="-533400" eaLnBrk="1" hangingPunct="1">
              <a:lnSpc>
                <a:spcPct val="70000"/>
              </a:lnSpc>
              <a:buClr>
                <a:srgbClr val="DA2B30"/>
              </a:buClr>
              <a:buFont typeface="Times New Roman" pitchFamily="-108" charset="0"/>
              <a:buNone/>
            </a:pPr>
            <a:endParaRPr lang="ja-JP" altLang="en-US" sz="4400" b="1">
              <a:solidFill>
                <a:srgbClr val="130DDA"/>
              </a:solidFill>
              <a:latin typeface="Papyrus" pitchFamily="-108" charset="0"/>
              <a:ea typeface="Osaka" pitchFamily="-108" charset="-128"/>
              <a:cs typeface="Osaka" pitchFamily="-108" charset="-128"/>
            </a:endParaRPr>
          </a:p>
          <a:p>
            <a:pPr marL="533400" indent="-533400" eaLnBrk="1" hangingPunct="1">
              <a:lnSpc>
                <a:spcPct val="70000"/>
              </a:lnSpc>
              <a:buClr>
                <a:srgbClr val="DA2B30"/>
              </a:buClr>
              <a:buFont typeface="Times New Roman" pitchFamily="-108" charset="0"/>
              <a:buNone/>
            </a:pPr>
            <a:endParaRPr lang="ja-JP" altLang="en-US" sz="4400" b="1">
              <a:solidFill>
                <a:srgbClr val="130DDA"/>
              </a:solidFill>
              <a:latin typeface="Papyrus" pitchFamily="-108" charset="0"/>
              <a:ea typeface="Osaka" pitchFamily="-108" charset="-128"/>
              <a:cs typeface="Osaka" pitchFamily="-108" charset="-128"/>
            </a:endParaRPr>
          </a:p>
          <a:p>
            <a:pPr marL="533400" indent="-533400" eaLnBrk="1" hangingPunct="1">
              <a:lnSpc>
                <a:spcPct val="70000"/>
              </a:lnSpc>
              <a:buClr>
                <a:srgbClr val="DA2B30"/>
              </a:buClr>
              <a:buFont typeface="Wingdings" pitchFamily="-108" charset="2"/>
              <a:buNone/>
            </a:pPr>
            <a:endParaRPr lang="ja-JP" altLang="en-US" sz="2800" b="1">
              <a:solidFill>
                <a:srgbClr val="130DDA"/>
              </a:solidFill>
              <a:latin typeface="Papyrus" pitchFamily="-108" charset="0"/>
              <a:ea typeface="Osaka" pitchFamily="-108" charset="-128"/>
              <a:cs typeface="Osaka" pitchFamily="-108" charset="-128"/>
            </a:endParaRPr>
          </a:p>
        </p:txBody>
      </p:sp>
      <p:sp>
        <p:nvSpPr>
          <p:cNvPr id="151556" name="Rectangle 4"/>
          <p:cNvSpPr>
            <a:spLocks noChangeArrowheads="1"/>
          </p:cNvSpPr>
          <p:nvPr/>
        </p:nvSpPr>
        <p:spPr bwMode="auto">
          <a:xfrm>
            <a:off x="493713" y="2513013"/>
            <a:ext cx="184150" cy="457200"/>
          </a:xfrm>
          <a:prstGeom prst="rect">
            <a:avLst/>
          </a:prstGeom>
          <a:noFill/>
          <a:ln w="9525">
            <a:noFill/>
            <a:miter lim="800000"/>
            <a:headEnd/>
            <a:tailEnd/>
          </a:ln>
        </p:spPr>
        <p:txBody>
          <a:bodyPr wrap="none">
            <a:prstTxWarp prst="textNoShape">
              <a:avLst/>
            </a:prstTxWarp>
            <a:spAutoFit/>
          </a:bodyPr>
          <a:lstStyle/>
          <a:p>
            <a:endParaRPr lang="ja-JP" altLang="en-US">
              <a:latin typeface="Times" pitchFamily="-108" charset="0"/>
              <a:ea typeface="Osaka" pitchFamily="-108" charset="-128"/>
              <a:cs typeface="Osaka" pitchFamily="-108" charset="-128"/>
            </a:endParaRPr>
          </a:p>
        </p:txBody>
      </p:sp>
      <p:pic>
        <p:nvPicPr>
          <p:cNvPr id="2" name="Picture 1"/>
          <p:cNvPicPr>
            <a:picLocks noChangeAspect="1"/>
          </p:cNvPicPr>
          <p:nvPr/>
        </p:nvPicPr>
        <p:blipFill>
          <a:blip r:embed="rId3"/>
          <a:stretch>
            <a:fillRect/>
          </a:stretch>
        </p:blipFill>
        <p:spPr>
          <a:xfrm>
            <a:off x="4644008" y="332656"/>
            <a:ext cx="2931029" cy="6244367"/>
          </a:xfrm>
          <a:prstGeom prst="rect">
            <a:avLst/>
          </a:prstGeom>
        </p:spPr>
      </p:pic>
    </p:spTree>
    <p:extLst>
      <p:ext uri="{BB962C8B-B14F-4D97-AF65-F5344CB8AC3E}">
        <p14:creationId xmlns:p14="http://schemas.microsoft.com/office/powerpoint/2010/main" val="1183388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rcRect t="46195" b="46195"/>
          <a:stretch>
            <a:fillRect/>
          </a:stretch>
        </p:blipFill>
        <p:spPr/>
      </p:pic>
      <p:pic>
        <p:nvPicPr>
          <p:cNvPr id="10" name="Picture 9"/>
          <p:cNvPicPr>
            <a:picLocks noChangeAspect="1"/>
          </p:cNvPicPr>
          <p:nvPr/>
        </p:nvPicPr>
        <p:blipFill>
          <a:blip r:embed="rId3"/>
          <a:stretch>
            <a:fillRect/>
          </a:stretch>
        </p:blipFill>
        <p:spPr>
          <a:xfrm>
            <a:off x="4064000" y="0"/>
            <a:ext cx="1006193" cy="6858000"/>
          </a:xfrm>
          <a:prstGeom prst="rect">
            <a:avLst/>
          </a:prstGeom>
        </p:spPr>
      </p:pic>
    </p:spTree>
    <p:extLst>
      <p:ext uri="{BB962C8B-B14F-4D97-AF65-F5344CB8AC3E}">
        <p14:creationId xmlns:p14="http://schemas.microsoft.com/office/powerpoint/2010/main" val="3446942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a:xfrm>
            <a:off x="0" y="1524000"/>
            <a:ext cx="9144000" cy="762000"/>
          </a:xfrm>
        </p:spPr>
        <p:txBody>
          <a:bodyPr/>
          <a:lstStyle/>
          <a:p>
            <a:r>
              <a:rPr lang="en-US" altLang="ja-JP" sz="6600" b="1">
                <a:solidFill>
                  <a:srgbClr val="000000"/>
                </a:solidFill>
                <a:latin typeface="Gill Sans" pitchFamily="-108" charset="0"/>
                <a:ea typeface="Osaka" pitchFamily="-108" charset="-128"/>
                <a:cs typeface="Osaka" pitchFamily="-108" charset="-128"/>
              </a:rPr>
              <a:t>Sensory dictation</a:t>
            </a:r>
            <a:endParaRPr lang="en-US" altLang="ja-JP">
              <a:latin typeface="Gill Sans" pitchFamily="-108" charset="0"/>
              <a:ea typeface="Osaka" pitchFamily="-108" charset="-128"/>
              <a:cs typeface="Osaka" pitchFamily="-108" charset="-128"/>
            </a:endParaRPr>
          </a:p>
        </p:txBody>
      </p:sp>
      <p:sp>
        <p:nvSpPr>
          <p:cNvPr id="169987" name="Rectangle 4"/>
          <p:cNvSpPr>
            <a:spLocks noChangeArrowheads="1"/>
          </p:cNvSpPr>
          <p:nvPr/>
        </p:nvSpPr>
        <p:spPr bwMode="auto">
          <a:xfrm>
            <a:off x="493713" y="2513013"/>
            <a:ext cx="184150" cy="457200"/>
          </a:xfrm>
          <a:prstGeom prst="rect">
            <a:avLst/>
          </a:prstGeom>
          <a:noFill/>
          <a:ln w="9525">
            <a:noFill/>
            <a:miter lim="800000"/>
            <a:headEnd/>
            <a:tailEnd/>
          </a:ln>
        </p:spPr>
        <p:txBody>
          <a:bodyPr wrap="none">
            <a:prstTxWarp prst="textNoShape">
              <a:avLst/>
            </a:prstTxWarp>
            <a:spAutoFit/>
          </a:bodyPr>
          <a:lstStyle/>
          <a:p>
            <a:endParaRPr lang="ja-JP" altLang="en-US">
              <a:latin typeface="Times" pitchFamily="-108" charset="0"/>
              <a:ea typeface="Osaka" pitchFamily="-108" charset="-128"/>
              <a:cs typeface="Osaka" pitchFamily="-108" charset="-128"/>
            </a:endParaRPr>
          </a:p>
        </p:txBody>
      </p:sp>
      <p:pic>
        <p:nvPicPr>
          <p:cNvPr id="169988" name="Picture 5"/>
          <p:cNvPicPr>
            <a:picLocks noChangeAspect="1" noChangeArrowheads="1"/>
          </p:cNvPicPr>
          <p:nvPr/>
        </p:nvPicPr>
        <p:blipFill>
          <a:blip r:embed="rId3"/>
          <a:srcRect/>
          <a:stretch>
            <a:fillRect/>
          </a:stretch>
        </p:blipFill>
        <p:spPr bwMode="auto">
          <a:xfrm>
            <a:off x="838200" y="3962400"/>
            <a:ext cx="1752600" cy="1166813"/>
          </a:xfrm>
          <a:prstGeom prst="rect">
            <a:avLst/>
          </a:prstGeom>
          <a:noFill/>
          <a:ln w="9525">
            <a:noFill/>
            <a:miter lim="800000"/>
            <a:headEnd/>
            <a:tailEnd/>
          </a:ln>
        </p:spPr>
      </p:pic>
      <p:pic>
        <p:nvPicPr>
          <p:cNvPr id="169989" name="Picture 6"/>
          <p:cNvPicPr>
            <a:picLocks noChangeAspect="1" noChangeArrowheads="1"/>
          </p:cNvPicPr>
          <p:nvPr/>
        </p:nvPicPr>
        <p:blipFill>
          <a:blip r:embed="rId4"/>
          <a:srcRect/>
          <a:stretch>
            <a:fillRect/>
          </a:stretch>
        </p:blipFill>
        <p:spPr bwMode="auto">
          <a:xfrm>
            <a:off x="6858000" y="3886200"/>
            <a:ext cx="2062163" cy="1182688"/>
          </a:xfrm>
          <a:prstGeom prst="rect">
            <a:avLst/>
          </a:prstGeom>
          <a:noFill/>
          <a:ln w="9525">
            <a:noFill/>
            <a:miter lim="800000"/>
            <a:headEnd/>
            <a:tailEnd/>
          </a:ln>
        </p:spPr>
      </p:pic>
      <p:pic>
        <p:nvPicPr>
          <p:cNvPr id="169990" name="Picture 7"/>
          <p:cNvPicPr>
            <a:picLocks noChangeAspect="1" noChangeArrowheads="1"/>
          </p:cNvPicPr>
          <p:nvPr/>
        </p:nvPicPr>
        <p:blipFill>
          <a:blip r:embed="rId5"/>
          <a:srcRect/>
          <a:stretch>
            <a:fillRect/>
          </a:stretch>
        </p:blipFill>
        <p:spPr bwMode="auto">
          <a:xfrm>
            <a:off x="2590800" y="3581400"/>
            <a:ext cx="1149350" cy="1760538"/>
          </a:xfrm>
          <a:prstGeom prst="rect">
            <a:avLst/>
          </a:prstGeom>
          <a:noFill/>
          <a:ln w="9525">
            <a:noFill/>
            <a:miter lim="800000"/>
            <a:headEnd/>
            <a:tailEnd/>
          </a:ln>
        </p:spPr>
      </p:pic>
      <p:pic>
        <p:nvPicPr>
          <p:cNvPr id="169991" name="Picture 8"/>
          <p:cNvPicPr>
            <a:picLocks noChangeAspect="1" noChangeArrowheads="1"/>
          </p:cNvPicPr>
          <p:nvPr/>
        </p:nvPicPr>
        <p:blipFill>
          <a:blip r:embed="rId6"/>
          <a:srcRect/>
          <a:stretch>
            <a:fillRect/>
          </a:stretch>
        </p:blipFill>
        <p:spPr bwMode="auto">
          <a:xfrm>
            <a:off x="3733800" y="4343400"/>
            <a:ext cx="1876425" cy="1289050"/>
          </a:xfrm>
          <a:prstGeom prst="rect">
            <a:avLst/>
          </a:prstGeom>
          <a:noFill/>
          <a:ln w="9525">
            <a:noFill/>
            <a:miter lim="800000"/>
            <a:headEnd/>
            <a:tailEnd/>
          </a:ln>
        </p:spPr>
      </p:pic>
      <p:pic>
        <p:nvPicPr>
          <p:cNvPr id="169992" name="Picture 9"/>
          <p:cNvPicPr>
            <a:picLocks noChangeAspect="1" noChangeArrowheads="1"/>
          </p:cNvPicPr>
          <p:nvPr/>
        </p:nvPicPr>
        <p:blipFill>
          <a:blip r:embed="rId7"/>
          <a:srcRect/>
          <a:stretch>
            <a:fillRect/>
          </a:stretch>
        </p:blipFill>
        <p:spPr bwMode="auto">
          <a:xfrm>
            <a:off x="5638800" y="3505200"/>
            <a:ext cx="1250950" cy="15224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914400"/>
            <a:ext cx="7772400" cy="1143000"/>
          </a:xfrm>
        </p:spPr>
        <p:txBody>
          <a:bodyPr/>
          <a:lstStyle/>
          <a:p>
            <a:pPr eaLnBrk="1" hangingPunct="1"/>
            <a:r>
              <a:rPr lang="en-US" sz="5400">
                <a:solidFill>
                  <a:schemeClr val="tx1"/>
                </a:solidFill>
                <a:latin typeface="Marker Felt" pitchFamily="-108" charset="0"/>
              </a:rPr>
              <a:t>Choose one </a:t>
            </a:r>
            <a:r>
              <a:rPr lang="en-US" sz="5400">
                <a:solidFill>
                  <a:srgbClr val="8822FF"/>
                </a:solidFill>
                <a:latin typeface="Marker Felt" pitchFamily="-108" charset="0"/>
              </a:rPr>
              <a:t>traditional task </a:t>
            </a:r>
            <a:r>
              <a:rPr lang="en-US" sz="5400">
                <a:solidFill>
                  <a:schemeClr val="tx1"/>
                </a:solidFill>
                <a:latin typeface="Marker Felt" pitchFamily="-108" charset="0"/>
              </a:rPr>
              <a:t>you basically like (even though it is </a:t>
            </a:r>
            <a:r>
              <a:rPr lang="en-US" sz="5400">
                <a:solidFill>
                  <a:srgbClr val="FF1127"/>
                </a:solidFill>
                <a:latin typeface="Marker Felt" pitchFamily="-108" charset="0"/>
              </a:rPr>
              <a:t>“</a:t>
            </a:r>
            <a:r>
              <a:rPr lang="en-US" sz="5400">
                <a:solidFill>
                  <a:schemeClr val="tx1"/>
                </a:solidFill>
                <a:latin typeface="Marker Felt" pitchFamily="-108" charset="0"/>
              </a:rPr>
              <a:t>out of date</a:t>
            </a:r>
            <a:r>
              <a:rPr lang="en-US" sz="5400">
                <a:solidFill>
                  <a:srgbClr val="FF1127"/>
                </a:solidFill>
                <a:latin typeface="Marker Felt" pitchFamily="-108" charset="0"/>
              </a:rPr>
              <a:t>”</a:t>
            </a:r>
            <a:r>
              <a:rPr lang="en-US" sz="5400">
                <a:solidFill>
                  <a:schemeClr val="tx1"/>
                </a:solidFill>
                <a:latin typeface="Marker Felt" pitchFamily="-108" charset="0"/>
              </a:rPr>
              <a:t>)</a:t>
            </a:r>
          </a:p>
        </p:txBody>
      </p:sp>
      <p:sp>
        <p:nvSpPr>
          <p:cNvPr id="34819" name="Rectangle 3"/>
          <p:cNvSpPr>
            <a:spLocks noGrp="1" noChangeArrowheads="1"/>
          </p:cNvSpPr>
          <p:nvPr>
            <p:ph type="body" sz="half" idx="1"/>
          </p:nvPr>
        </p:nvSpPr>
        <p:spPr>
          <a:xfrm>
            <a:off x="457200" y="2438400"/>
            <a:ext cx="3810000" cy="4114800"/>
          </a:xfrm>
        </p:spPr>
        <p:txBody>
          <a:bodyPr/>
          <a:lstStyle/>
          <a:p>
            <a:pPr eaLnBrk="1" hangingPunct="1">
              <a:lnSpc>
                <a:spcPct val="90000"/>
              </a:lnSpc>
            </a:pPr>
            <a:r>
              <a:rPr lang="en-US" sz="2400"/>
              <a:t>Drills</a:t>
            </a:r>
          </a:p>
          <a:p>
            <a:pPr eaLnBrk="1" hangingPunct="1">
              <a:lnSpc>
                <a:spcPct val="90000"/>
              </a:lnSpc>
            </a:pPr>
            <a:r>
              <a:rPr lang="en-US" sz="2400"/>
              <a:t>Dictations</a:t>
            </a:r>
          </a:p>
          <a:p>
            <a:pPr eaLnBrk="1" hangingPunct="1">
              <a:lnSpc>
                <a:spcPct val="90000"/>
              </a:lnSpc>
            </a:pPr>
            <a:r>
              <a:rPr lang="en-US" sz="2400"/>
              <a:t>Dialogs</a:t>
            </a:r>
          </a:p>
          <a:p>
            <a:pPr eaLnBrk="1" hangingPunct="1">
              <a:lnSpc>
                <a:spcPct val="90000"/>
              </a:lnSpc>
            </a:pPr>
            <a:r>
              <a:rPr lang="en-US" sz="2400"/>
              <a:t>Oral reading</a:t>
            </a:r>
          </a:p>
          <a:p>
            <a:pPr eaLnBrk="1" hangingPunct="1">
              <a:lnSpc>
                <a:spcPct val="90000"/>
              </a:lnSpc>
            </a:pPr>
            <a:r>
              <a:rPr lang="en-US" sz="2400"/>
              <a:t>Translation</a:t>
            </a:r>
          </a:p>
          <a:p>
            <a:pPr eaLnBrk="1" hangingPunct="1">
              <a:lnSpc>
                <a:spcPct val="90000"/>
              </a:lnSpc>
            </a:pPr>
            <a:r>
              <a:rPr lang="en-US" sz="2400"/>
              <a:t>Pronunciation work</a:t>
            </a:r>
          </a:p>
          <a:p>
            <a:pPr eaLnBrk="1" hangingPunct="1">
              <a:lnSpc>
                <a:spcPct val="90000"/>
              </a:lnSpc>
            </a:pPr>
            <a:r>
              <a:rPr lang="en-US" sz="2400">
                <a:solidFill>
                  <a:srgbClr val="8822FF"/>
                </a:solidFill>
              </a:rPr>
              <a:t>Pairwork</a:t>
            </a:r>
          </a:p>
          <a:p>
            <a:pPr eaLnBrk="1" hangingPunct="1">
              <a:lnSpc>
                <a:spcPct val="90000"/>
              </a:lnSpc>
            </a:pPr>
            <a:r>
              <a:rPr lang="en-US" sz="2400">
                <a:solidFill>
                  <a:srgbClr val="8822FF"/>
                </a:solidFill>
              </a:rPr>
              <a:t>Drama technique</a:t>
            </a:r>
          </a:p>
          <a:p>
            <a:pPr eaLnBrk="1" hangingPunct="1">
              <a:lnSpc>
                <a:spcPct val="90000"/>
              </a:lnSpc>
            </a:pPr>
            <a:r>
              <a:rPr lang="en-US" sz="2400">
                <a:solidFill>
                  <a:srgbClr val="8822FF"/>
                </a:solidFill>
              </a:rPr>
              <a:t>Guided visualization</a:t>
            </a:r>
          </a:p>
          <a:p>
            <a:pPr eaLnBrk="1" hangingPunct="1">
              <a:lnSpc>
                <a:spcPct val="90000"/>
              </a:lnSpc>
            </a:pPr>
            <a:r>
              <a:rPr lang="en-US" sz="2400">
                <a:solidFill>
                  <a:srgbClr val="8822FF"/>
                </a:solidFill>
              </a:rPr>
              <a:t>Innervoice</a:t>
            </a:r>
            <a:endParaRPr lang="en-US" sz="1800">
              <a:solidFill>
                <a:srgbClr val="8822FF"/>
              </a:solidFill>
            </a:endParaRPr>
          </a:p>
          <a:p>
            <a:pPr eaLnBrk="1" hangingPunct="1">
              <a:lnSpc>
                <a:spcPct val="90000"/>
              </a:lnSpc>
            </a:pPr>
            <a:endParaRPr lang="en-US" sz="1600"/>
          </a:p>
        </p:txBody>
      </p:sp>
      <p:sp>
        <p:nvSpPr>
          <p:cNvPr id="26628" name="Rectangle 4"/>
          <p:cNvSpPr>
            <a:spLocks noGrp="1" noChangeArrowheads="1"/>
          </p:cNvSpPr>
          <p:nvPr>
            <p:ph type="body" sz="half" idx="2"/>
          </p:nvPr>
        </p:nvSpPr>
        <p:spPr>
          <a:xfrm>
            <a:off x="3657600" y="3124200"/>
            <a:ext cx="5257800" cy="4114800"/>
          </a:xfrm>
        </p:spPr>
        <p:txBody>
          <a:bodyPr/>
          <a:lstStyle/>
          <a:p>
            <a:pPr eaLnBrk="1" hangingPunct="1">
              <a:buFontTx/>
              <a:buNone/>
            </a:pPr>
            <a:r>
              <a:rPr lang="en-US" sz="3200"/>
              <a:t>Many people criticize it. </a:t>
            </a:r>
          </a:p>
          <a:p>
            <a:pPr eaLnBrk="1" hangingPunct="1">
              <a:buFontTx/>
              <a:buNone/>
            </a:pPr>
            <a:r>
              <a:rPr lang="en-US" sz="3200"/>
              <a:t>What are their objections?</a:t>
            </a:r>
          </a:p>
          <a:p>
            <a:pPr eaLnBrk="1" hangingPunct="1">
              <a:buFontTx/>
              <a:buNone/>
            </a:pPr>
            <a:r>
              <a:rPr lang="en-US" sz="3200">
                <a:solidFill>
                  <a:srgbClr val="FF1127"/>
                </a:solidFill>
              </a:rPr>
              <a:t>It is </a:t>
            </a:r>
            <a:r>
              <a:rPr lang="en-US" sz="3200" i="1">
                <a:solidFill>
                  <a:srgbClr val="FF1127"/>
                </a:solidFill>
              </a:rPr>
              <a:t>x</a:t>
            </a:r>
            <a:r>
              <a:rPr lang="en-US" sz="3200">
                <a:solidFill>
                  <a:srgbClr val="FF1127"/>
                </a:solidFill>
              </a:rPr>
              <a:t>. Tasks should be </a:t>
            </a:r>
            <a:r>
              <a:rPr lang="en-US" sz="3200" i="1">
                <a:solidFill>
                  <a:srgbClr val="FF1127"/>
                </a:solidFill>
              </a:rPr>
              <a:t>y.</a:t>
            </a:r>
          </a:p>
          <a:p>
            <a:pPr eaLnBrk="1" hangingPunct="1">
              <a:buFontTx/>
              <a:buNone/>
            </a:pPr>
            <a:r>
              <a:rPr lang="en-US" sz="3200">
                <a:solidFill>
                  <a:srgbClr val="1E12FF"/>
                </a:solidFill>
              </a:rPr>
              <a:t>Dictation is very bottom-up.</a:t>
            </a:r>
          </a:p>
          <a:p>
            <a:pPr eaLnBrk="1" hangingPunct="1">
              <a:buFontTx/>
              <a:buNone/>
            </a:pPr>
            <a:r>
              <a:rPr lang="en-US" sz="3200">
                <a:solidFill>
                  <a:srgbClr val="1E12FF"/>
                </a:solidFill>
              </a:rPr>
              <a:t>Tasks should be more balanced.</a:t>
            </a:r>
          </a:p>
          <a:p>
            <a:pPr eaLnBrk="1" hangingPunct="1">
              <a:buFontTx/>
              <a:buNone/>
            </a:pPr>
            <a:endParaRPr lang="en-US"/>
          </a:p>
          <a:p>
            <a:pPr eaLnBrk="1" hangingPunct="1">
              <a:buFontTx/>
              <a:buNone/>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fade">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8">
                                            <p:txEl>
                                              <p:pRg st="1" end="1"/>
                                            </p:txEl>
                                          </p:spTgt>
                                        </p:tgtEl>
                                        <p:attrNameLst>
                                          <p:attrName>style.visibility</p:attrName>
                                        </p:attrNameLst>
                                      </p:cBhvr>
                                      <p:to>
                                        <p:strVal val="visible"/>
                                      </p:to>
                                    </p:set>
                                    <p:animEffect transition="in" filter="fade">
                                      <p:cBhvr>
                                        <p:cTn id="12" dur="500"/>
                                        <p:tgtEl>
                                          <p:spTgt spid="266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8">
                                            <p:txEl>
                                              <p:pRg st="2" end="2"/>
                                            </p:txEl>
                                          </p:spTgt>
                                        </p:tgtEl>
                                        <p:attrNameLst>
                                          <p:attrName>style.visibility</p:attrName>
                                        </p:attrNameLst>
                                      </p:cBhvr>
                                      <p:to>
                                        <p:strVal val="visible"/>
                                      </p:to>
                                    </p:set>
                                    <p:animEffect transition="in" filter="fade">
                                      <p:cBhvr>
                                        <p:cTn id="17" dur="500"/>
                                        <p:tgtEl>
                                          <p:spTgt spid="266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628">
                                            <p:txEl>
                                              <p:pRg st="3" end="3"/>
                                            </p:txEl>
                                          </p:spTgt>
                                        </p:tgtEl>
                                        <p:attrNameLst>
                                          <p:attrName>style.visibility</p:attrName>
                                        </p:attrNameLst>
                                      </p:cBhvr>
                                      <p:to>
                                        <p:strVal val="visible"/>
                                      </p:to>
                                    </p:set>
                                    <p:animEffect transition="in" filter="fade">
                                      <p:cBhvr>
                                        <p:cTn id="22" dur="500"/>
                                        <p:tgtEl>
                                          <p:spTgt spid="266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628">
                                            <p:txEl>
                                              <p:pRg st="4" end="4"/>
                                            </p:txEl>
                                          </p:spTgt>
                                        </p:tgtEl>
                                        <p:attrNameLst>
                                          <p:attrName>style.visibility</p:attrName>
                                        </p:attrNameLst>
                                      </p:cBhvr>
                                      <p:to>
                                        <p:strVal val="visible"/>
                                      </p:to>
                                    </p:set>
                                    <p:animEffect transition="in" filter="fade">
                                      <p:cBhvr>
                                        <p:cTn id="27" dur="500"/>
                                        <p:tgtEl>
                                          <p:spTgt spid="266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228600"/>
            <a:ext cx="7772400" cy="1143000"/>
          </a:xfrm>
        </p:spPr>
        <p:txBody>
          <a:bodyPr/>
          <a:lstStyle/>
          <a:p>
            <a:pPr eaLnBrk="1" hangingPunct="1"/>
            <a:r>
              <a:rPr lang="en-US" sz="5400">
                <a:solidFill>
                  <a:srgbClr val="8822FF"/>
                </a:solidFill>
                <a:latin typeface="Marker Felt" pitchFamily="-108" charset="0"/>
              </a:rPr>
              <a:t>Traditional task: </a:t>
            </a:r>
            <a:r>
              <a:rPr lang="en-US" sz="5400">
                <a:solidFill>
                  <a:schemeClr val="tx1"/>
                </a:solidFill>
                <a:latin typeface="Marker Felt" pitchFamily="-108" charset="0"/>
              </a:rPr>
              <a:t>dictation</a:t>
            </a:r>
          </a:p>
        </p:txBody>
      </p:sp>
      <p:sp>
        <p:nvSpPr>
          <p:cNvPr id="28675" name="Rectangle 3"/>
          <p:cNvSpPr>
            <a:spLocks noGrp="1" noChangeArrowheads="1"/>
          </p:cNvSpPr>
          <p:nvPr>
            <p:ph type="body" sz="half" idx="2"/>
          </p:nvPr>
        </p:nvSpPr>
        <p:spPr>
          <a:xfrm>
            <a:off x="533400" y="5943600"/>
            <a:ext cx="8077200" cy="1371600"/>
          </a:xfrm>
        </p:spPr>
        <p:txBody>
          <a:bodyPr/>
          <a:lstStyle/>
          <a:p>
            <a:pPr eaLnBrk="1" hangingPunct="1">
              <a:buFontTx/>
              <a:buNone/>
            </a:pPr>
            <a:r>
              <a:rPr lang="en-US" sz="4000" b="1">
                <a:solidFill>
                  <a:srgbClr val="1E12FF"/>
                </a:solidFill>
              </a:rPr>
              <a:t>Tasks should be more balanced</a:t>
            </a:r>
            <a:r>
              <a:rPr lang="en-US" b="1">
                <a:solidFill>
                  <a:srgbClr val="1E12FF"/>
                </a:solidFill>
              </a:rPr>
              <a:t>.</a:t>
            </a:r>
            <a:endParaRPr lang="en-US">
              <a:solidFill>
                <a:srgbClr val="1E12FF"/>
              </a:solidFill>
            </a:endParaRPr>
          </a:p>
        </p:txBody>
      </p:sp>
      <p:sp>
        <p:nvSpPr>
          <p:cNvPr id="28676" name="Rectangle 4"/>
          <p:cNvSpPr>
            <a:spLocks noChangeArrowheads="1"/>
          </p:cNvSpPr>
          <p:nvPr/>
        </p:nvSpPr>
        <p:spPr bwMode="auto">
          <a:xfrm>
            <a:off x="914400" y="1676400"/>
            <a:ext cx="6731000" cy="641350"/>
          </a:xfrm>
          <a:prstGeom prst="rect">
            <a:avLst/>
          </a:prstGeom>
          <a:noFill/>
          <a:ln w="9525">
            <a:noFill/>
            <a:miter lim="800000"/>
            <a:headEnd/>
            <a:tailEnd/>
          </a:ln>
        </p:spPr>
        <p:txBody>
          <a:bodyPr wrap="none">
            <a:prstTxWarp prst="textNoShape">
              <a:avLst/>
            </a:prstTxWarp>
            <a:spAutoFit/>
          </a:bodyPr>
          <a:lstStyle/>
          <a:p>
            <a:pPr eaLnBrk="1" hangingPunct="1">
              <a:lnSpc>
                <a:spcPct val="90000"/>
              </a:lnSpc>
              <a:spcBef>
                <a:spcPct val="20000"/>
              </a:spcBef>
              <a:buClr>
                <a:schemeClr val="tx2"/>
              </a:buClr>
              <a:buSzPct val="60000"/>
            </a:pPr>
            <a:r>
              <a:rPr lang="en-US" sz="4000" b="1">
                <a:solidFill>
                  <a:srgbClr val="1E12FF"/>
                </a:solidFill>
                <a:latin typeface="Palatino" pitchFamily="-108" charset="0"/>
              </a:rPr>
              <a:t>Dictation is very bottom-up</a:t>
            </a:r>
            <a:r>
              <a:rPr lang="en-US" sz="4000">
                <a:solidFill>
                  <a:srgbClr val="1E12FF"/>
                </a:solidFill>
                <a:latin typeface="Palatino" pitchFamily="-108" charset="0"/>
              </a:rPr>
              <a:t>.</a:t>
            </a:r>
            <a:endParaRPr lang="en-US" sz="2800">
              <a:solidFill>
                <a:srgbClr val="1E12FF"/>
              </a:solidFill>
              <a:latin typeface="Palatino" pitchFamily="-108" charset="0"/>
            </a:endParaRPr>
          </a:p>
        </p:txBody>
      </p:sp>
      <p:sp>
        <p:nvSpPr>
          <p:cNvPr id="28677" name="Rectangle 5"/>
          <p:cNvSpPr>
            <a:spLocks noChangeArrowheads="1"/>
          </p:cNvSpPr>
          <p:nvPr/>
        </p:nvSpPr>
        <p:spPr bwMode="auto">
          <a:xfrm>
            <a:off x="304800" y="2576513"/>
            <a:ext cx="9144000" cy="1538287"/>
          </a:xfrm>
          <a:prstGeom prst="rect">
            <a:avLst/>
          </a:prstGeom>
          <a:noFill/>
          <a:ln w="9525">
            <a:noFill/>
            <a:miter lim="800000"/>
            <a:headEnd/>
            <a:tailEnd/>
          </a:ln>
        </p:spPr>
        <p:txBody>
          <a:bodyPr>
            <a:prstTxWarp prst="textNoShape">
              <a:avLst/>
            </a:prstTxWarp>
            <a:spAutoFit/>
          </a:bodyPr>
          <a:lstStyle/>
          <a:p>
            <a:pPr eaLnBrk="1" hangingPunct="1"/>
            <a:r>
              <a:rPr lang="en-US" sz="4000">
                <a:solidFill>
                  <a:schemeClr val="tx2"/>
                </a:solidFill>
                <a:latin typeface="Palatino" pitchFamily="-108" charset="0"/>
              </a:rPr>
              <a:t>Yesterday was a lousy day</a:t>
            </a:r>
            <a:r>
              <a:rPr lang="en-US" sz="4000">
                <a:solidFill>
                  <a:srgbClr val="1E12FF"/>
                </a:solidFill>
                <a:latin typeface="Palatino" pitchFamily="-108" charset="0"/>
              </a:rPr>
              <a:t>. </a:t>
            </a:r>
          </a:p>
          <a:p>
            <a:pPr eaLnBrk="1" hangingPunct="1"/>
            <a:r>
              <a:rPr lang="en-US" sz="4000">
                <a:solidFill>
                  <a:schemeClr val="tx2"/>
                </a:solidFill>
                <a:latin typeface="Palatino" pitchFamily="-108" charset="0"/>
              </a:rPr>
              <a:t>I</a:t>
            </a:r>
            <a:r>
              <a:rPr lang="en-US" sz="5400">
                <a:latin typeface="Marker Felt" pitchFamily="-108" charset="0"/>
              </a:rPr>
              <a:t> got a plate </a:t>
            </a:r>
            <a:r>
              <a:rPr lang="en-US" sz="4000">
                <a:solidFill>
                  <a:schemeClr val="tx2"/>
                </a:solidFill>
                <a:latin typeface="Palatino" pitchFamily="-108" charset="0"/>
              </a:rPr>
              <a:t>and missed breakfast</a:t>
            </a:r>
            <a:r>
              <a:rPr lang="en-US" sz="4000">
                <a:solidFill>
                  <a:srgbClr val="1E12FF"/>
                </a:solidFill>
                <a:latin typeface="Palatino" pitchFamily="-108" charset="0"/>
              </a:rPr>
              <a:t>.</a:t>
            </a:r>
            <a:endParaRPr lang="en-US" sz="5400">
              <a:latin typeface="Marker Felt" pitchFamily="-108" charset="0"/>
            </a:endParaRPr>
          </a:p>
          <a:p>
            <a:pPr eaLnBrk="1" hangingPunct="1"/>
            <a:endParaRPr lang="en-US" sz="5400">
              <a:latin typeface="Marker Felt" pitchFamily="-108" charset="0"/>
            </a:endParaRPr>
          </a:p>
        </p:txBody>
      </p:sp>
      <p:sp>
        <p:nvSpPr>
          <p:cNvPr id="28678" name="Rectangle 6"/>
          <p:cNvSpPr>
            <a:spLocks noChangeArrowheads="1"/>
          </p:cNvSpPr>
          <p:nvPr/>
        </p:nvSpPr>
        <p:spPr bwMode="auto">
          <a:xfrm>
            <a:off x="304800" y="4495800"/>
            <a:ext cx="8280400" cy="1524000"/>
          </a:xfrm>
          <a:prstGeom prst="rect">
            <a:avLst/>
          </a:prstGeom>
          <a:noFill/>
          <a:ln w="9525">
            <a:noFill/>
            <a:miter lim="800000"/>
            <a:headEnd/>
            <a:tailEnd/>
          </a:ln>
        </p:spPr>
        <p:txBody>
          <a:bodyPr wrap="none">
            <a:prstTxWarp prst="textNoShape">
              <a:avLst/>
            </a:prstTxWarp>
            <a:spAutoFit/>
          </a:bodyPr>
          <a:lstStyle/>
          <a:p>
            <a:pPr eaLnBrk="1" hangingPunct="1"/>
            <a:r>
              <a:rPr lang="en-US" sz="4000">
                <a:solidFill>
                  <a:schemeClr val="tx2"/>
                </a:solidFill>
                <a:latin typeface="Palatino" pitchFamily="-108" charset="0"/>
              </a:rPr>
              <a:t>Yesterday was a lousy day</a:t>
            </a:r>
            <a:r>
              <a:rPr lang="en-US" sz="4000">
                <a:solidFill>
                  <a:srgbClr val="1E12FF"/>
                </a:solidFill>
                <a:latin typeface="Palatino" pitchFamily="-108" charset="0"/>
              </a:rPr>
              <a:t>. </a:t>
            </a:r>
          </a:p>
          <a:p>
            <a:pPr eaLnBrk="1" hangingPunct="1"/>
            <a:r>
              <a:rPr lang="en-US" sz="4000">
                <a:solidFill>
                  <a:schemeClr val="tx2"/>
                </a:solidFill>
                <a:latin typeface="Palatino" pitchFamily="-108" charset="0"/>
              </a:rPr>
              <a:t>I</a:t>
            </a:r>
            <a:r>
              <a:rPr lang="en-US" sz="5400">
                <a:latin typeface="Marker Felt" pitchFamily="-108" charset="0"/>
              </a:rPr>
              <a:t> </a:t>
            </a:r>
            <a:r>
              <a:rPr lang="en-US" sz="5400">
                <a:solidFill>
                  <a:srgbClr val="8822FF"/>
                </a:solidFill>
                <a:latin typeface="Marker Felt" pitchFamily="-108" charset="0"/>
              </a:rPr>
              <a:t>got up late</a:t>
            </a:r>
            <a:r>
              <a:rPr lang="en-US" sz="5400">
                <a:latin typeface="Marker Felt" pitchFamily="-108" charset="0"/>
              </a:rPr>
              <a:t> </a:t>
            </a:r>
            <a:r>
              <a:rPr lang="en-US" sz="4000">
                <a:solidFill>
                  <a:schemeClr val="tx2"/>
                </a:solidFill>
                <a:latin typeface="Palatino" pitchFamily="-108" charset="0"/>
              </a:rPr>
              <a:t>and missed breakfast</a:t>
            </a:r>
            <a:r>
              <a:rPr lang="en-US" sz="4000">
                <a:solidFill>
                  <a:srgbClr val="1E12FF"/>
                </a:solidFill>
                <a:latin typeface="Palatino" pitchFamily="-108"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fade">
                                      <p:cBhvr>
                                        <p:cTn id="12" dur="500"/>
                                        <p:tgtEl>
                                          <p:spTgt spid="286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fade">
                                      <p:cBhvr>
                                        <p:cTn id="17" dur="500"/>
                                        <p:tgtEl>
                                          <p:spTgt spid="2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5">
                                            <p:txEl>
                                              <p:pRg st="0" end="0"/>
                                            </p:txEl>
                                          </p:spTgt>
                                        </p:tgtEl>
                                        <p:attrNameLst>
                                          <p:attrName>style.visibility</p:attrName>
                                        </p:attrNameLst>
                                      </p:cBhvr>
                                      <p:to>
                                        <p:strVal val="visible"/>
                                      </p:to>
                                    </p:set>
                                    <p:animEffect transition="in" filter="fade">
                                      <p:cBhvr>
                                        <p:cTn id="22"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P spid="28676" grpId="0" autoUpdateAnimBg="0"/>
      <p:bldP spid="28677" grpId="0" autoUpdateAnimBg="0"/>
      <p:bldP spid="2867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5400">
                <a:solidFill>
                  <a:srgbClr val="8822FF"/>
                </a:solidFill>
                <a:latin typeface="Marker Felt" pitchFamily="-108" charset="0"/>
              </a:rPr>
              <a:t>Traditional tasks </a:t>
            </a:r>
            <a:endParaRPr lang="en-US" sz="5400">
              <a:solidFill>
                <a:schemeClr val="tx1"/>
              </a:solidFill>
              <a:latin typeface="Marker Felt" pitchFamily="-108" charset="0"/>
            </a:endParaRPr>
          </a:p>
        </p:txBody>
      </p:sp>
      <p:pic>
        <p:nvPicPr>
          <p:cNvPr id="38915" name="Picture 3"/>
          <p:cNvPicPr>
            <a:picLocks noChangeAspect="1" noChangeArrowheads="1"/>
          </p:cNvPicPr>
          <p:nvPr/>
        </p:nvPicPr>
        <p:blipFill>
          <a:blip r:embed="rId3"/>
          <a:srcRect/>
          <a:stretch>
            <a:fillRect/>
          </a:stretch>
        </p:blipFill>
        <p:spPr bwMode="auto">
          <a:xfrm>
            <a:off x="5410200" y="2590800"/>
            <a:ext cx="2776538" cy="3962400"/>
          </a:xfrm>
          <a:prstGeom prst="rect">
            <a:avLst/>
          </a:prstGeom>
          <a:noFill/>
          <a:ln w="9525">
            <a:noFill/>
            <a:miter lim="800000"/>
            <a:headEnd/>
            <a:tailEnd/>
          </a:ln>
        </p:spPr>
      </p:pic>
      <p:sp>
        <p:nvSpPr>
          <p:cNvPr id="30724" name="AutoShape 4"/>
          <p:cNvSpPr>
            <a:spLocks noChangeArrowheads="1"/>
          </p:cNvSpPr>
          <p:nvPr/>
        </p:nvSpPr>
        <p:spPr bwMode="auto">
          <a:xfrm>
            <a:off x="4343400" y="1752600"/>
            <a:ext cx="5181600" cy="1295400"/>
          </a:xfrm>
          <a:prstGeom prst="wedgeEllipseCallout">
            <a:avLst>
              <a:gd name="adj1" fmla="val -24245"/>
              <a:gd name="adj2" fmla="val 90958"/>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1" hangingPunct="1"/>
            <a:r>
              <a:rPr lang="en-US" sz="3200">
                <a:solidFill>
                  <a:srgbClr val="1E12FF"/>
                </a:solidFill>
                <a:latin typeface="Marker Felt" pitchFamily="-108" charset="0"/>
              </a:rPr>
              <a:t>Put the idea in </a:t>
            </a:r>
          </a:p>
          <a:p>
            <a:pPr algn="ctr" eaLnBrk="1" hangingPunct="1"/>
            <a:r>
              <a:rPr lang="en-US" sz="3200">
                <a:solidFill>
                  <a:srgbClr val="1E12FF"/>
                </a:solidFill>
                <a:latin typeface="Marker Felt" pitchFamily="-108" charset="0"/>
              </a:rPr>
              <a:t>the back of your mind.</a:t>
            </a:r>
            <a:r>
              <a:rPr lang="en-US" sz="3200" b="1">
                <a:latin typeface="Palatino" pitchFamily="-108" charset="0"/>
              </a:rPr>
              <a:t>.</a:t>
            </a:r>
          </a:p>
        </p:txBody>
      </p:sp>
      <p:sp>
        <p:nvSpPr>
          <p:cNvPr id="30725" name="AutoShape 5"/>
          <p:cNvSpPr>
            <a:spLocks noGrp="1" noChangeArrowheads="1"/>
          </p:cNvSpPr>
          <p:nvPr>
            <p:ph type="body" sz="half" idx="2"/>
          </p:nvPr>
        </p:nvSpPr>
        <p:spPr>
          <a:xfrm>
            <a:off x="1143000" y="4191000"/>
            <a:ext cx="2667000" cy="2362200"/>
          </a:xfrm>
          <a:prstGeom prst="cloudCallout">
            <a:avLst>
              <a:gd name="adj1" fmla="val 134819"/>
              <a:gd name="adj2" fmla="val -44958"/>
            </a:avLst>
          </a:prstGeom>
          <a:solidFill>
            <a:schemeClr val="accent1"/>
          </a:solidFill>
          <a:ln>
            <a:solidFill>
              <a:schemeClr val="tx1"/>
            </a:solidFill>
            <a:round/>
          </a:ln>
        </p:spPr>
        <p:txBody>
          <a:bodyPr/>
          <a:lstStyle/>
          <a:p>
            <a:pPr algn="ctr" eaLnBrk="1" hangingPunct="1">
              <a:spcBef>
                <a:spcPct val="0"/>
              </a:spcBef>
              <a:buFontTx/>
              <a:buNone/>
            </a:pPr>
            <a:r>
              <a:rPr lang="en-US" sz="3200">
                <a:solidFill>
                  <a:srgbClr val="1E12FF"/>
                </a:solidFill>
                <a:latin typeface="Marker Felt" pitchFamily="-108" charset="0"/>
              </a:rPr>
              <a:t>Let it grow.</a:t>
            </a:r>
          </a:p>
          <a:p>
            <a:pPr algn="ctr" eaLnBrk="1" hangingPunct="1">
              <a:spcBef>
                <a:spcPct val="0"/>
              </a:spcBef>
              <a:buFontTx/>
              <a:buNone/>
            </a:pPr>
            <a:r>
              <a:rPr lang="en-US" sz="3200">
                <a:solidFill>
                  <a:srgbClr val="1E12FF"/>
                </a:solidFill>
                <a:latin typeface="Marker Felt" pitchFamily="-108" charset="0"/>
              </a:rPr>
              <a:t>Evolve.</a:t>
            </a:r>
          </a:p>
        </p:txBody>
      </p:sp>
      <p:sp>
        <p:nvSpPr>
          <p:cNvPr id="38918" name="Rectangle 6"/>
          <p:cNvSpPr>
            <a:spLocks noChangeArrowheads="1"/>
          </p:cNvSpPr>
          <p:nvPr/>
        </p:nvSpPr>
        <p:spPr bwMode="auto">
          <a:xfrm>
            <a:off x="2828925" y="2655888"/>
            <a:ext cx="171450" cy="579437"/>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30727" name="Picture 7"/>
          <p:cNvPicPr>
            <a:picLocks noChangeAspect="1" noChangeArrowheads="1"/>
          </p:cNvPicPr>
          <p:nvPr/>
        </p:nvPicPr>
        <p:blipFill>
          <a:blip r:embed="rId4"/>
          <a:srcRect/>
          <a:stretch>
            <a:fillRect/>
          </a:stretch>
        </p:blipFill>
        <p:spPr bwMode="auto">
          <a:xfrm>
            <a:off x="4724400" y="3657600"/>
            <a:ext cx="1143000" cy="2895600"/>
          </a:xfrm>
          <a:prstGeom prst="rect">
            <a:avLst/>
          </a:prstGeom>
          <a:noFill/>
          <a:ln w="9525">
            <a:noFill/>
            <a:miter lim="800000"/>
            <a:headEnd/>
            <a:tailEnd/>
          </a:ln>
        </p:spPr>
      </p:pic>
      <p:sp>
        <p:nvSpPr>
          <p:cNvPr id="30728" name="Rectangle 8"/>
          <p:cNvSpPr>
            <a:spLocks noChangeArrowheads="1"/>
          </p:cNvSpPr>
          <p:nvPr/>
        </p:nvSpPr>
        <p:spPr bwMode="auto">
          <a:xfrm>
            <a:off x="457200" y="2009775"/>
            <a:ext cx="4289425" cy="1066800"/>
          </a:xfrm>
          <a:prstGeom prst="rect">
            <a:avLst/>
          </a:prstGeom>
          <a:noFill/>
          <a:ln w="9525">
            <a:noFill/>
            <a:miter lim="800000"/>
            <a:headEnd/>
            <a:tailEnd/>
          </a:ln>
        </p:spPr>
        <p:txBody>
          <a:bodyPr wrap="none">
            <a:prstTxWarp prst="textNoShape">
              <a:avLst/>
            </a:prstTxWarp>
            <a:spAutoFit/>
          </a:bodyPr>
          <a:lstStyle/>
          <a:p>
            <a:pPr eaLnBrk="1" hangingPunct="1"/>
            <a:r>
              <a:rPr lang="en-US" sz="3200">
                <a:solidFill>
                  <a:srgbClr val="8822FF"/>
                </a:solidFill>
                <a:latin typeface="Comic Sans MS" pitchFamily="-108" charset="0"/>
              </a:rPr>
              <a:t>You know - </a:t>
            </a:r>
          </a:p>
          <a:p>
            <a:pPr eaLnBrk="1" hangingPunct="1"/>
            <a:r>
              <a:rPr lang="en-US" sz="3200">
                <a:solidFill>
                  <a:srgbClr val="8822FF"/>
                </a:solidFill>
                <a:latin typeface="Comic Sans MS" pitchFamily="-108" charset="0"/>
              </a:rPr>
              <a:t>Somehow it is useful.</a:t>
            </a:r>
            <a:r>
              <a:rPr lang="en-US" sz="3200">
                <a:latin typeface="Palatino" pitchFamily="-108" charset="0"/>
              </a:rPr>
              <a:t> </a:t>
            </a:r>
          </a:p>
        </p:txBody>
      </p:sp>
      <p:sp>
        <p:nvSpPr>
          <p:cNvPr id="30729" name="Rectangle 9"/>
          <p:cNvSpPr>
            <a:spLocks noChangeArrowheads="1"/>
          </p:cNvSpPr>
          <p:nvPr/>
        </p:nvSpPr>
        <p:spPr bwMode="auto">
          <a:xfrm>
            <a:off x="2012950" y="3079750"/>
            <a:ext cx="1265238" cy="579438"/>
          </a:xfrm>
          <a:prstGeom prst="rect">
            <a:avLst/>
          </a:prstGeom>
          <a:noFill/>
          <a:ln w="9525">
            <a:noFill/>
            <a:miter lim="800000"/>
            <a:headEnd/>
            <a:tailEnd/>
          </a:ln>
        </p:spPr>
        <p:txBody>
          <a:bodyPr wrap="none">
            <a:prstTxWarp prst="textNoShape">
              <a:avLst/>
            </a:prstTxWarp>
            <a:spAutoFit/>
          </a:bodyPr>
          <a:lstStyle/>
          <a:p>
            <a:pPr eaLnBrk="1" hangingPunct="1"/>
            <a:r>
              <a:rPr lang="en-US" sz="3200">
                <a:solidFill>
                  <a:srgbClr val="FF1127"/>
                </a:solidFill>
                <a:latin typeface="Comic Sans MS" pitchFamily="-108" charset="0"/>
              </a:rPr>
              <a:t>Why?</a:t>
            </a:r>
            <a:endParaRPr lang="en-US" sz="3200">
              <a:latin typeface="Palatino"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fade">
                                      <p:cBhvr>
                                        <p:cTn id="7" dur="500"/>
                                        <p:tgtEl>
                                          <p:spTgt spid="307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9"/>
                                        </p:tgtEl>
                                        <p:attrNameLst>
                                          <p:attrName>style.visibility</p:attrName>
                                        </p:attrNameLst>
                                      </p:cBhvr>
                                      <p:to>
                                        <p:strVal val="visible"/>
                                      </p:to>
                                    </p:set>
                                    <p:animEffect transition="in" filter="fade">
                                      <p:cBhvr>
                                        <p:cTn id="12" dur="500"/>
                                        <p:tgtEl>
                                          <p:spTgt spid="307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fade">
                                      <p:cBhvr>
                                        <p:cTn id="17" dur="500"/>
                                        <p:tgtEl>
                                          <p:spTgt spid="307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25">
                                            <p:txEl>
                                              <p:pRg st="0" end="0"/>
                                            </p:txEl>
                                          </p:spTgt>
                                        </p:tgtEl>
                                        <p:attrNameLst>
                                          <p:attrName>style.visibility</p:attrName>
                                        </p:attrNameLst>
                                      </p:cBhvr>
                                      <p:to>
                                        <p:strVal val="visible"/>
                                      </p:to>
                                    </p:set>
                                    <p:animEffect transition="in" filter="fade">
                                      <p:cBhvr>
                                        <p:cTn id="22" dur="500"/>
                                        <p:tgtEl>
                                          <p:spTgt spid="307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25">
                                            <p:txEl>
                                              <p:pRg st="1" end="1"/>
                                            </p:txEl>
                                          </p:spTgt>
                                        </p:tgtEl>
                                        <p:attrNameLst>
                                          <p:attrName>style.visibility</p:attrName>
                                        </p:attrNameLst>
                                      </p:cBhvr>
                                      <p:to>
                                        <p:strVal val="visible"/>
                                      </p:to>
                                    </p:set>
                                    <p:animEffect transition="in" filter="fade">
                                      <p:cBhvr>
                                        <p:cTn id="27" dur="500"/>
                                        <p:tgtEl>
                                          <p:spTgt spid="3072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27"/>
                                        </p:tgtEl>
                                        <p:attrNameLst>
                                          <p:attrName>style.visibility</p:attrName>
                                        </p:attrNameLst>
                                      </p:cBhvr>
                                      <p:to>
                                        <p:strVal val="visible"/>
                                      </p:to>
                                    </p:set>
                                    <p:animEffect transition="in" filter="fade">
                                      <p:cBhvr>
                                        <p:cTn id="32"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autoUpdateAnimBg="0"/>
      <p:bldP spid="30725" grpId="0" build="p" autoUpdateAnimBg="0"/>
      <p:bldP spid="30728" grpId="0" autoUpdateAnimBg="0"/>
      <p:bldP spid="3072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8000" b="1" dirty="0">
                <a:solidFill>
                  <a:schemeClr val="tx1"/>
                </a:solidFill>
                <a:latin typeface="Gill Sans"/>
                <a:cs typeface="Gill Sans"/>
              </a:rPr>
              <a:t>Drills</a:t>
            </a:r>
            <a:endParaRPr lang="en-US" dirty="0">
              <a:latin typeface="Gill Sans"/>
              <a:cs typeface="Gill Sans"/>
            </a:endParaRPr>
          </a:p>
        </p:txBody>
      </p:sp>
      <p:sp>
        <p:nvSpPr>
          <p:cNvPr id="40963" name="Rectangle 3"/>
          <p:cNvSpPr>
            <a:spLocks noGrp="1" noChangeArrowheads="1"/>
          </p:cNvSpPr>
          <p:nvPr>
            <p:ph type="body" sz="half" idx="1"/>
          </p:nvPr>
        </p:nvSpPr>
        <p:spPr>
          <a:xfrm>
            <a:off x="685800" y="2120900"/>
            <a:ext cx="3886200" cy="1395413"/>
          </a:xfrm>
        </p:spPr>
        <p:txBody>
          <a:bodyPr/>
          <a:lstStyle/>
          <a:p>
            <a:pPr eaLnBrk="1" hangingPunct="1">
              <a:lnSpc>
                <a:spcPct val="90000"/>
              </a:lnSpc>
            </a:pPr>
            <a:r>
              <a:rPr lang="en-US" sz="4800" dirty="0">
                <a:latin typeface="Gill Sans"/>
                <a:cs typeface="Gill Sans"/>
              </a:rPr>
              <a:t>What do you like?</a:t>
            </a:r>
            <a:endParaRPr lang="en-US" dirty="0">
              <a:latin typeface="Gill Sans"/>
              <a:cs typeface="Gill Sans"/>
            </a:endParaRPr>
          </a:p>
          <a:p>
            <a:pPr eaLnBrk="1" hangingPunct="1">
              <a:lnSpc>
                <a:spcPct val="90000"/>
              </a:lnSpc>
            </a:pPr>
            <a:endParaRPr lang="en-US" sz="1800" dirty="0"/>
          </a:p>
          <a:p>
            <a:pPr eaLnBrk="1" hangingPunct="1">
              <a:lnSpc>
                <a:spcPct val="90000"/>
              </a:lnSpc>
              <a:buFontTx/>
              <a:buNone/>
            </a:pPr>
            <a:endParaRPr lang="en-US" sz="1800" dirty="0"/>
          </a:p>
        </p:txBody>
      </p:sp>
      <p:sp>
        <p:nvSpPr>
          <p:cNvPr id="40964" name="Rectangle 4"/>
          <p:cNvSpPr>
            <a:spLocks noGrp="1" noChangeArrowheads="1"/>
          </p:cNvSpPr>
          <p:nvPr>
            <p:ph type="body" sz="half" idx="2"/>
          </p:nvPr>
        </p:nvSpPr>
        <p:spPr>
          <a:xfrm>
            <a:off x="5029200" y="2133600"/>
            <a:ext cx="4114800" cy="1600200"/>
          </a:xfrm>
        </p:spPr>
        <p:txBody>
          <a:bodyPr/>
          <a:lstStyle/>
          <a:p>
            <a:pPr eaLnBrk="1" hangingPunct="1">
              <a:lnSpc>
                <a:spcPct val="90000"/>
              </a:lnSpc>
            </a:pPr>
            <a:r>
              <a:rPr lang="en-US" sz="4800" dirty="0">
                <a:latin typeface="Gill Sans"/>
                <a:cs typeface="Gill Sans"/>
              </a:rPr>
              <a:t>What do you dislike?</a:t>
            </a:r>
          </a:p>
          <a:p>
            <a:pPr eaLnBrk="1" hangingPunct="1">
              <a:lnSpc>
                <a:spcPct val="90000"/>
              </a:lnSpc>
              <a:buFontTx/>
              <a:buNone/>
            </a:pPr>
            <a:r>
              <a:rPr lang="en-US" dirty="0"/>
              <a:t>	</a:t>
            </a:r>
          </a:p>
        </p:txBody>
      </p:sp>
      <p:sp>
        <p:nvSpPr>
          <p:cNvPr id="34821" name="Rectangle 5"/>
          <p:cNvSpPr>
            <a:spLocks noChangeArrowheads="1"/>
          </p:cNvSpPr>
          <p:nvPr/>
        </p:nvSpPr>
        <p:spPr bwMode="auto">
          <a:xfrm>
            <a:off x="323528" y="3810000"/>
            <a:ext cx="4324672" cy="2513508"/>
          </a:xfrm>
          <a:prstGeom prst="rect">
            <a:avLst/>
          </a:prstGeom>
          <a:noFill/>
          <a:ln w="9525">
            <a:noFill/>
            <a:miter lim="800000"/>
            <a:headEnd/>
            <a:tailEnd/>
          </a:ln>
        </p:spPr>
        <p:txBody>
          <a:bodyPr wrap="square">
            <a:prstTxWarp prst="textNoShape">
              <a:avLst/>
            </a:prstTxWarp>
            <a:spAutoFit/>
          </a:bodyPr>
          <a:lstStyle/>
          <a:p>
            <a:pPr lvl="1" eaLnBrk="1" hangingPunct="1">
              <a:lnSpc>
                <a:spcPct val="90000"/>
              </a:lnSpc>
              <a:spcBef>
                <a:spcPct val="20000"/>
              </a:spcBef>
              <a:buClr>
                <a:schemeClr val="tx2"/>
              </a:buClr>
              <a:buSzPct val="40000"/>
              <a:buFontTx/>
              <a:buBlip>
                <a:blip r:embed="rId3"/>
              </a:buBlip>
            </a:pPr>
            <a:r>
              <a:rPr lang="en-US" sz="3200" b="1" dirty="0">
                <a:solidFill>
                  <a:srgbClr val="000000"/>
                </a:solidFill>
                <a:latin typeface="Gill Sans"/>
                <a:cs typeface="Gill Sans"/>
              </a:rPr>
              <a:t>Focused practice</a:t>
            </a:r>
          </a:p>
          <a:p>
            <a:pPr lvl="1" eaLnBrk="1" hangingPunct="1">
              <a:lnSpc>
                <a:spcPct val="90000"/>
              </a:lnSpc>
              <a:spcBef>
                <a:spcPct val="20000"/>
              </a:spcBef>
              <a:buClr>
                <a:schemeClr val="tx2"/>
              </a:buClr>
              <a:buSzPct val="40000"/>
              <a:buFontTx/>
              <a:buBlip>
                <a:blip r:embed="rId3"/>
              </a:buBlip>
            </a:pPr>
            <a:r>
              <a:rPr lang="en-US" sz="3200" b="1" dirty="0">
                <a:solidFill>
                  <a:srgbClr val="000000"/>
                </a:solidFill>
                <a:latin typeface="Gill Sans"/>
                <a:cs typeface="Gill Sans"/>
              </a:rPr>
              <a:t>1st time you say 	something - 	tough</a:t>
            </a:r>
          </a:p>
          <a:p>
            <a:pPr lvl="1" eaLnBrk="1" hangingPunct="1">
              <a:lnSpc>
                <a:spcPct val="90000"/>
              </a:lnSpc>
              <a:spcBef>
                <a:spcPct val="20000"/>
              </a:spcBef>
              <a:buClr>
                <a:schemeClr val="tx2"/>
              </a:buClr>
              <a:buSzPct val="40000"/>
              <a:buFontTx/>
              <a:buBlip>
                <a:blip r:embed="rId3"/>
              </a:buBlip>
            </a:pPr>
            <a:r>
              <a:rPr lang="en-US" sz="3200" b="1" dirty="0">
                <a:solidFill>
                  <a:srgbClr val="000000"/>
                </a:solidFill>
                <a:latin typeface="Gill Sans"/>
                <a:cs typeface="Gill Sans"/>
              </a:rPr>
              <a:t>Students can do</a:t>
            </a:r>
          </a:p>
        </p:txBody>
      </p:sp>
      <p:sp>
        <p:nvSpPr>
          <p:cNvPr id="34822" name="Rectangle 6"/>
          <p:cNvSpPr>
            <a:spLocks noChangeArrowheads="1"/>
          </p:cNvSpPr>
          <p:nvPr/>
        </p:nvSpPr>
        <p:spPr bwMode="auto">
          <a:xfrm>
            <a:off x="5029200" y="3886200"/>
            <a:ext cx="3647152" cy="1766637"/>
          </a:xfrm>
          <a:prstGeom prst="rect">
            <a:avLst/>
          </a:prstGeom>
          <a:noFill/>
          <a:ln w="9525">
            <a:noFill/>
            <a:miter lim="800000"/>
            <a:headEnd/>
            <a:tailEnd/>
          </a:ln>
        </p:spPr>
        <p:txBody>
          <a:bodyPr wrap="none">
            <a:prstTxWarp prst="textNoShape">
              <a:avLst/>
            </a:prstTxWarp>
            <a:spAutoFit/>
          </a:bodyPr>
          <a:lstStyle/>
          <a:p>
            <a:pPr lvl="1" eaLnBrk="1" hangingPunct="1">
              <a:spcBef>
                <a:spcPct val="20000"/>
              </a:spcBef>
              <a:buClr>
                <a:schemeClr val="tx2"/>
              </a:buClr>
              <a:buSzPct val="40000"/>
              <a:buFontTx/>
              <a:buBlip>
                <a:blip r:embed="rId3"/>
              </a:buBlip>
            </a:pPr>
            <a:r>
              <a:rPr lang="en-US" sz="3200" b="1" dirty="0">
                <a:solidFill>
                  <a:srgbClr val="000000"/>
                </a:solidFill>
                <a:latin typeface="Gill Sans"/>
                <a:cs typeface="Gill Sans"/>
              </a:rPr>
              <a:t>Boring</a:t>
            </a:r>
          </a:p>
          <a:p>
            <a:pPr lvl="1" eaLnBrk="1" hangingPunct="1">
              <a:spcBef>
                <a:spcPct val="20000"/>
              </a:spcBef>
              <a:buClr>
                <a:schemeClr val="tx2"/>
              </a:buClr>
              <a:buSzPct val="40000"/>
              <a:buFontTx/>
              <a:buBlip>
                <a:blip r:embed="rId3"/>
              </a:buBlip>
            </a:pPr>
            <a:r>
              <a:rPr lang="en-US" sz="3200" b="1" dirty="0">
                <a:solidFill>
                  <a:srgbClr val="000000"/>
                </a:solidFill>
                <a:latin typeface="Gill Sans"/>
                <a:cs typeface="Gill Sans"/>
              </a:rPr>
              <a:t>No thinking </a:t>
            </a:r>
          </a:p>
          <a:p>
            <a:pPr lvl="1" eaLnBrk="1" hangingPunct="1">
              <a:spcBef>
                <a:spcPct val="20000"/>
              </a:spcBef>
              <a:buClr>
                <a:schemeClr val="tx2"/>
              </a:buClr>
              <a:buSzPct val="40000"/>
            </a:pPr>
            <a:r>
              <a:rPr lang="en-US" sz="3200" b="1" dirty="0">
                <a:solidFill>
                  <a:srgbClr val="000000"/>
                </a:solidFill>
                <a:latin typeface="Gill Sans"/>
                <a:cs typeface="Gill Sans"/>
              </a:rPr>
              <a:t>  /understanding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fade">
                                      <p:cBhvr>
                                        <p:cTn id="7" dur="500"/>
                                        <p:tgtEl>
                                          <p:spTgt spid="348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fade">
                                      <p:cBhvr>
                                        <p:cTn id="12"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idx="4294967295"/>
          </p:nvPr>
        </p:nvSpPr>
        <p:spPr>
          <a:xfrm>
            <a:off x="-1550988" y="304800"/>
            <a:ext cx="7772401" cy="1470025"/>
          </a:xfrm>
        </p:spPr>
        <p:txBody>
          <a:bodyPr/>
          <a:lstStyle/>
          <a:p>
            <a:pPr eaLnBrk="1" hangingPunct="1"/>
            <a:r>
              <a:rPr lang="en-US" sz="11500" b="1" dirty="0" smtClean="0">
                <a:latin typeface="Gill Sans"/>
                <a:ea typeface="Arial" pitchFamily="-108" charset="0"/>
                <a:cs typeface="Gill Sans"/>
              </a:rPr>
              <a:t>Drill</a:t>
            </a:r>
          </a:p>
        </p:txBody>
      </p:sp>
      <p:sp>
        <p:nvSpPr>
          <p:cNvPr id="43011" name="Subtitle 2"/>
          <p:cNvSpPr>
            <a:spLocks noGrp="1"/>
          </p:cNvSpPr>
          <p:nvPr>
            <p:ph type="subTitle" idx="4294967295"/>
          </p:nvPr>
        </p:nvSpPr>
        <p:spPr>
          <a:xfrm>
            <a:off x="1371600" y="3886200"/>
            <a:ext cx="6400800" cy="1752600"/>
          </a:xfrm>
        </p:spPr>
        <p:txBody>
          <a:bodyPr/>
          <a:lstStyle/>
          <a:p>
            <a:pPr marL="0" indent="0" algn="ctr" defTabSz="457200" eaLnBrk="1" hangingPunct="1">
              <a:buFontTx/>
              <a:buNone/>
            </a:pPr>
            <a:endParaRPr lang="en-US" smtClean="0">
              <a:solidFill>
                <a:srgbClr val="898989"/>
              </a:solidFill>
            </a:endParaRPr>
          </a:p>
        </p:txBody>
      </p:sp>
      <p:pic>
        <p:nvPicPr>
          <p:cNvPr id="4" name="Picture 3"/>
          <p:cNvPicPr>
            <a:picLocks noChangeAspect="1"/>
          </p:cNvPicPr>
          <p:nvPr/>
        </p:nvPicPr>
        <p:blipFill>
          <a:blip r:embed="rId3"/>
          <a:srcRect/>
          <a:stretch>
            <a:fillRect/>
          </a:stretch>
        </p:blipFill>
        <p:spPr bwMode="auto">
          <a:xfrm>
            <a:off x="2889250" y="3886200"/>
            <a:ext cx="6254750" cy="2811463"/>
          </a:xfrm>
          <a:prstGeom prst="rect">
            <a:avLst/>
          </a:prstGeom>
          <a:noFill/>
          <a:ln w="9525">
            <a:noFill/>
            <a:miter lim="800000"/>
            <a:headEnd/>
            <a:tailEnd/>
          </a:ln>
        </p:spPr>
      </p:pic>
      <p:pic>
        <p:nvPicPr>
          <p:cNvPr id="5" name="Picture 4"/>
          <p:cNvPicPr>
            <a:picLocks noChangeAspect="1"/>
          </p:cNvPicPr>
          <p:nvPr/>
        </p:nvPicPr>
        <p:blipFill>
          <a:blip r:embed="rId4"/>
          <a:srcRect/>
          <a:stretch>
            <a:fillRect/>
          </a:stretch>
        </p:blipFill>
        <p:spPr bwMode="auto">
          <a:xfrm>
            <a:off x="-304800" y="2660650"/>
            <a:ext cx="2640013" cy="4197350"/>
          </a:xfrm>
          <a:prstGeom prst="rect">
            <a:avLst/>
          </a:prstGeom>
          <a:noFill/>
          <a:ln w="9525">
            <a:noFill/>
            <a:miter lim="800000"/>
            <a:headEnd/>
            <a:tailEnd/>
          </a:ln>
        </p:spPr>
      </p:pic>
      <p:sp>
        <p:nvSpPr>
          <p:cNvPr id="7" name="Rectangle 6"/>
          <p:cNvSpPr>
            <a:spLocks noChangeArrowheads="1"/>
          </p:cNvSpPr>
          <p:nvPr/>
        </p:nvSpPr>
        <p:spPr bwMode="auto">
          <a:xfrm>
            <a:off x="1447800" y="2133600"/>
            <a:ext cx="7243763" cy="1311275"/>
          </a:xfrm>
          <a:prstGeom prst="rect">
            <a:avLst/>
          </a:prstGeom>
          <a:noFill/>
          <a:ln w="9525">
            <a:noFill/>
            <a:miter lim="800000"/>
            <a:headEnd/>
            <a:tailEnd/>
          </a:ln>
        </p:spPr>
        <p:txBody>
          <a:bodyPr wrap="none">
            <a:prstTxWarp prst="textNoShape">
              <a:avLst/>
            </a:prstTxWarp>
            <a:spAutoFit/>
          </a:bodyPr>
          <a:lstStyle/>
          <a:p>
            <a:r>
              <a:rPr lang="en-US" sz="8000" dirty="0">
                <a:latin typeface="Gill Sans"/>
                <a:ea typeface="Arial" pitchFamily="-108" charset="0"/>
                <a:cs typeface="Gill Sans"/>
              </a:rPr>
              <a:t>a tool for boring</a:t>
            </a:r>
          </a:p>
        </p:txBody>
      </p:sp>
      <p:sp>
        <p:nvSpPr>
          <p:cNvPr id="8" name="Rectangle 7"/>
          <p:cNvSpPr>
            <a:spLocks noChangeArrowheads="1"/>
          </p:cNvSpPr>
          <p:nvPr/>
        </p:nvSpPr>
        <p:spPr bwMode="auto">
          <a:xfrm>
            <a:off x="5702300" y="3276600"/>
            <a:ext cx="3077034" cy="769441"/>
          </a:xfrm>
          <a:prstGeom prst="rect">
            <a:avLst/>
          </a:prstGeom>
          <a:noFill/>
          <a:ln w="9525">
            <a:noFill/>
            <a:miter lim="800000"/>
            <a:headEnd/>
            <a:tailEnd/>
          </a:ln>
        </p:spPr>
        <p:txBody>
          <a:bodyPr wrap="none">
            <a:prstTxWarp prst="textNoShape">
              <a:avLst/>
            </a:prstTxWarp>
            <a:spAutoFit/>
          </a:bodyPr>
          <a:lstStyle/>
          <a:p>
            <a:r>
              <a:rPr lang="en-US" sz="4400" dirty="0">
                <a:latin typeface="Gill Sans"/>
                <a:ea typeface="Arial" pitchFamily="-108" charset="0"/>
                <a:cs typeface="Gill Sans"/>
              </a:rPr>
              <a:t>- Peter </a:t>
            </a:r>
            <a:r>
              <a:rPr lang="en-US" sz="4400" dirty="0" err="1">
                <a:latin typeface="Gill Sans"/>
                <a:ea typeface="Arial" pitchFamily="-108" charset="0"/>
                <a:cs typeface="Gill Sans"/>
              </a:rPr>
              <a:t>Viney</a:t>
            </a:r>
            <a:endParaRPr lang="en-US" sz="4400" dirty="0">
              <a:latin typeface="Gill Sans"/>
              <a:ea typeface="Arial" pitchFamily="-108" charset="0"/>
              <a:cs typeface="Gill San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idx="4294967295"/>
          </p:nvPr>
        </p:nvSpPr>
        <p:spPr>
          <a:xfrm>
            <a:off x="-838200" y="0"/>
            <a:ext cx="7772400" cy="1470025"/>
          </a:xfrm>
        </p:spPr>
        <p:txBody>
          <a:bodyPr/>
          <a:lstStyle/>
          <a:p>
            <a:pPr eaLnBrk="1" hangingPunct="1"/>
            <a:endParaRPr lang="en-US" sz="8000" b="1" dirty="0" smtClean="0">
              <a:latin typeface="Gill Sans"/>
              <a:ea typeface="Arial" pitchFamily="-108" charset="0"/>
              <a:cs typeface="Gill Sans"/>
            </a:endParaRPr>
          </a:p>
        </p:txBody>
      </p:sp>
      <p:sp>
        <p:nvSpPr>
          <p:cNvPr id="9" name="Subtitle 8"/>
          <p:cNvSpPr>
            <a:spLocks noGrp="1" noChangeArrowheads="1"/>
          </p:cNvSpPr>
          <p:nvPr>
            <p:ph type="subTitle" idx="4294967295"/>
          </p:nvPr>
        </p:nvSpPr>
        <p:spPr>
          <a:xfrm>
            <a:off x="0" y="3505200"/>
            <a:ext cx="46038" cy="1570038"/>
          </a:xfrm>
        </p:spPr>
        <p:txBody>
          <a:bodyPr>
            <a:spAutoFit/>
          </a:bodyPr>
          <a:lstStyle/>
          <a:p>
            <a:pPr marL="0" indent="0" algn="ctr" defTabSz="457200" eaLnBrk="1" hangingPunct="1">
              <a:buFontTx/>
              <a:buNone/>
            </a:pPr>
            <a:endParaRPr lang="en-US" sz="9600">
              <a:solidFill>
                <a:srgbClr val="898989"/>
              </a:solidFill>
              <a:ea typeface="Arial" pitchFamily="-108" charset="0"/>
              <a:cs typeface="Arial" pitchFamily="-108" charset="0"/>
            </a:endParaRPr>
          </a:p>
        </p:txBody>
      </p:sp>
      <p:pic>
        <p:nvPicPr>
          <p:cNvPr id="45060" name="Picture 12"/>
          <p:cNvPicPr>
            <a:picLocks noChangeAspect="1"/>
          </p:cNvPicPr>
          <p:nvPr/>
        </p:nvPicPr>
        <p:blipFill>
          <a:blip r:embed="rId3"/>
          <a:srcRect/>
          <a:stretch>
            <a:fillRect/>
          </a:stretch>
        </p:blipFill>
        <p:spPr bwMode="auto">
          <a:xfrm>
            <a:off x="2514600" y="1214438"/>
            <a:ext cx="6629400" cy="5643562"/>
          </a:xfrm>
          <a:prstGeom prst="rect">
            <a:avLst/>
          </a:prstGeom>
          <a:noFill/>
          <a:ln w="9525">
            <a:noFill/>
            <a:miter lim="800000"/>
            <a:headEnd/>
            <a:tailEnd/>
          </a:ln>
        </p:spPr>
      </p:pic>
      <p:sp>
        <p:nvSpPr>
          <p:cNvPr id="5" name="Title 1"/>
          <p:cNvSpPr txBox="1">
            <a:spLocks/>
          </p:cNvSpPr>
          <p:nvPr/>
        </p:nvSpPr>
        <p:spPr bwMode="auto">
          <a:xfrm>
            <a:off x="-685800" y="-129257"/>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a:lstStyle>
          <a:p>
            <a:pPr eaLnBrk="1" hangingPunct="1"/>
            <a:r>
              <a:rPr lang="en-US" sz="8000" b="1" dirty="0" smtClean="0">
                <a:latin typeface="Gill Sans"/>
                <a:ea typeface="Arial" pitchFamily="-108" charset="0"/>
                <a:cs typeface="Gill Sans"/>
              </a:rPr>
              <a:t>ABC picnic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idx="4294967295"/>
          </p:nvPr>
        </p:nvSpPr>
        <p:spPr>
          <a:xfrm>
            <a:off x="-838200" y="0"/>
            <a:ext cx="7772400" cy="1470025"/>
          </a:xfrm>
        </p:spPr>
        <p:txBody>
          <a:bodyPr/>
          <a:lstStyle/>
          <a:p>
            <a:pPr eaLnBrk="1" hangingPunct="1"/>
            <a:r>
              <a:rPr lang="en-US" sz="8000" b="1" dirty="0" smtClean="0">
                <a:latin typeface="Gill Sans"/>
                <a:ea typeface="Arial" pitchFamily="-108" charset="0"/>
                <a:cs typeface="Gill Sans"/>
              </a:rPr>
              <a:t>ABC picnic</a:t>
            </a:r>
          </a:p>
        </p:txBody>
      </p:sp>
      <p:sp>
        <p:nvSpPr>
          <p:cNvPr id="7" name="Rectangle 6"/>
          <p:cNvSpPr>
            <a:spLocks noChangeArrowheads="1"/>
          </p:cNvSpPr>
          <p:nvPr/>
        </p:nvSpPr>
        <p:spPr bwMode="auto">
          <a:xfrm>
            <a:off x="0" y="1371600"/>
            <a:ext cx="7932730" cy="2123658"/>
          </a:xfrm>
          <a:prstGeom prst="rect">
            <a:avLst/>
          </a:prstGeom>
          <a:noFill/>
          <a:ln w="9525">
            <a:noFill/>
            <a:miter lim="800000"/>
            <a:headEnd/>
            <a:tailEnd/>
          </a:ln>
        </p:spPr>
        <p:txBody>
          <a:bodyPr wrap="none">
            <a:prstTxWarp prst="textNoShape">
              <a:avLst/>
            </a:prstTxWarp>
            <a:spAutoFit/>
          </a:bodyPr>
          <a:lstStyle/>
          <a:p>
            <a:r>
              <a:rPr lang="en-US" sz="6600" dirty="0">
                <a:latin typeface="Gill Sans"/>
                <a:ea typeface="Arial" pitchFamily="-108" charset="0"/>
                <a:cs typeface="Gill Sans"/>
              </a:rPr>
              <a:t>If you bring the </a:t>
            </a:r>
            <a:r>
              <a:rPr lang="en-US" sz="6600" u="sng" dirty="0">
                <a:solidFill>
                  <a:srgbClr val="0000FF"/>
                </a:solidFill>
                <a:latin typeface="Gill Sans"/>
                <a:ea typeface="Arial" pitchFamily="-108" charset="0"/>
                <a:cs typeface="Gill Sans"/>
              </a:rPr>
              <a:t>a</a:t>
            </a:r>
            <a:r>
              <a:rPr lang="en-US" sz="6600" u="sng" dirty="0">
                <a:latin typeface="Gill Sans"/>
                <a:ea typeface="Arial" pitchFamily="-108" charset="0"/>
                <a:cs typeface="Gill Sans"/>
              </a:rPr>
              <a:t>pples</a:t>
            </a:r>
            <a:r>
              <a:rPr lang="en-US" sz="6600" dirty="0">
                <a:latin typeface="Gill Sans"/>
                <a:ea typeface="Arial" pitchFamily="-108" charset="0"/>
                <a:cs typeface="Gill Sans"/>
              </a:rPr>
              <a:t>,</a:t>
            </a:r>
          </a:p>
          <a:p>
            <a:r>
              <a:rPr lang="en-US" sz="6600" dirty="0">
                <a:latin typeface="Gill Sans"/>
                <a:ea typeface="Arial" pitchFamily="-108" charset="0"/>
                <a:cs typeface="Gill Sans"/>
              </a:rPr>
              <a:t>  I’ll bring the </a:t>
            </a:r>
            <a:r>
              <a:rPr lang="en-US" sz="6600" u="sng" dirty="0">
                <a:solidFill>
                  <a:srgbClr val="0000FF"/>
                </a:solidFill>
                <a:latin typeface="Gill Sans"/>
                <a:ea typeface="Arial" pitchFamily="-108" charset="0"/>
                <a:cs typeface="Gill Sans"/>
              </a:rPr>
              <a:t>b</a:t>
            </a:r>
            <a:r>
              <a:rPr lang="en-US" sz="6600" u="sng" dirty="0">
                <a:latin typeface="Gill Sans"/>
                <a:ea typeface="Arial" pitchFamily="-108" charset="0"/>
                <a:cs typeface="Gill Sans"/>
              </a:rPr>
              <a:t>ananas.</a:t>
            </a:r>
            <a:r>
              <a:rPr lang="en-US" sz="6600" dirty="0">
                <a:latin typeface="Gill Sans"/>
                <a:ea typeface="Arial" pitchFamily="-108" charset="0"/>
                <a:cs typeface="Gill Sans"/>
              </a:rPr>
              <a:t> </a:t>
            </a:r>
            <a:endParaRPr lang="en-US" sz="9600" dirty="0">
              <a:latin typeface="Gill Sans"/>
              <a:ea typeface="Arial" pitchFamily="-108" charset="0"/>
              <a:cs typeface="Gill Sans"/>
            </a:endParaRPr>
          </a:p>
        </p:txBody>
      </p:sp>
      <p:sp>
        <p:nvSpPr>
          <p:cNvPr id="9" name="Subtitle 8"/>
          <p:cNvSpPr>
            <a:spLocks noGrp="1" noChangeArrowheads="1"/>
          </p:cNvSpPr>
          <p:nvPr>
            <p:ph type="subTitle" idx="4294967295"/>
          </p:nvPr>
        </p:nvSpPr>
        <p:spPr>
          <a:xfrm>
            <a:off x="0" y="3505200"/>
            <a:ext cx="8512554" cy="2326791"/>
          </a:xfrm>
        </p:spPr>
        <p:txBody>
          <a:bodyPr wrap="none">
            <a:spAutoFit/>
          </a:bodyPr>
          <a:lstStyle/>
          <a:p>
            <a:pPr marL="0" indent="0" defTabSz="457200" eaLnBrk="1" hangingPunct="1">
              <a:buFontTx/>
              <a:buNone/>
            </a:pPr>
            <a:r>
              <a:rPr lang="en-US" sz="6600" dirty="0" smtClean="0">
                <a:latin typeface="Gill Sans"/>
                <a:ea typeface="Arial" pitchFamily="-108" charset="0"/>
                <a:cs typeface="Gill Sans"/>
              </a:rPr>
              <a:t>If you bring the </a:t>
            </a:r>
            <a:r>
              <a:rPr lang="en-US" sz="6600" u="sng" dirty="0" smtClean="0">
                <a:solidFill>
                  <a:srgbClr val="0000FF"/>
                </a:solidFill>
                <a:latin typeface="Gill Sans"/>
                <a:ea typeface="Arial" pitchFamily="-108" charset="0"/>
                <a:cs typeface="Gill Sans"/>
              </a:rPr>
              <a:t>b</a:t>
            </a:r>
            <a:r>
              <a:rPr lang="en-US" sz="6600" u="sng" dirty="0" smtClean="0">
                <a:solidFill>
                  <a:srgbClr val="000000"/>
                </a:solidFill>
                <a:latin typeface="Gill Sans"/>
                <a:ea typeface="Arial" pitchFamily="-108" charset="0"/>
                <a:cs typeface="Gill Sans"/>
              </a:rPr>
              <a:t>ananas</a:t>
            </a:r>
            <a:r>
              <a:rPr lang="en-US" sz="6600" dirty="0" smtClean="0">
                <a:solidFill>
                  <a:srgbClr val="898989"/>
                </a:solidFill>
                <a:latin typeface="Gill Sans"/>
                <a:ea typeface="Arial" pitchFamily="-108" charset="0"/>
                <a:cs typeface="Gill Sans"/>
              </a:rPr>
              <a:t>,</a:t>
            </a:r>
          </a:p>
          <a:p>
            <a:pPr marL="0" indent="0" defTabSz="457200" eaLnBrk="1" hangingPunct="1">
              <a:buFontTx/>
              <a:buNone/>
            </a:pPr>
            <a:r>
              <a:rPr lang="en-US" sz="6600" dirty="0" smtClean="0">
                <a:latin typeface="Gill Sans"/>
                <a:ea typeface="Arial" pitchFamily="-108" charset="0"/>
                <a:cs typeface="Gill Sans"/>
              </a:rPr>
              <a:t>I’ll bring the </a:t>
            </a:r>
            <a:r>
              <a:rPr lang="en-US" sz="6600" u="sng" dirty="0" smtClean="0">
                <a:solidFill>
                  <a:srgbClr val="0000FF"/>
                </a:solidFill>
                <a:latin typeface="Gill Sans"/>
                <a:ea typeface="Arial" pitchFamily="-108" charset="0"/>
                <a:cs typeface="Gill Sans"/>
              </a:rPr>
              <a:t>c</a:t>
            </a:r>
            <a:r>
              <a:rPr lang="en-US" sz="6600" u="sng" dirty="0" smtClean="0">
                <a:solidFill>
                  <a:srgbClr val="000000"/>
                </a:solidFill>
                <a:latin typeface="Gill Sans"/>
                <a:ea typeface="Arial" pitchFamily="-108" charset="0"/>
                <a:cs typeface="Gill Sans"/>
              </a:rPr>
              <a:t>ake</a:t>
            </a:r>
            <a:r>
              <a:rPr lang="en-US" sz="6600" u="sng" dirty="0" smtClean="0">
                <a:solidFill>
                  <a:srgbClr val="898989"/>
                </a:solidFill>
                <a:ea typeface="Arial" pitchFamily="-108" charset="0"/>
                <a:cs typeface="Arial" pitchFamily="-108" charset="0"/>
              </a:rPr>
              <a:t>.</a:t>
            </a:r>
            <a:r>
              <a:rPr lang="en-US" sz="6600" dirty="0" smtClean="0">
                <a:solidFill>
                  <a:srgbClr val="898989"/>
                </a:solidFill>
                <a:ea typeface="Arial" pitchFamily="-108" charset="0"/>
                <a:cs typeface="Arial" pitchFamily="-108" charset="0"/>
              </a:rPr>
              <a:t> </a:t>
            </a:r>
            <a:endParaRPr lang="en-US" sz="9600" dirty="0" smtClean="0">
              <a:solidFill>
                <a:srgbClr val="898989"/>
              </a:solidFill>
              <a:ea typeface="Arial" pitchFamily="-108" charset="0"/>
              <a:cs typeface="Arial" pitchFamily="-108" charset="0"/>
            </a:endParaRPr>
          </a:p>
        </p:txBody>
      </p:sp>
      <p:sp>
        <p:nvSpPr>
          <p:cNvPr id="10" name="Rectangle 9"/>
          <p:cNvSpPr>
            <a:spLocks noChangeArrowheads="1"/>
          </p:cNvSpPr>
          <p:nvPr/>
        </p:nvSpPr>
        <p:spPr bwMode="auto">
          <a:xfrm>
            <a:off x="0" y="5842000"/>
            <a:ext cx="6515651" cy="1015663"/>
          </a:xfrm>
          <a:prstGeom prst="rect">
            <a:avLst/>
          </a:prstGeom>
          <a:noFill/>
          <a:ln w="9525">
            <a:noFill/>
            <a:miter lim="800000"/>
            <a:headEnd/>
            <a:tailEnd/>
          </a:ln>
        </p:spPr>
        <p:txBody>
          <a:bodyPr wrap="none">
            <a:prstTxWarp prst="textNoShape">
              <a:avLst/>
            </a:prstTxWarp>
            <a:spAutoFit/>
          </a:bodyPr>
          <a:lstStyle/>
          <a:p>
            <a:r>
              <a:rPr lang="en-US" sz="6000" dirty="0">
                <a:latin typeface="Gill Sans"/>
                <a:ea typeface="Arial" pitchFamily="-108" charset="0"/>
                <a:cs typeface="Gill Sans"/>
              </a:rPr>
              <a:t>If you bring the </a:t>
            </a:r>
            <a:r>
              <a:rPr lang="en-US" sz="6000" u="sng" dirty="0">
                <a:solidFill>
                  <a:srgbClr val="0000FF"/>
                </a:solidFill>
                <a:latin typeface="Gill Sans"/>
                <a:ea typeface="Arial" pitchFamily="-108" charset="0"/>
                <a:cs typeface="Gill Sans"/>
              </a:rPr>
              <a:t>c</a:t>
            </a:r>
            <a:r>
              <a:rPr lang="en-US" sz="6000" u="sng" dirty="0">
                <a:solidFill>
                  <a:srgbClr val="000000"/>
                </a:solidFill>
                <a:latin typeface="Gill Sans"/>
                <a:ea typeface="Arial" pitchFamily="-108" charset="0"/>
                <a:cs typeface="Gill Sans"/>
              </a:rPr>
              <a:t>ake</a:t>
            </a:r>
            <a:endParaRPr lang="en-US" sz="6000" dirty="0">
              <a:latin typeface="Gill Sans"/>
              <a:cs typeface="Gill Sans"/>
            </a:endParaRPr>
          </a:p>
        </p:txBody>
      </p:sp>
      <p:pic>
        <p:nvPicPr>
          <p:cNvPr id="11" name="Picture 10"/>
          <p:cNvPicPr>
            <a:picLocks noChangeAspect="1"/>
          </p:cNvPicPr>
          <p:nvPr/>
        </p:nvPicPr>
        <p:blipFill>
          <a:blip r:embed="rId3"/>
          <a:srcRect/>
          <a:stretch>
            <a:fillRect/>
          </a:stretch>
        </p:blipFill>
        <p:spPr bwMode="auto">
          <a:xfrm>
            <a:off x="6934200" y="0"/>
            <a:ext cx="1368425" cy="16033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idx="4294967295"/>
          </p:nvPr>
        </p:nvSpPr>
        <p:spPr>
          <a:xfrm>
            <a:off x="-838200" y="0"/>
            <a:ext cx="7772400" cy="1470025"/>
          </a:xfrm>
        </p:spPr>
        <p:txBody>
          <a:bodyPr/>
          <a:lstStyle/>
          <a:p>
            <a:pPr eaLnBrk="1" hangingPunct="1"/>
            <a:r>
              <a:rPr lang="en-US" sz="8000" b="1" dirty="0" smtClean="0">
                <a:latin typeface="Gill Sans"/>
                <a:ea typeface="Arial" pitchFamily="-108" charset="0"/>
                <a:cs typeface="Gill Sans"/>
              </a:rPr>
              <a:t>ABC travel</a:t>
            </a:r>
          </a:p>
        </p:txBody>
      </p:sp>
      <p:sp>
        <p:nvSpPr>
          <p:cNvPr id="49155" name="Rectangle 6"/>
          <p:cNvSpPr>
            <a:spLocks noChangeArrowheads="1"/>
          </p:cNvSpPr>
          <p:nvPr/>
        </p:nvSpPr>
        <p:spPr bwMode="auto">
          <a:xfrm>
            <a:off x="0" y="1371600"/>
            <a:ext cx="8054158" cy="2862322"/>
          </a:xfrm>
          <a:prstGeom prst="rect">
            <a:avLst/>
          </a:prstGeom>
          <a:noFill/>
          <a:ln w="9525">
            <a:noFill/>
            <a:miter lim="800000"/>
            <a:headEnd/>
            <a:tailEnd/>
          </a:ln>
        </p:spPr>
        <p:txBody>
          <a:bodyPr wrap="none">
            <a:prstTxWarp prst="textNoShape">
              <a:avLst/>
            </a:prstTxWarp>
            <a:spAutoFit/>
          </a:bodyPr>
          <a:lstStyle/>
          <a:p>
            <a:r>
              <a:rPr lang="en-US" sz="6000" dirty="0">
                <a:latin typeface="Gill Sans"/>
                <a:ea typeface="Arial" pitchFamily="-108" charset="0"/>
                <a:cs typeface="Gill Sans"/>
              </a:rPr>
              <a:t>We’re going to go </a:t>
            </a:r>
            <a:r>
              <a:rPr lang="en-US" sz="6000" u="sng" dirty="0">
                <a:solidFill>
                  <a:srgbClr val="0000FF"/>
                </a:solidFill>
                <a:latin typeface="Gill Sans"/>
                <a:ea typeface="Arial" pitchFamily="-108" charset="0"/>
                <a:cs typeface="Gill Sans"/>
              </a:rPr>
              <a:t>A</a:t>
            </a:r>
            <a:r>
              <a:rPr lang="en-US" sz="6000" u="sng" dirty="0">
                <a:latin typeface="Gill Sans"/>
                <a:ea typeface="Arial" pitchFamily="-108" charset="0"/>
                <a:cs typeface="Gill Sans"/>
              </a:rPr>
              <a:t>laska</a:t>
            </a:r>
            <a:r>
              <a:rPr lang="en-US" sz="6000" dirty="0">
                <a:latin typeface="Gill Sans"/>
                <a:ea typeface="Arial" pitchFamily="-108" charset="0"/>
                <a:cs typeface="Gill Sans"/>
              </a:rPr>
              <a:t>,</a:t>
            </a:r>
          </a:p>
          <a:p>
            <a:r>
              <a:rPr lang="en-US" sz="6000" dirty="0">
                <a:latin typeface="Gill Sans"/>
                <a:ea typeface="Arial" pitchFamily="-108" charset="0"/>
                <a:cs typeface="Gill Sans"/>
              </a:rPr>
              <a:t>  Then we’re going </a:t>
            </a:r>
          </a:p>
          <a:p>
            <a:r>
              <a:rPr lang="en-US" sz="6000" dirty="0">
                <a:latin typeface="Gill Sans"/>
                <a:ea typeface="Arial" pitchFamily="-108" charset="0"/>
                <a:cs typeface="Gill Sans"/>
              </a:rPr>
              <a:t>		to go </a:t>
            </a:r>
            <a:r>
              <a:rPr lang="en-US" sz="6000" u="sng" dirty="0">
                <a:solidFill>
                  <a:srgbClr val="0000FF"/>
                </a:solidFill>
                <a:latin typeface="Gill Sans"/>
                <a:ea typeface="Arial" pitchFamily="-108" charset="0"/>
                <a:cs typeface="Gill Sans"/>
              </a:rPr>
              <a:t>B</a:t>
            </a:r>
            <a:r>
              <a:rPr lang="en-US" sz="6000" u="sng" dirty="0">
                <a:latin typeface="Gill Sans"/>
                <a:ea typeface="Arial" pitchFamily="-108" charset="0"/>
                <a:cs typeface="Gill Sans"/>
              </a:rPr>
              <a:t>angkok</a:t>
            </a:r>
            <a:r>
              <a:rPr lang="en-US" sz="6000" u="sng" dirty="0">
                <a:ea typeface="Arial" pitchFamily="-108" charset="0"/>
                <a:cs typeface="Arial" pitchFamily="-108" charset="0"/>
              </a:rPr>
              <a:t>.</a:t>
            </a:r>
          </a:p>
        </p:txBody>
      </p:sp>
      <p:sp>
        <p:nvSpPr>
          <p:cNvPr id="49156" name="Subtitle 8"/>
          <p:cNvSpPr>
            <a:spLocks noGrp="1" noChangeArrowheads="1"/>
          </p:cNvSpPr>
          <p:nvPr>
            <p:ph type="subTitle" idx="4294967295"/>
          </p:nvPr>
        </p:nvSpPr>
        <p:spPr>
          <a:xfrm>
            <a:off x="0" y="3505200"/>
            <a:ext cx="184150" cy="1570038"/>
          </a:xfrm>
        </p:spPr>
        <p:txBody>
          <a:bodyPr wrap="none">
            <a:spAutoFit/>
          </a:bodyPr>
          <a:lstStyle/>
          <a:p>
            <a:pPr marL="0" indent="0" algn="ctr" defTabSz="457200" eaLnBrk="1" hangingPunct="1">
              <a:buFontTx/>
              <a:buNone/>
            </a:pPr>
            <a:endParaRPr lang="en-US" sz="9600">
              <a:solidFill>
                <a:srgbClr val="898989"/>
              </a:solidFill>
              <a:ea typeface="Arial" pitchFamily="-108" charset="0"/>
              <a:cs typeface="Arial" pitchFamily="-108" charset="0"/>
            </a:endParaRPr>
          </a:p>
        </p:txBody>
      </p:sp>
      <p:sp>
        <p:nvSpPr>
          <p:cNvPr id="49157" name="Rectangle 7"/>
          <p:cNvSpPr>
            <a:spLocks noChangeArrowheads="1"/>
          </p:cNvSpPr>
          <p:nvPr/>
        </p:nvSpPr>
        <p:spPr bwMode="auto">
          <a:xfrm>
            <a:off x="0" y="4191000"/>
            <a:ext cx="9906000" cy="2835275"/>
          </a:xfrm>
          <a:prstGeom prst="rect">
            <a:avLst/>
          </a:prstGeom>
          <a:noFill/>
          <a:ln w="9525">
            <a:noFill/>
            <a:miter lim="800000"/>
            <a:headEnd/>
            <a:tailEnd/>
          </a:ln>
        </p:spPr>
        <p:txBody>
          <a:bodyPr>
            <a:prstTxWarp prst="textNoShape">
              <a:avLst/>
            </a:prstTxWarp>
            <a:spAutoFit/>
          </a:bodyPr>
          <a:lstStyle/>
          <a:p>
            <a:r>
              <a:rPr lang="en-US" sz="6000" dirty="0">
                <a:latin typeface="Gill Sans"/>
                <a:ea typeface="Arial" pitchFamily="-108" charset="0"/>
                <a:cs typeface="Gill Sans"/>
              </a:rPr>
              <a:t>We’re going to go </a:t>
            </a:r>
            <a:r>
              <a:rPr lang="en-US" sz="6000" u="sng" dirty="0">
                <a:solidFill>
                  <a:srgbClr val="0000FF"/>
                </a:solidFill>
                <a:latin typeface="Gill Sans"/>
                <a:ea typeface="Arial" pitchFamily="-108" charset="0"/>
                <a:cs typeface="Gill Sans"/>
              </a:rPr>
              <a:t>B</a:t>
            </a:r>
            <a:r>
              <a:rPr lang="en-US" sz="6000" u="sng" dirty="0">
                <a:latin typeface="Gill Sans"/>
                <a:ea typeface="Arial" pitchFamily="-108" charset="0"/>
                <a:cs typeface="Gill Sans"/>
              </a:rPr>
              <a:t>angkok</a:t>
            </a:r>
            <a:r>
              <a:rPr lang="en-US" sz="6000" dirty="0">
                <a:latin typeface="Gill Sans"/>
                <a:ea typeface="Arial" pitchFamily="-108" charset="0"/>
                <a:cs typeface="Gill Sans"/>
              </a:rPr>
              <a:t>,</a:t>
            </a:r>
          </a:p>
          <a:p>
            <a:r>
              <a:rPr lang="en-US" sz="6000" dirty="0">
                <a:latin typeface="Gill Sans"/>
                <a:ea typeface="Arial" pitchFamily="-108" charset="0"/>
                <a:cs typeface="Gill Sans"/>
              </a:rPr>
              <a:t>  Then we’re going </a:t>
            </a:r>
          </a:p>
          <a:p>
            <a:r>
              <a:rPr lang="en-US" sz="6000" dirty="0">
                <a:latin typeface="Gill Sans"/>
                <a:ea typeface="Arial" pitchFamily="-108" charset="0"/>
                <a:cs typeface="Gill Sans"/>
              </a:rPr>
              <a:t>		to go </a:t>
            </a:r>
            <a:r>
              <a:rPr lang="en-US" sz="6000" u="sng" dirty="0" smtClean="0">
                <a:solidFill>
                  <a:srgbClr val="0000FF"/>
                </a:solidFill>
                <a:latin typeface="Gill Sans"/>
                <a:ea typeface="Arial" pitchFamily="-108" charset="0"/>
                <a:cs typeface="Gill Sans"/>
              </a:rPr>
              <a:t>C</a:t>
            </a:r>
            <a:r>
              <a:rPr lang="en-US" sz="6000" u="sng" dirty="0" smtClean="0">
                <a:latin typeface="Gill Sans"/>
                <a:ea typeface="Arial" pitchFamily="-108" charset="0"/>
                <a:cs typeface="Gill Sans"/>
              </a:rPr>
              <a:t>ebu</a:t>
            </a:r>
            <a:endParaRPr lang="en-US" sz="6000" u="sng" dirty="0">
              <a:latin typeface="Gill Sans"/>
              <a:ea typeface="Arial" pitchFamily="-108" charset="0"/>
              <a:cs typeface="Gill Sans"/>
            </a:endParaRPr>
          </a:p>
        </p:txBody>
      </p:sp>
      <p:pic>
        <p:nvPicPr>
          <p:cNvPr id="49158" name="Picture 11"/>
          <p:cNvPicPr>
            <a:picLocks noChangeAspect="1"/>
          </p:cNvPicPr>
          <p:nvPr/>
        </p:nvPicPr>
        <p:blipFill>
          <a:blip r:embed="rId3"/>
          <a:srcRect/>
          <a:stretch>
            <a:fillRect/>
          </a:stretch>
        </p:blipFill>
        <p:spPr bwMode="auto">
          <a:xfrm>
            <a:off x="6172200" y="0"/>
            <a:ext cx="2514600" cy="15652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idx="4294967295"/>
          </p:nvPr>
        </p:nvSpPr>
        <p:spPr>
          <a:xfrm>
            <a:off x="-838200" y="0"/>
            <a:ext cx="7772400" cy="1470025"/>
          </a:xfrm>
        </p:spPr>
        <p:txBody>
          <a:bodyPr/>
          <a:lstStyle/>
          <a:p>
            <a:pPr eaLnBrk="1" hangingPunct="1"/>
            <a:r>
              <a:rPr lang="en-US" sz="8000" b="1" dirty="0" smtClean="0">
                <a:latin typeface="Gill Sans"/>
                <a:ea typeface="Arial" pitchFamily="-108" charset="0"/>
                <a:cs typeface="Gill Sans"/>
              </a:rPr>
              <a:t>ABC nouns</a:t>
            </a:r>
          </a:p>
        </p:txBody>
      </p:sp>
      <p:sp>
        <p:nvSpPr>
          <p:cNvPr id="51203" name="Rectangle 6"/>
          <p:cNvSpPr>
            <a:spLocks noChangeArrowheads="1"/>
          </p:cNvSpPr>
          <p:nvPr/>
        </p:nvSpPr>
        <p:spPr bwMode="auto">
          <a:xfrm>
            <a:off x="0" y="1371600"/>
            <a:ext cx="6109891" cy="1938992"/>
          </a:xfrm>
          <a:prstGeom prst="rect">
            <a:avLst/>
          </a:prstGeom>
          <a:noFill/>
          <a:ln w="9525">
            <a:noFill/>
            <a:miter lim="800000"/>
            <a:headEnd/>
            <a:tailEnd/>
          </a:ln>
        </p:spPr>
        <p:txBody>
          <a:bodyPr wrap="none">
            <a:prstTxWarp prst="textNoShape">
              <a:avLst/>
            </a:prstTxWarp>
            <a:spAutoFit/>
          </a:bodyPr>
          <a:lstStyle/>
          <a:p>
            <a:r>
              <a:rPr lang="en-US" sz="6000" dirty="0">
                <a:latin typeface="Gill Sans"/>
                <a:ea typeface="Arial" pitchFamily="-108" charset="0"/>
                <a:cs typeface="Gill Sans"/>
              </a:rPr>
              <a:t>You have an </a:t>
            </a:r>
            <a:r>
              <a:rPr lang="en-US" sz="6000" u="sng" dirty="0">
                <a:solidFill>
                  <a:srgbClr val="0000FF"/>
                </a:solidFill>
                <a:latin typeface="Gill Sans"/>
                <a:ea typeface="Arial" pitchFamily="-108" charset="0"/>
                <a:cs typeface="Gill Sans"/>
              </a:rPr>
              <a:t>a</a:t>
            </a:r>
            <a:r>
              <a:rPr lang="en-US" sz="6000" u="sng" dirty="0">
                <a:latin typeface="Gill Sans"/>
                <a:ea typeface="Arial" pitchFamily="-108" charset="0"/>
                <a:cs typeface="Gill Sans"/>
              </a:rPr>
              <a:t>lbum.</a:t>
            </a:r>
            <a:endParaRPr lang="en-US" sz="6000" dirty="0">
              <a:latin typeface="Gill Sans"/>
              <a:ea typeface="Arial" pitchFamily="-108" charset="0"/>
              <a:cs typeface="Gill Sans"/>
            </a:endParaRPr>
          </a:p>
          <a:p>
            <a:r>
              <a:rPr lang="en-US" sz="6000" dirty="0">
                <a:latin typeface="Gill Sans"/>
                <a:ea typeface="Arial" pitchFamily="-108" charset="0"/>
                <a:cs typeface="Gill Sans"/>
              </a:rPr>
              <a:t>  I have a </a:t>
            </a:r>
            <a:r>
              <a:rPr lang="en-US" sz="6000" u="sng" dirty="0">
                <a:solidFill>
                  <a:srgbClr val="0000FF"/>
                </a:solidFill>
                <a:latin typeface="Gill Sans"/>
                <a:ea typeface="Arial" pitchFamily="-108" charset="0"/>
                <a:cs typeface="Gill Sans"/>
              </a:rPr>
              <a:t>b</a:t>
            </a:r>
            <a:r>
              <a:rPr lang="en-US" sz="6000" u="sng" dirty="0">
                <a:latin typeface="Gill Sans"/>
                <a:ea typeface="Arial" pitchFamily="-108" charset="0"/>
                <a:cs typeface="Gill Sans"/>
              </a:rPr>
              <a:t>ook.</a:t>
            </a:r>
          </a:p>
        </p:txBody>
      </p:sp>
      <p:sp>
        <p:nvSpPr>
          <p:cNvPr id="51204" name="Subtitle 8"/>
          <p:cNvSpPr>
            <a:spLocks noGrp="1" noChangeArrowheads="1"/>
          </p:cNvSpPr>
          <p:nvPr>
            <p:ph type="subTitle" idx="4294967295"/>
          </p:nvPr>
        </p:nvSpPr>
        <p:spPr>
          <a:xfrm>
            <a:off x="0" y="3505200"/>
            <a:ext cx="184150" cy="1570038"/>
          </a:xfrm>
        </p:spPr>
        <p:txBody>
          <a:bodyPr wrap="none">
            <a:spAutoFit/>
          </a:bodyPr>
          <a:lstStyle/>
          <a:p>
            <a:pPr marL="0" indent="0" algn="ctr" defTabSz="457200" eaLnBrk="1" hangingPunct="1">
              <a:buFontTx/>
              <a:buNone/>
            </a:pPr>
            <a:endParaRPr lang="en-US" sz="9600">
              <a:solidFill>
                <a:srgbClr val="898989"/>
              </a:solidFill>
              <a:ea typeface="Arial" pitchFamily="-108" charset="0"/>
              <a:cs typeface="Arial" pitchFamily="-108" charset="0"/>
            </a:endParaRPr>
          </a:p>
        </p:txBody>
      </p:sp>
      <p:sp>
        <p:nvSpPr>
          <p:cNvPr id="51205" name="Rectangle 7"/>
          <p:cNvSpPr>
            <a:spLocks noChangeArrowheads="1"/>
          </p:cNvSpPr>
          <p:nvPr/>
        </p:nvSpPr>
        <p:spPr bwMode="auto">
          <a:xfrm>
            <a:off x="0" y="3429000"/>
            <a:ext cx="9906000" cy="1920875"/>
          </a:xfrm>
          <a:prstGeom prst="rect">
            <a:avLst/>
          </a:prstGeom>
          <a:noFill/>
          <a:ln w="9525">
            <a:noFill/>
            <a:miter lim="800000"/>
            <a:headEnd/>
            <a:tailEnd/>
          </a:ln>
        </p:spPr>
        <p:txBody>
          <a:bodyPr>
            <a:prstTxWarp prst="textNoShape">
              <a:avLst/>
            </a:prstTxWarp>
            <a:spAutoFit/>
          </a:bodyPr>
          <a:lstStyle/>
          <a:p>
            <a:r>
              <a:rPr lang="en-US" sz="6000" dirty="0">
                <a:latin typeface="Gill Sans"/>
                <a:ea typeface="Arial" pitchFamily="-108" charset="0"/>
                <a:cs typeface="Gill Sans"/>
              </a:rPr>
              <a:t>You have a </a:t>
            </a:r>
            <a:r>
              <a:rPr lang="en-US" sz="6000" u="sng" dirty="0">
                <a:solidFill>
                  <a:srgbClr val="0000FF"/>
                </a:solidFill>
                <a:latin typeface="Gill Sans"/>
                <a:ea typeface="Arial" pitchFamily="-108" charset="0"/>
                <a:cs typeface="Gill Sans"/>
              </a:rPr>
              <a:t>b</a:t>
            </a:r>
            <a:r>
              <a:rPr lang="en-US" sz="6000" u="sng" dirty="0">
                <a:latin typeface="Gill Sans"/>
                <a:ea typeface="Arial" pitchFamily="-108" charset="0"/>
                <a:cs typeface="Gill Sans"/>
              </a:rPr>
              <a:t>ook.</a:t>
            </a:r>
            <a:endParaRPr lang="en-US" sz="6000" dirty="0">
              <a:latin typeface="Gill Sans"/>
              <a:ea typeface="Arial" pitchFamily="-108" charset="0"/>
              <a:cs typeface="Gill Sans"/>
            </a:endParaRPr>
          </a:p>
          <a:p>
            <a:r>
              <a:rPr lang="en-US" sz="6000" dirty="0">
                <a:latin typeface="Gill Sans"/>
                <a:ea typeface="Arial" pitchFamily="-108" charset="0"/>
                <a:cs typeface="Gill Sans"/>
              </a:rPr>
              <a:t>  I have a </a:t>
            </a:r>
            <a:r>
              <a:rPr lang="en-US" sz="6000" u="sng" dirty="0">
                <a:solidFill>
                  <a:srgbClr val="0000FF"/>
                </a:solidFill>
                <a:latin typeface="Gill Sans"/>
                <a:ea typeface="Arial" pitchFamily="-108" charset="0"/>
                <a:cs typeface="Gill Sans"/>
              </a:rPr>
              <a:t>c</a:t>
            </a:r>
            <a:r>
              <a:rPr lang="en-US" sz="6000" u="sng" dirty="0">
                <a:latin typeface="Gill Sans"/>
                <a:ea typeface="Arial" pitchFamily="-108" charset="0"/>
                <a:cs typeface="Gill Sans"/>
              </a:rPr>
              <a:t>at.</a:t>
            </a:r>
          </a:p>
        </p:txBody>
      </p:sp>
      <p:sp>
        <p:nvSpPr>
          <p:cNvPr id="51206" name="Rectangle 9"/>
          <p:cNvSpPr>
            <a:spLocks noChangeArrowheads="1"/>
          </p:cNvSpPr>
          <p:nvPr/>
        </p:nvSpPr>
        <p:spPr bwMode="auto">
          <a:xfrm>
            <a:off x="0" y="5410200"/>
            <a:ext cx="7620000" cy="1143000"/>
          </a:xfrm>
          <a:prstGeom prst="rect">
            <a:avLst/>
          </a:prstGeom>
          <a:noFill/>
          <a:ln w="9525">
            <a:noFill/>
            <a:miter lim="800000"/>
            <a:headEnd/>
            <a:tailEnd/>
          </a:ln>
        </p:spPr>
        <p:txBody>
          <a:bodyPr>
            <a:prstTxWarp prst="textNoShape">
              <a:avLst/>
            </a:prstTxWarp>
            <a:spAutoFit/>
          </a:bodyPr>
          <a:lstStyle/>
          <a:p>
            <a:r>
              <a:rPr lang="en-US" sz="6000" dirty="0">
                <a:latin typeface="Gill Sans"/>
                <a:ea typeface="Arial" pitchFamily="-108" charset="0"/>
                <a:cs typeface="Gill Sans"/>
              </a:rPr>
              <a:t>You have a </a:t>
            </a:r>
            <a:r>
              <a:rPr lang="en-US" sz="6000" u="sng" dirty="0" err="1">
                <a:solidFill>
                  <a:srgbClr val="0000FF"/>
                </a:solidFill>
                <a:latin typeface="Gill Sans"/>
                <a:ea typeface="Arial" pitchFamily="-108" charset="0"/>
                <a:cs typeface="Gill Sans"/>
              </a:rPr>
              <a:t>c</a:t>
            </a:r>
            <a:r>
              <a:rPr lang="en-US" sz="6000" u="sng" dirty="0" err="1">
                <a:latin typeface="Gill Sans"/>
                <a:ea typeface="Arial" pitchFamily="-108" charset="0"/>
                <a:cs typeface="Gill Sans"/>
              </a:rPr>
              <a:t>at.</a:t>
            </a:r>
            <a:r>
              <a:rPr lang="en-US" sz="900" dirty="0" err="1">
                <a:ea typeface="Arial" pitchFamily="-108" charset="0"/>
                <a:cs typeface="Arial" pitchFamily="-108" charset="0"/>
              </a:rPr>
              <a:t>,t</a:t>
            </a:r>
            <a:r>
              <a:rPr lang="en-US" sz="900" dirty="0">
                <a:ea typeface="Arial" pitchFamily="-108" charset="0"/>
                <a:cs typeface="Arial" pitchFamily="-108" charset="0"/>
              </a:rPr>
              <a:t>.</a:t>
            </a:r>
          </a:p>
          <a:p>
            <a:r>
              <a:rPr lang="en-US" sz="900" dirty="0">
                <a:ea typeface="Arial" pitchFamily="-108" charset="0"/>
                <a:cs typeface="Arial" pitchFamily="-108" charset="0"/>
              </a:rPr>
              <a:t> </a:t>
            </a:r>
          </a:p>
        </p:txBody>
      </p:sp>
      <p:pic>
        <p:nvPicPr>
          <p:cNvPr id="51207" name="Picture 11"/>
          <p:cNvPicPr>
            <a:picLocks noChangeAspect="1"/>
          </p:cNvPicPr>
          <p:nvPr/>
        </p:nvPicPr>
        <p:blipFill>
          <a:blip r:embed="rId3"/>
          <a:srcRect/>
          <a:stretch>
            <a:fillRect/>
          </a:stretch>
        </p:blipFill>
        <p:spPr bwMode="auto">
          <a:xfrm>
            <a:off x="6759575" y="457200"/>
            <a:ext cx="2384425" cy="1841500"/>
          </a:xfrm>
          <a:prstGeom prst="rect">
            <a:avLst/>
          </a:prstGeom>
          <a:noFill/>
          <a:ln w="9525">
            <a:noFill/>
            <a:miter lim="800000"/>
            <a:headEnd/>
            <a:tailEnd/>
          </a:ln>
        </p:spPr>
      </p:pic>
      <p:pic>
        <p:nvPicPr>
          <p:cNvPr id="51208" name="Picture 12"/>
          <p:cNvPicPr>
            <a:picLocks noChangeAspect="1"/>
          </p:cNvPicPr>
          <p:nvPr/>
        </p:nvPicPr>
        <p:blipFill>
          <a:blip r:embed="rId4"/>
          <a:srcRect/>
          <a:stretch>
            <a:fillRect/>
          </a:stretch>
        </p:blipFill>
        <p:spPr bwMode="auto">
          <a:xfrm>
            <a:off x="5943600" y="2286000"/>
            <a:ext cx="3503613" cy="2709863"/>
          </a:xfrm>
          <a:prstGeom prst="rect">
            <a:avLst/>
          </a:prstGeom>
          <a:noFill/>
          <a:ln w="9525">
            <a:noFill/>
            <a:miter lim="800000"/>
            <a:headEnd/>
            <a:tailEnd/>
          </a:ln>
        </p:spPr>
      </p:pic>
      <p:pic>
        <p:nvPicPr>
          <p:cNvPr id="51209" name="Picture 13"/>
          <p:cNvPicPr>
            <a:picLocks noChangeAspect="1"/>
          </p:cNvPicPr>
          <p:nvPr/>
        </p:nvPicPr>
        <p:blipFill>
          <a:blip r:embed="rId5"/>
          <a:srcRect/>
          <a:stretch>
            <a:fillRect/>
          </a:stretch>
        </p:blipFill>
        <p:spPr bwMode="auto">
          <a:xfrm>
            <a:off x="6172200" y="4876800"/>
            <a:ext cx="2492375" cy="23336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09600" y="685800"/>
            <a:ext cx="7772400" cy="1143000"/>
          </a:xfrm>
        </p:spPr>
        <p:txBody>
          <a:bodyPr/>
          <a:lstStyle/>
          <a:p>
            <a:pPr eaLnBrk="1" hangingPunct="1"/>
            <a:r>
              <a:rPr lang="en-US" sz="8000" b="1" dirty="0">
                <a:solidFill>
                  <a:srgbClr val="1E16EB"/>
                </a:solidFill>
                <a:latin typeface="Gill Sans" pitchFamily="-108" charset="0"/>
              </a:rPr>
              <a:t>English in</a:t>
            </a:r>
            <a:endParaRPr lang="en-US" dirty="0"/>
          </a:p>
        </p:txBody>
      </p:sp>
      <p:sp>
        <p:nvSpPr>
          <p:cNvPr id="16387" name="Rectangle 3"/>
          <p:cNvSpPr>
            <a:spLocks noGrp="1" noChangeArrowheads="1"/>
          </p:cNvSpPr>
          <p:nvPr>
            <p:ph type="subTitle" idx="1"/>
          </p:nvPr>
        </p:nvSpPr>
        <p:spPr/>
        <p:txBody>
          <a:bodyPr/>
          <a:lstStyle/>
          <a:p>
            <a:pPr eaLnBrk="1" hangingPunct="1"/>
            <a:r>
              <a:rPr lang="en-US" sz="5400" b="1">
                <a:solidFill>
                  <a:srgbClr val="000000"/>
                </a:solidFill>
                <a:latin typeface="Gill Sans" pitchFamily="-108" charset="0"/>
              </a:rPr>
              <a:t>A fresh look at drills, dialogs and dictations</a:t>
            </a:r>
            <a:endParaRPr lang="en-US"/>
          </a:p>
        </p:txBody>
      </p:sp>
      <p:pic>
        <p:nvPicPr>
          <p:cNvPr id="16388" name="Picture 4"/>
          <p:cNvPicPr>
            <a:picLocks noChangeAspect="1" noChangeArrowheads="1"/>
          </p:cNvPicPr>
          <p:nvPr/>
        </p:nvPicPr>
        <p:blipFill>
          <a:blip r:embed="rId5"/>
          <a:srcRect/>
          <a:stretch>
            <a:fillRect/>
          </a:stretch>
        </p:blipFill>
        <p:spPr bwMode="auto">
          <a:xfrm>
            <a:off x="2819400" y="1828800"/>
            <a:ext cx="2133600" cy="2133600"/>
          </a:xfrm>
          <a:prstGeom prst="rect">
            <a:avLst/>
          </a:prstGeom>
          <a:noFill/>
          <a:ln w="9525">
            <a:noFill/>
            <a:miter lim="800000"/>
            <a:headEnd/>
            <a:tailEnd/>
          </a:ln>
        </p:spPr>
      </p:pic>
      <p:pic>
        <p:nvPicPr>
          <p:cNvPr id="16389" name="Picture 5"/>
          <p:cNvPicPr>
            <a:picLocks noChangeAspect="1" noChangeArrowheads="1"/>
          </p:cNvPicPr>
          <p:nvPr/>
        </p:nvPicPr>
        <p:blipFill>
          <a:blip r:embed="rId6"/>
          <a:srcRect/>
          <a:stretch>
            <a:fillRect/>
          </a:stretch>
        </p:blipFill>
        <p:spPr bwMode="auto">
          <a:xfrm>
            <a:off x="4495800" y="1905000"/>
            <a:ext cx="2133600" cy="2133600"/>
          </a:xfrm>
          <a:prstGeom prst="rect">
            <a:avLst/>
          </a:prstGeom>
          <a:noFill/>
          <a:ln w="9525">
            <a:noFill/>
            <a:miter lim="800000"/>
            <a:headEnd/>
            <a:tailEnd/>
          </a:ln>
        </p:spPr>
      </p:pic>
      <p:pic>
        <p:nvPicPr>
          <p:cNvPr id="2" name="01 Transforma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512" y="6165304"/>
            <a:ext cx="478408" cy="478408"/>
          </a:xfrm>
          <a:prstGeom prst="rect">
            <a:avLst/>
          </a:prstGeom>
        </p:spPr>
      </p:pic>
    </p:spTree>
    <p:extLst>
      <p:ext uri="{BB962C8B-B14F-4D97-AF65-F5344CB8AC3E}">
        <p14:creationId xmlns:p14="http://schemas.microsoft.com/office/powerpoint/2010/main" val="42159252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228600"/>
            <a:ext cx="7848600" cy="1200150"/>
          </a:xfrm>
          <a:prstGeom prst="rect">
            <a:avLst/>
          </a:prstGeom>
          <a:noFill/>
          <a:ln w="9525">
            <a:noFill/>
            <a:miter lim="800000"/>
            <a:headEnd/>
            <a:tailEnd/>
          </a:ln>
        </p:spPr>
        <p:txBody>
          <a:bodyPr>
            <a:prstTxWarp prst="textNoShape">
              <a:avLst/>
            </a:prstTxWarp>
            <a:spAutoFit/>
          </a:bodyPr>
          <a:lstStyle/>
          <a:p>
            <a:r>
              <a:rPr lang="ja-JP" altLang="en-US" sz="7200" b="1" dirty="0">
                <a:latin typeface="Gill Sans"/>
                <a:ea typeface="Osaka" pitchFamily="-108" charset="-128"/>
                <a:cs typeface="Gill Sans"/>
              </a:rPr>
              <a:t>Animal</a:t>
            </a:r>
          </a:p>
        </p:txBody>
      </p:sp>
      <p:sp>
        <p:nvSpPr>
          <p:cNvPr id="43011" name="Rectangle 3"/>
          <p:cNvSpPr>
            <a:spLocks noGrp="1" noChangeArrowheads="1"/>
          </p:cNvSpPr>
          <p:nvPr>
            <p:ph type="title"/>
          </p:nvPr>
        </p:nvSpPr>
        <p:spPr>
          <a:xfrm>
            <a:off x="381000" y="2590800"/>
            <a:ext cx="8763000" cy="3733800"/>
          </a:xfrm>
          <a:noFill/>
        </p:spPr>
        <p:txBody>
          <a:bodyPr/>
          <a:lstStyle/>
          <a:p>
            <a:pPr algn="l"/>
            <a:r>
              <a:rPr lang="ja-JP" altLang="en-US" sz="4800" dirty="0">
                <a:solidFill>
                  <a:srgbClr val="1E16EB"/>
                </a:solidFill>
                <a:latin typeface="Gill Sans"/>
                <a:ea typeface="Osaka" pitchFamily="-108" charset="-128"/>
                <a:cs typeface="Gill Sans"/>
              </a:rPr>
              <a:t>Is it a _______?</a:t>
            </a:r>
            <a:br>
              <a:rPr lang="ja-JP" altLang="en-US" sz="4800" dirty="0">
                <a:solidFill>
                  <a:srgbClr val="1E16EB"/>
                </a:solidFill>
                <a:latin typeface="Gill Sans"/>
                <a:ea typeface="Osaka" pitchFamily="-108" charset="-128"/>
                <a:cs typeface="Gill Sans"/>
              </a:rPr>
            </a:br>
            <a:r>
              <a:rPr lang="ja-JP" altLang="en-US" sz="2000" dirty="0">
                <a:solidFill>
                  <a:srgbClr val="1E16EB"/>
                </a:solidFill>
                <a:latin typeface="Gill Sans"/>
                <a:ea typeface="Osaka" pitchFamily="-108" charset="-128"/>
                <a:cs typeface="Gill Sans"/>
              </a:rPr>
              <a:t/>
            </a:r>
            <a:br>
              <a:rPr lang="ja-JP" altLang="en-US" sz="2000" dirty="0">
                <a:solidFill>
                  <a:srgbClr val="1E16EB"/>
                </a:solidFill>
                <a:latin typeface="Gill Sans"/>
                <a:ea typeface="Osaka" pitchFamily="-108" charset="-128"/>
                <a:cs typeface="Gill Sans"/>
              </a:rPr>
            </a:br>
            <a:r>
              <a:rPr lang="ja-JP" altLang="en-US" sz="4800" dirty="0">
                <a:solidFill>
                  <a:srgbClr val="FF1127"/>
                </a:solidFill>
                <a:latin typeface="Gill Sans"/>
                <a:ea typeface="Osaka" pitchFamily="-108" charset="-128"/>
                <a:cs typeface="Gill Sans"/>
              </a:rPr>
              <a:t>Right!</a:t>
            </a:r>
            <a:br>
              <a:rPr lang="ja-JP" altLang="en-US" sz="4800" dirty="0">
                <a:solidFill>
                  <a:srgbClr val="FF1127"/>
                </a:solidFill>
                <a:latin typeface="Gill Sans"/>
                <a:ea typeface="Osaka" pitchFamily="-108" charset="-128"/>
                <a:cs typeface="Gill Sans"/>
              </a:rPr>
            </a:br>
            <a:r>
              <a:rPr lang="ja-JP" altLang="en-US" sz="2000" dirty="0">
                <a:solidFill>
                  <a:srgbClr val="FF1127"/>
                </a:solidFill>
                <a:latin typeface="Gill Sans"/>
                <a:ea typeface="Osaka" pitchFamily="-108" charset="-128"/>
                <a:cs typeface="Gill Sans"/>
              </a:rPr>
              <a:t>OR</a:t>
            </a:r>
            <a:br>
              <a:rPr lang="ja-JP" altLang="en-US" sz="2000" dirty="0">
                <a:solidFill>
                  <a:srgbClr val="FF1127"/>
                </a:solidFill>
                <a:latin typeface="Gill Sans"/>
                <a:ea typeface="Osaka" pitchFamily="-108" charset="-128"/>
                <a:cs typeface="Gill Sans"/>
              </a:rPr>
            </a:br>
            <a:r>
              <a:rPr lang="ja-JP" altLang="en-US" sz="4800" dirty="0">
                <a:solidFill>
                  <a:srgbClr val="FF1127"/>
                </a:solidFill>
                <a:latin typeface="Gill Sans"/>
                <a:ea typeface="Osaka" pitchFamily="-108" charset="-128"/>
                <a:cs typeface="Gill Sans"/>
              </a:rPr>
              <a:t>No, It‘s </a:t>
            </a:r>
            <a:r>
              <a:rPr lang="ja-JP" altLang="en-US" sz="4800" u="sng" dirty="0">
                <a:solidFill>
                  <a:srgbClr val="FF1127"/>
                </a:solidFill>
                <a:latin typeface="Gill Sans"/>
                <a:ea typeface="Osaka" pitchFamily="-108" charset="-128"/>
                <a:cs typeface="Gill Sans"/>
              </a:rPr>
              <a:t>       </a:t>
            </a:r>
            <a:r>
              <a:rPr lang="ja-JP" altLang="en-US" sz="4800" dirty="0">
                <a:solidFill>
                  <a:srgbClr val="FF1127"/>
                </a:solidFill>
                <a:latin typeface="Gill Sans"/>
                <a:ea typeface="Osaka" pitchFamily="-108" charset="-128"/>
                <a:cs typeface="Gill Sans"/>
              </a:rPr>
              <a:t>er than a </a:t>
            </a:r>
            <a:r>
              <a:rPr lang="ja-JP" altLang="en-US" sz="4800" u="sng" dirty="0">
                <a:solidFill>
                  <a:srgbClr val="FF1127"/>
                </a:solidFill>
                <a:latin typeface="Gill Sans"/>
                <a:ea typeface="Osaka" pitchFamily="-108" charset="-128"/>
                <a:cs typeface="Gill Sans"/>
              </a:rPr>
              <a:t>     </a:t>
            </a:r>
            <a:r>
              <a:rPr lang="ja-JP" altLang="en-US" sz="4800" dirty="0">
                <a:solidFill>
                  <a:srgbClr val="FF1127"/>
                </a:solidFill>
                <a:latin typeface="Gill Sans"/>
                <a:ea typeface="Osaka" pitchFamily="-108" charset="-128"/>
                <a:cs typeface="Gill Sans"/>
              </a:rPr>
              <a:t>.</a:t>
            </a:r>
            <a:br>
              <a:rPr lang="ja-JP" altLang="en-US" sz="4800" dirty="0">
                <a:solidFill>
                  <a:srgbClr val="FF1127"/>
                </a:solidFill>
                <a:latin typeface="Gill Sans"/>
                <a:ea typeface="Osaka" pitchFamily="-108" charset="-128"/>
                <a:cs typeface="Gill Sans"/>
              </a:rPr>
            </a:br>
            <a:r>
              <a:rPr lang="ja-JP" altLang="en-US" sz="4800" dirty="0">
                <a:solidFill>
                  <a:srgbClr val="FF1127"/>
                </a:solidFill>
                <a:latin typeface="Gill Sans"/>
                <a:ea typeface="Osaka" pitchFamily="-108" charset="-128"/>
                <a:cs typeface="Gill Sans"/>
              </a:rPr>
              <a:t>No, It’s more </a:t>
            </a:r>
            <a:r>
              <a:rPr lang="ja-JP" altLang="en-US" sz="4800" u="sng" dirty="0">
                <a:solidFill>
                  <a:srgbClr val="FF1127"/>
                </a:solidFill>
                <a:latin typeface="Gill Sans"/>
                <a:ea typeface="Osaka" pitchFamily="-108" charset="-128"/>
                <a:cs typeface="Gill Sans"/>
              </a:rPr>
              <a:t>     </a:t>
            </a:r>
            <a:r>
              <a:rPr lang="ja-JP" altLang="en-US" sz="4800" dirty="0">
                <a:solidFill>
                  <a:srgbClr val="FF1127"/>
                </a:solidFill>
                <a:latin typeface="Gill Sans"/>
                <a:ea typeface="Osaka" pitchFamily="-108" charset="-128"/>
                <a:cs typeface="Gill Sans"/>
              </a:rPr>
              <a:t> than a </a:t>
            </a:r>
            <a:r>
              <a:rPr lang="ja-JP" altLang="en-US" sz="4800" u="sng" dirty="0">
                <a:solidFill>
                  <a:srgbClr val="FF1127"/>
                </a:solidFill>
                <a:latin typeface="Gill Sans"/>
                <a:ea typeface="Osaka" pitchFamily="-108" charset="-128"/>
                <a:cs typeface="Gill Sans"/>
              </a:rPr>
              <a:t>    </a:t>
            </a:r>
            <a:r>
              <a:rPr lang="ja-JP" altLang="en-US" sz="4800" dirty="0">
                <a:solidFill>
                  <a:srgbClr val="FF1127"/>
                </a:solidFill>
                <a:latin typeface="Gill Sans"/>
                <a:ea typeface="Osaka" pitchFamily="-108" charset="-128"/>
                <a:cs typeface="Gill Sans"/>
              </a:rPr>
              <a:t>.</a:t>
            </a:r>
            <a:r>
              <a:rPr lang="ja-JP" altLang="en-US" sz="4800" dirty="0">
                <a:solidFill>
                  <a:srgbClr val="1E16EB"/>
                </a:solidFill>
                <a:ea typeface="Osaka" pitchFamily="-108" charset="-128"/>
                <a:cs typeface="Osaka" pitchFamily="-108" charset="-128"/>
              </a:rPr>
              <a:t>	</a:t>
            </a:r>
            <a:endParaRPr lang="ja-JP" altLang="en-US" sz="1800" dirty="0">
              <a:solidFill>
                <a:schemeClr val="accent2"/>
              </a:solidFill>
              <a:ea typeface="Osaka" pitchFamily="-108" charset="-128"/>
              <a:cs typeface="Osaka" pitchFamily="-108" charset="-128"/>
            </a:endParaRPr>
          </a:p>
        </p:txBody>
      </p:sp>
      <p:sp>
        <p:nvSpPr>
          <p:cNvPr id="53252" name="Rectangle 4"/>
          <p:cNvSpPr>
            <a:spLocks noChangeArrowheads="1"/>
          </p:cNvSpPr>
          <p:nvPr/>
        </p:nvSpPr>
        <p:spPr bwMode="auto">
          <a:xfrm>
            <a:off x="6475413" y="606425"/>
            <a:ext cx="169862" cy="579438"/>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53253" name="Picture 7"/>
          <p:cNvPicPr>
            <a:picLocks noChangeAspect="1" noChangeArrowheads="1"/>
          </p:cNvPicPr>
          <p:nvPr/>
        </p:nvPicPr>
        <p:blipFill>
          <a:blip r:embed="rId3"/>
          <a:srcRect/>
          <a:stretch>
            <a:fillRect/>
          </a:stretch>
        </p:blipFill>
        <p:spPr bwMode="auto">
          <a:xfrm>
            <a:off x="3124200" y="228600"/>
            <a:ext cx="3163888" cy="1268413"/>
          </a:xfrm>
          <a:prstGeom prst="rect">
            <a:avLst/>
          </a:prstGeom>
          <a:noFill/>
          <a:ln w="9525">
            <a:noFill/>
            <a:miter lim="800000"/>
            <a:headEnd/>
            <a:tailEnd/>
          </a:ln>
        </p:spPr>
      </p:pic>
      <p:pic>
        <p:nvPicPr>
          <p:cNvPr id="53254" name="Picture 7"/>
          <p:cNvPicPr>
            <a:picLocks noChangeAspect="1"/>
          </p:cNvPicPr>
          <p:nvPr/>
        </p:nvPicPr>
        <p:blipFill>
          <a:blip r:embed="rId4"/>
          <a:srcRect/>
          <a:stretch>
            <a:fillRect/>
          </a:stretch>
        </p:blipFill>
        <p:spPr bwMode="auto">
          <a:xfrm>
            <a:off x="6278563" y="0"/>
            <a:ext cx="2865437" cy="35941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rcRect/>
          <a:stretch>
            <a:fillRect/>
          </a:stretch>
        </p:blipFill>
        <p:spPr bwMode="auto">
          <a:xfrm>
            <a:off x="539552" y="14499"/>
            <a:ext cx="7920880" cy="13264632"/>
          </a:xfrm>
          <a:prstGeom prst="rect">
            <a:avLst/>
          </a:prstGeom>
          <a:noFill/>
          <a:ln w="9525">
            <a:noFill/>
            <a:miter lim="800000"/>
            <a:headEnd/>
            <a:tailEnd/>
          </a:ln>
        </p:spPr>
      </p:pic>
    </p:spTree>
    <p:extLst>
      <p:ext uri="{BB962C8B-B14F-4D97-AF65-F5344CB8AC3E}">
        <p14:creationId xmlns:p14="http://schemas.microsoft.com/office/powerpoint/2010/main" val="2448194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ja-JP" sz="8000" b="1">
                <a:latin typeface="Comic Sans MS" pitchFamily="-108" charset="0"/>
              </a:rPr>
              <a:t>Jazz   chant</a:t>
            </a:r>
          </a:p>
        </p:txBody>
      </p:sp>
      <p:sp>
        <p:nvSpPr>
          <p:cNvPr id="55299" name="Rectangle 3"/>
          <p:cNvSpPr>
            <a:spLocks noGrp="1" noChangeArrowheads="1"/>
          </p:cNvSpPr>
          <p:nvPr>
            <p:ph type="body" sz="half" idx="1"/>
          </p:nvPr>
        </p:nvSpPr>
        <p:spPr/>
        <p:txBody>
          <a:bodyPr/>
          <a:lstStyle/>
          <a:p>
            <a:pPr eaLnBrk="1" hangingPunct="1">
              <a:buFontTx/>
              <a:buNone/>
            </a:pPr>
            <a:r>
              <a:rPr lang="en-US" altLang="ja-JP" sz="2800"/>
              <a:t> </a:t>
            </a:r>
          </a:p>
        </p:txBody>
      </p:sp>
      <p:sp>
        <p:nvSpPr>
          <p:cNvPr id="55300" name="Rectangle 4"/>
          <p:cNvSpPr>
            <a:spLocks noChangeArrowheads="1"/>
          </p:cNvSpPr>
          <p:nvPr/>
        </p:nvSpPr>
        <p:spPr bwMode="auto">
          <a:xfrm>
            <a:off x="755650" y="1989138"/>
            <a:ext cx="3382963" cy="3387725"/>
          </a:xfrm>
          <a:prstGeom prst="rect">
            <a:avLst/>
          </a:prstGeom>
          <a:noFill/>
          <a:ln w="9525">
            <a:noFill/>
            <a:miter lim="800000"/>
            <a:headEnd/>
            <a:tailEnd/>
          </a:ln>
        </p:spPr>
        <p:txBody>
          <a:bodyPr>
            <a:prstTxWarp prst="textNoShape">
              <a:avLst/>
            </a:prstTxWarp>
            <a:spAutoFit/>
          </a:bodyPr>
          <a:lstStyle/>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a:p>
            <a:pPr eaLnBrk="1" hangingPunct="1"/>
            <a:endParaRPr kumimoji="1" lang="en-US" altLang="ja-JP" sz="1800" b="1">
              <a:solidFill>
                <a:schemeClr val="tx2"/>
              </a:solidFill>
              <a:latin typeface="Tahoma" pitchFamily="-108" charset="0"/>
            </a:endParaRPr>
          </a:p>
        </p:txBody>
      </p:sp>
      <p:sp>
        <p:nvSpPr>
          <p:cNvPr id="55301" name="Rectangle 5"/>
          <p:cNvSpPr>
            <a:spLocks noGrp="1" noChangeArrowheads="1"/>
          </p:cNvSpPr>
          <p:nvPr>
            <p:ph sz="quarter" idx="2"/>
          </p:nvPr>
        </p:nvSpPr>
        <p:spPr/>
        <p:txBody>
          <a:bodyPr/>
          <a:lstStyle/>
          <a:p>
            <a:pPr eaLnBrk="1" hangingPunct="1"/>
            <a:endParaRPr lang="en-US" sz="2400"/>
          </a:p>
        </p:txBody>
      </p:sp>
      <p:pic>
        <p:nvPicPr>
          <p:cNvPr id="205830" name="Picture 6"/>
          <p:cNvPicPr>
            <a:picLocks noGrp="1" noChangeAspect="1" noChangeArrowheads="1"/>
          </p:cNvPicPr>
          <p:nvPr>
            <p:ph sz="quarter" idx="3"/>
          </p:nvPr>
        </p:nvPicPr>
        <p:blipFill>
          <a:blip r:embed="rId3"/>
          <a:srcRect/>
          <a:stretch>
            <a:fillRect/>
          </a:stretch>
        </p:blipFill>
        <p:spPr>
          <a:xfrm>
            <a:off x="2895600" y="2133600"/>
            <a:ext cx="6248400" cy="4124325"/>
          </a:xfrm>
        </p:spPr>
      </p:pic>
      <p:sp>
        <p:nvSpPr>
          <p:cNvPr id="55303" name="Rectangle 7"/>
          <p:cNvSpPr>
            <a:spLocks noChangeArrowheads="1"/>
          </p:cNvSpPr>
          <p:nvPr/>
        </p:nvSpPr>
        <p:spPr bwMode="auto">
          <a:xfrm>
            <a:off x="2819400" y="1600200"/>
            <a:ext cx="1752600" cy="4724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205832" name="Picture 8"/>
          <p:cNvPicPr>
            <a:picLocks noChangeAspect="1" noChangeArrowheads="1"/>
          </p:cNvPicPr>
          <p:nvPr/>
        </p:nvPicPr>
        <p:blipFill>
          <a:blip r:embed="rId4"/>
          <a:srcRect/>
          <a:stretch>
            <a:fillRect/>
          </a:stretch>
        </p:blipFill>
        <p:spPr bwMode="auto">
          <a:xfrm>
            <a:off x="-457200" y="0"/>
            <a:ext cx="5019675" cy="7493000"/>
          </a:xfrm>
          <a:prstGeom prst="rect">
            <a:avLst/>
          </a:prstGeom>
          <a:noFill/>
          <a:ln w="9525">
            <a:noFill/>
            <a:miter lim="800000"/>
            <a:headEnd/>
            <a:tailEnd/>
          </a:ln>
        </p:spPr>
      </p:pic>
      <p:sp>
        <p:nvSpPr>
          <p:cNvPr id="205833" name="Rectangle 9"/>
          <p:cNvSpPr>
            <a:spLocks noChangeArrowheads="1"/>
          </p:cNvSpPr>
          <p:nvPr/>
        </p:nvSpPr>
        <p:spPr bwMode="auto">
          <a:xfrm>
            <a:off x="1295400" y="533400"/>
            <a:ext cx="6523038" cy="1311275"/>
          </a:xfrm>
          <a:prstGeom prst="rect">
            <a:avLst/>
          </a:prstGeom>
          <a:noFill/>
          <a:ln w="9525">
            <a:noFill/>
            <a:miter lim="800000"/>
            <a:headEnd/>
            <a:tailEnd/>
          </a:ln>
        </p:spPr>
        <p:txBody>
          <a:bodyPr wrap="none">
            <a:prstTxWarp prst="textNoShape">
              <a:avLst/>
            </a:prstTxWarp>
            <a:spAutoFit/>
          </a:bodyPr>
          <a:lstStyle/>
          <a:p>
            <a:r>
              <a:rPr lang="en-US" altLang="ja-JP" sz="8000" b="1">
                <a:solidFill>
                  <a:srgbClr val="FFFF00"/>
                </a:solidFill>
                <a:latin typeface="Comic Sans MS" pitchFamily="-108" charset="0"/>
              </a:rPr>
              <a:t>Jazz</a:t>
            </a:r>
            <a:r>
              <a:rPr lang="en-US" altLang="ja-JP" sz="8000" b="1">
                <a:solidFill>
                  <a:schemeClr val="tx2"/>
                </a:solidFill>
                <a:latin typeface="Comic Sans MS" pitchFamily="-108" charset="0"/>
              </a:rPr>
              <a:t>   chant</a:t>
            </a:r>
            <a:endParaRPr lang="en-US" sz="8000" b="1">
              <a:solidFill>
                <a:schemeClr val="tx2"/>
              </a:solidFill>
              <a:latin typeface="Comic Sans M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8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ja-JP" sz="8000" b="1">
                <a:latin typeface="Comic Sans MS" pitchFamily="-108" charset="0"/>
              </a:rPr>
              <a:t>Excuse me.</a:t>
            </a:r>
          </a:p>
        </p:txBody>
      </p:sp>
      <p:sp>
        <p:nvSpPr>
          <p:cNvPr id="57347" name="Rectangle 3"/>
          <p:cNvSpPr>
            <a:spLocks noGrp="1" noChangeArrowheads="1"/>
          </p:cNvSpPr>
          <p:nvPr>
            <p:ph type="body" sz="half" idx="1"/>
          </p:nvPr>
        </p:nvSpPr>
        <p:spPr/>
        <p:txBody>
          <a:bodyPr/>
          <a:lstStyle/>
          <a:p>
            <a:pPr eaLnBrk="1" hangingPunct="1">
              <a:buFontTx/>
              <a:buNone/>
            </a:pPr>
            <a:r>
              <a:rPr lang="en-US" altLang="ja-JP" sz="2800"/>
              <a:t> </a:t>
            </a:r>
          </a:p>
        </p:txBody>
      </p:sp>
      <p:sp>
        <p:nvSpPr>
          <p:cNvPr id="57348" name="Rectangle 4"/>
          <p:cNvSpPr>
            <a:spLocks noChangeArrowheads="1"/>
          </p:cNvSpPr>
          <p:nvPr/>
        </p:nvSpPr>
        <p:spPr bwMode="auto">
          <a:xfrm>
            <a:off x="1079500" y="2205038"/>
            <a:ext cx="8064500" cy="2530475"/>
          </a:xfrm>
          <a:prstGeom prst="rect">
            <a:avLst/>
          </a:prstGeom>
          <a:noFill/>
          <a:ln w="9525">
            <a:noFill/>
            <a:miter lim="800000"/>
            <a:headEnd/>
            <a:tailEnd/>
          </a:ln>
        </p:spPr>
        <p:txBody>
          <a:bodyPr>
            <a:prstTxWarp prst="textNoShape">
              <a:avLst/>
            </a:prstTxWarp>
            <a:spAutoFit/>
          </a:bodyPr>
          <a:lstStyle/>
          <a:p>
            <a:pPr eaLnBrk="1" hangingPunct="1"/>
            <a:r>
              <a:rPr kumimoji="1" lang="en-US" altLang="ja-JP" sz="8000" b="1">
                <a:solidFill>
                  <a:schemeClr val="tx2"/>
                </a:solidFill>
                <a:latin typeface="Comic Sans MS" pitchFamily="-108" charset="0"/>
              </a:rPr>
              <a:t>Where’s the bank?</a:t>
            </a:r>
          </a:p>
        </p:txBody>
      </p:sp>
      <p:pic>
        <p:nvPicPr>
          <p:cNvPr id="57349" name="Picture 5"/>
          <p:cNvPicPr>
            <a:picLocks noGrp="1" noChangeAspect="1" noChangeArrowheads="1"/>
          </p:cNvPicPr>
          <p:nvPr>
            <p:ph sz="half" idx="2"/>
          </p:nvPr>
        </p:nvPicPr>
        <p:blipFill>
          <a:blip r:embed="rId3"/>
          <a:srcRect/>
          <a:stretch>
            <a:fillRect/>
          </a:stretch>
        </p:blipFill>
        <p:spPr>
          <a:xfrm>
            <a:off x="4343400" y="3659188"/>
            <a:ext cx="4800600" cy="3198812"/>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ja-JP" b="1">
                <a:latin typeface="Comic Sans MS" pitchFamily="-108" charset="0"/>
              </a:rPr>
              <a:t>Excuse me.</a:t>
            </a:r>
            <a:br>
              <a:rPr lang="en-US" altLang="ja-JP" b="1">
                <a:latin typeface="Comic Sans MS" pitchFamily="-108" charset="0"/>
              </a:rPr>
            </a:br>
            <a:r>
              <a:rPr lang="en-US" altLang="ja-JP" b="1">
                <a:latin typeface="Comic Sans MS" pitchFamily="-108" charset="0"/>
              </a:rPr>
              <a:t>	  Where’s the bank?</a:t>
            </a:r>
          </a:p>
        </p:txBody>
      </p:sp>
      <p:sp>
        <p:nvSpPr>
          <p:cNvPr id="59395" name="Rectangle 3"/>
          <p:cNvSpPr>
            <a:spLocks noGrp="1" noChangeArrowheads="1"/>
          </p:cNvSpPr>
          <p:nvPr>
            <p:ph type="body" sz="half" idx="1"/>
          </p:nvPr>
        </p:nvSpPr>
        <p:spPr>
          <a:xfrm>
            <a:off x="1476375" y="1989138"/>
            <a:ext cx="3810000" cy="4114800"/>
          </a:xfrm>
        </p:spPr>
        <p:txBody>
          <a:bodyPr/>
          <a:lstStyle/>
          <a:p>
            <a:pPr eaLnBrk="1" hangingPunct="1">
              <a:buFontTx/>
              <a:buNone/>
            </a:pPr>
            <a:r>
              <a:rPr lang="en-US" altLang="ja-JP" sz="2800"/>
              <a:t> </a:t>
            </a:r>
          </a:p>
        </p:txBody>
      </p:sp>
      <p:sp>
        <p:nvSpPr>
          <p:cNvPr id="59396" name="Rectangle 4"/>
          <p:cNvSpPr>
            <a:spLocks noChangeArrowheads="1"/>
          </p:cNvSpPr>
          <p:nvPr/>
        </p:nvSpPr>
        <p:spPr bwMode="auto">
          <a:xfrm>
            <a:off x="0" y="2346325"/>
            <a:ext cx="9540875" cy="3749675"/>
          </a:xfrm>
          <a:prstGeom prst="rect">
            <a:avLst/>
          </a:prstGeom>
          <a:noFill/>
          <a:ln w="9525">
            <a:noFill/>
            <a:miter lim="800000"/>
            <a:headEnd/>
            <a:tailEnd/>
          </a:ln>
        </p:spPr>
        <p:txBody>
          <a:bodyPr>
            <a:prstTxWarp prst="textNoShape">
              <a:avLst/>
            </a:prstTxWarp>
            <a:spAutoFit/>
          </a:bodyPr>
          <a:lstStyle/>
          <a:p>
            <a:pPr eaLnBrk="1" hangingPunct="1"/>
            <a:r>
              <a:rPr kumimoji="1" lang="en-US" altLang="ja-JP" sz="4000" b="1">
                <a:solidFill>
                  <a:srgbClr val="3300FF"/>
                </a:solidFill>
                <a:latin typeface="Comic Sans MS" pitchFamily="-108" charset="0"/>
              </a:rPr>
              <a:t>Go down this street to the corner</a:t>
            </a:r>
          </a:p>
          <a:p>
            <a:pPr eaLnBrk="1" hangingPunct="1"/>
            <a:r>
              <a:rPr kumimoji="1" lang="en-US" altLang="ja-JP" sz="4000" b="1">
                <a:solidFill>
                  <a:srgbClr val="3300FF"/>
                </a:solidFill>
                <a:latin typeface="Comic Sans MS" pitchFamily="-108" charset="0"/>
              </a:rPr>
              <a:t>	and then turn right.</a:t>
            </a:r>
          </a:p>
          <a:p>
            <a:pPr eaLnBrk="1" hangingPunct="1"/>
            <a:r>
              <a:rPr kumimoji="1" lang="en-US" altLang="ja-JP" sz="4000" b="1">
                <a:solidFill>
                  <a:srgbClr val="3300FF"/>
                </a:solidFill>
                <a:latin typeface="Comic Sans MS" pitchFamily="-108" charset="0"/>
              </a:rPr>
              <a:t>Go down that street to Main Street,	and then turn left.</a:t>
            </a:r>
          </a:p>
          <a:p>
            <a:pPr eaLnBrk="1" hangingPunct="1"/>
            <a:r>
              <a:rPr kumimoji="1" lang="en-US" altLang="ja-JP" sz="4000" b="1">
                <a:solidFill>
                  <a:srgbClr val="3300FF"/>
                </a:solidFill>
                <a:latin typeface="Comic Sans MS" pitchFamily="-108" charset="0"/>
              </a:rPr>
              <a:t>When you get to the park,</a:t>
            </a:r>
          </a:p>
          <a:p>
            <a:pPr eaLnBrk="1" hangingPunct="1"/>
            <a:r>
              <a:rPr kumimoji="1" lang="en-US" altLang="ja-JP" sz="4000" b="1">
                <a:solidFill>
                  <a:srgbClr val="3300FF"/>
                </a:solidFill>
                <a:latin typeface="Comic Sans MS" pitchFamily="-108" charset="0"/>
              </a:rPr>
              <a:t>	you’ll see it on your right.</a:t>
            </a:r>
            <a:r>
              <a:rPr kumimoji="1" lang="en-US" altLang="ja-JP" sz="4000" b="1">
                <a:solidFill>
                  <a:schemeClr val="hlink"/>
                </a:solidFill>
                <a:latin typeface="Comic Sans MS" pitchFamily="-108" charset="0"/>
              </a:rPr>
              <a:t> 	   </a:t>
            </a:r>
          </a:p>
        </p:txBody>
      </p:sp>
      <p:sp>
        <p:nvSpPr>
          <p:cNvPr id="59397" name="Rectangle 5"/>
          <p:cNvSpPr>
            <a:spLocks noGrp="1" noChangeArrowheads="1"/>
          </p:cNvSpPr>
          <p:nvPr>
            <p:ph sz="half" idx="2"/>
          </p:nvPr>
        </p:nvSpPr>
        <p:spPr>
          <a:xfrm flipH="1" flipV="1">
            <a:off x="4932363" y="6132513"/>
            <a:ext cx="212725" cy="249237"/>
          </a:xfrm>
        </p:spPr>
        <p:txBody>
          <a:bodyPr/>
          <a:lstStyle/>
          <a:p>
            <a:pPr eaLnBrk="1" hangingPunct="1"/>
            <a:endParaRPr lang="en-US" sz="28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ja-JP" sz="4800" b="1">
                <a:latin typeface="Comic Sans MS" pitchFamily="-108" charset="0"/>
              </a:rPr>
              <a:t>Did you say…</a:t>
            </a:r>
          </a:p>
        </p:txBody>
      </p:sp>
      <p:sp>
        <p:nvSpPr>
          <p:cNvPr id="61443" name="Rectangle 3"/>
          <p:cNvSpPr>
            <a:spLocks noGrp="1" noChangeArrowheads="1"/>
          </p:cNvSpPr>
          <p:nvPr>
            <p:ph type="body" sz="half" idx="1"/>
          </p:nvPr>
        </p:nvSpPr>
        <p:spPr>
          <a:xfrm>
            <a:off x="1476375" y="1989138"/>
            <a:ext cx="3810000" cy="4114800"/>
          </a:xfrm>
        </p:spPr>
        <p:txBody>
          <a:bodyPr/>
          <a:lstStyle/>
          <a:p>
            <a:pPr eaLnBrk="1" hangingPunct="1">
              <a:buFontTx/>
              <a:buNone/>
            </a:pPr>
            <a:r>
              <a:rPr lang="en-US" altLang="ja-JP" sz="2800"/>
              <a:t> </a:t>
            </a:r>
          </a:p>
        </p:txBody>
      </p:sp>
      <p:sp>
        <p:nvSpPr>
          <p:cNvPr id="61444" name="Rectangle 4"/>
          <p:cNvSpPr>
            <a:spLocks noChangeArrowheads="1"/>
          </p:cNvSpPr>
          <p:nvPr/>
        </p:nvSpPr>
        <p:spPr bwMode="auto">
          <a:xfrm>
            <a:off x="0" y="2205038"/>
            <a:ext cx="9540875" cy="4359275"/>
          </a:xfrm>
          <a:prstGeom prst="rect">
            <a:avLst/>
          </a:prstGeom>
          <a:noFill/>
          <a:ln w="9525">
            <a:noFill/>
            <a:miter lim="800000"/>
            <a:headEnd/>
            <a:tailEnd/>
          </a:ln>
        </p:spPr>
        <p:txBody>
          <a:bodyPr>
            <a:prstTxWarp prst="textNoShape">
              <a:avLst/>
            </a:prstTxWarp>
            <a:spAutoFit/>
          </a:bodyPr>
          <a:lstStyle/>
          <a:p>
            <a:pPr eaLnBrk="1" hangingPunct="1"/>
            <a:r>
              <a:rPr kumimoji="1" lang="en-US" altLang="ja-JP" sz="4000" b="1">
                <a:solidFill>
                  <a:schemeClr val="tx2"/>
                </a:solidFill>
                <a:latin typeface="Comic Sans MS" pitchFamily="-108" charset="0"/>
              </a:rPr>
              <a:t>I go down this street to the corner</a:t>
            </a:r>
          </a:p>
          <a:p>
            <a:pPr eaLnBrk="1" hangingPunct="1"/>
            <a:r>
              <a:rPr kumimoji="1" lang="en-US" altLang="ja-JP" sz="4000" b="1">
                <a:solidFill>
                  <a:schemeClr val="tx2"/>
                </a:solidFill>
                <a:latin typeface="Comic Sans MS" pitchFamily="-108" charset="0"/>
              </a:rPr>
              <a:t>	and then turn right.</a:t>
            </a:r>
          </a:p>
          <a:p>
            <a:pPr eaLnBrk="1" hangingPunct="1"/>
            <a:r>
              <a:rPr kumimoji="1" lang="en-US" altLang="ja-JP" sz="4000" b="1">
                <a:solidFill>
                  <a:schemeClr val="tx2"/>
                </a:solidFill>
                <a:latin typeface="Comic Sans MS" pitchFamily="-108" charset="0"/>
              </a:rPr>
              <a:t>I go down that street </a:t>
            </a:r>
          </a:p>
          <a:p>
            <a:pPr eaLnBrk="1" hangingPunct="1"/>
            <a:r>
              <a:rPr kumimoji="1" lang="en-US" altLang="ja-JP" sz="4000" b="1">
                <a:solidFill>
                  <a:schemeClr val="tx2"/>
                </a:solidFill>
                <a:latin typeface="Comic Sans MS" pitchFamily="-108" charset="0"/>
              </a:rPr>
              <a:t>	to Main Street,	</a:t>
            </a:r>
          </a:p>
          <a:p>
            <a:pPr eaLnBrk="1" hangingPunct="1"/>
            <a:r>
              <a:rPr kumimoji="1" lang="en-US" altLang="ja-JP" sz="4000" b="1">
                <a:solidFill>
                  <a:schemeClr val="tx2"/>
                </a:solidFill>
                <a:latin typeface="Comic Sans MS" pitchFamily="-108" charset="0"/>
              </a:rPr>
              <a:t>	and then turn left.</a:t>
            </a:r>
          </a:p>
          <a:p>
            <a:pPr eaLnBrk="1" hangingPunct="1"/>
            <a:r>
              <a:rPr kumimoji="1" lang="en-US" altLang="ja-JP" sz="4000" b="1">
                <a:solidFill>
                  <a:schemeClr val="tx2"/>
                </a:solidFill>
                <a:latin typeface="Comic Sans MS" pitchFamily="-108" charset="0"/>
              </a:rPr>
              <a:t>When I get to the park,</a:t>
            </a:r>
          </a:p>
          <a:p>
            <a:pPr eaLnBrk="1" hangingPunct="1"/>
            <a:r>
              <a:rPr kumimoji="1" lang="en-US" altLang="ja-JP" sz="4000" b="1">
                <a:solidFill>
                  <a:schemeClr val="tx2"/>
                </a:solidFill>
                <a:latin typeface="Comic Sans MS" pitchFamily="-108" charset="0"/>
              </a:rPr>
              <a:t>	I’ll see it on my left?</a:t>
            </a:r>
            <a:r>
              <a:rPr kumimoji="1" lang="en-US" altLang="ja-JP" sz="4000" b="1">
                <a:solidFill>
                  <a:schemeClr val="folHlink"/>
                </a:solidFill>
                <a:latin typeface="Comic Sans MS" pitchFamily="-108" charset="0"/>
              </a:rPr>
              <a:t>	</a:t>
            </a:r>
            <a:r>
              <a:rPr kumimoji="1" lang="en-US" altLang="ja-JP" sz="4000" b="1">
                <a:solidFill>
                  <a:schemeClr val="hlink"/>
                </a:solidFill>
                <a:latin typeface="Comic Sans MS" pitchFamily="-108" charset="0"/>
              </a:rPr>
              <a:t>   </a:t>
            </a:r>
          </a:p>
        </p:txBody>
      </p:sp>
      <p:sp>
        <p:nvSpPr>
          <p:cNvPr id="61445" name="Rectangle 5"/>
          <p:cNvSpPr>
            <a:spLocks noGrp="1" noChangeArrowheads="1"/>
          </p:cNvSpPr>
          <p:nvPr>
            <p:ph sz="half" idx="2"/>
          </p:nvPr>
        </p:nvSpPr>
        <p:spPr>
          <a:xfrm flipH="1" flipV="1">
            <a:off x="4932363" y="6132513"/>
            <a:ext cx="212725" cy="249237"/>
          </a:xfrm>
        </p:spPr>
        <p:txBody>
          <a:bodyPr/>
          <a:lstStyle/>
          <a:p>
            <a:pPr eaLnBrk="1" hangingPunct="1"/>
            <a:endParaRPr lang="en-US" sz="28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sz="4800"/>
          </a:p>
        </p:txBody>
      </p:sp>
      <p:sp>
        <p:nvSpPr>
          <p:cNvPr id="63491" name="Rectangle 3"/>
          <p:cNvSpPr>
            <a:spLocks noGrp="1" noChangeArrowheads="1"/>
          </p:cNvSpPr>
          <p:nvPr>
            <p:ph type="body" idx="1"/>
          </p:nvPr>
        </p:nvSpPr>
        <p:spPr>
          <a:xfrm>
            <a:off x="1524000" y="838200"/>
            <a:ext cx="6624638" cy="6308725"/>
          </a:xfrm>
        </p:spPr>
        <p:txBody>
          <a:bodyPr/>
          <a:lstStyle/>
          <a:p>
            <a:pPr eaLnBrk="1" hangingPunct="1">
              <a:lnSpc>
                <a:spcPct val="90000"/>
              </a:lnSpc>
            </a:pPr>
            <a:r>
              <a:rPr lang="en-US" altLang="ja-JP" sz="4400" b="1">
                <a:solidFill>
                  <a:schemeClr val="tx2"/>
                </a:solidFill>
                <a:latin typeface="Comic Sans MS" pitchFamily="-108" charset="0"/>
              </a:rPr>
              <a:t>Right</a:t>
            </a:r>
            <a:r>
              <a:rPr lang="en-US" altLang="ja-JP" sz="4400">
                <a:latin typeface="Comic Sans MS" pitchFamily="-108" charset="0"/>
              </a:rPr>
              <a:t>.</a:t>
            </a:r>
            <a:endParaRPr lang="en-US" altLang="ja-JP" sz="4400">
              <a:solidFill>
                <a:schemeClr val="hlink"/>
              </a:solidFill>
              <a:latin typeface="Comic Sans MS" pitchFamily="-108" charset="0"/>
            </a:endParaRPr>
          </a:p>
          <a:p>
            <a:pPr lvl="4" eaLnBrk="1" hangingPunct="1">
              <a:lnSpc>
                <a:spcPct val="90000"/>
              </a:lnSpc>
              <a:buFontTx/>
              <a:buNone/>
            </a:pPr>
            <a:r>
              <a:rPr lang="en-US" altLang="ja-JP" sz="4400" b="1">
                <a:solidFill>
                  <a:srgbClr val="3300FF"/>
                </a:solidFill>
                <a:latin typeface="Comic Sans MS" pitchFamily="-108" charset="0"/>
              </a:rPr>
              <a:t>		•Left?</a:t>
            </a:r>
            <a:endParaRPr lang="en-US" altLang="ja-JP" sz="4400" b="1">
              <a:solidFill>
                <a:schemeClr val="hlink"/>
              </a:solidFill>
              <a:latin typeface="Comic Sans MS" pitchFamily="-108" charset="0"/>
            </a:endParaRPr>
          </a:p>
          <a:p>
            <a:pPr eaLnBrk="1" hangingPunct="1">
              <a:lnSpc>
                <a:spcPct val="90000"/>
              </a:lnSpc>
            </a:pPr>
            <a:r>
              <a:rPr lang="en-US" altLang="ja-JP" sz="4400" b="1">
                <a:solidFill>
                  <a:schemeClr val="tx2"/>
                </a:solidFill>
                <a:latin typeface="Comic Sans MS" pitchFamily="-108" charset="0"/>
              </a:rPr>
              <a:t>No, right!</a:t>
            </a:r>
            <a:endParaRPr lang="en-US" altLang="ja-JP" sz="4400">
              <a:latin typeface="Comic Sans MS" pitchFamily="-108" charset="0"/>
            </a:endParaRPr>
          </a:p>
          <a:p>
            <a:pPr lvl="4" eaLnBrk="1" hangingPunct="1">
              <a:lnSpc>
                <a:spcPct val="90000"/>
              </a:lnSpc>
              <a:buFontTx/>
              <a:buNone/>
            </a:pPr>
            <a:r>
              <a:rPr lang="en-US" altLang="ja-JP" sz="4400" b="1">
                <a:solidFill>
                  <a:srgbClr val="3300FF"/>
                </a:solidFill>
                <a:latin typeface="Comic Sans MS" pitchFamily="-108" charset="0"/>
              </a:rPr>
              <a:t>		•Not left?</a:t>
            </a:r>
            <a:endParaRPr lang="en-US" altLang="ja-JP" sz="4400">
              <a:latin typeface="Comic Sans MS" pitchFamily="-108" charset="0"/>
            </a:endParaRPr>
          </a:p>
          <a:p>
            <a:pPr eaLnBrk="1" hangingPunct="1">
              <a:lnSpc>
                <a:spcPct val="90000"/>
              </a:lnSpc>
            </a:pPr>
            <a:r>
              <a:rPr lang="en-US" altLang="ja-JP" sz="4400" b="1">
                <a:solidFill>
                  <a:schemeClr val="tx2"/>
                </a:solidFill>
                <a:latin typeface="Comic Sans MS" pitchFamily="-108" charset="0"/>
              </a:rPr>
              <a:t>Go right!</a:t>
            </a:r>
            <a:endParaRPr lang="en-US" altLang="ja-JP" sz="4400">
              <a:latin typeface="Comic Sans MS" pitchFamily="-108" charset="0"/>
            </a:endParaRPr>
          </a:p>
          <a:p>
            <a:pPr lvl="4" eaLnBrk="1" hangingPunct="1">
              <a:lnSpc>
                <a:spcPct val="90000"/>
              </a:lnSpc>
              <a:buFontTx/>
              <a:buNone/>
            </a:pPr>
            <a:r>
              <a:rPr lang="en-US" altLang="ja-JP" sz="4400" b="1">
                <a:solidFill>
                  <a:srgbClr val="3300FF"/>
                </a:solidFill>
                <a:latin typeface="Comic Sans MS" pitchFamily="-108" charset="0"/>
              </a:rPr>
              <a:t>		•Oh, right!</a:t>
            </a:r>
            <a:endParaRPr lang="en-US" altLang="ja-JP" sz="4400" b="1">
              <a:solidFill>
                <a:schemeClr val="hlink"/>
              </a:solidFill>
              <a:latin typeface="Comic Sans MS" pitchFamily="-108" charset="0"/>
            </a:endParaRPr>
          </a:p>
          <a:p>
            <a:pPr eaLnBrk="1" hangingPunct="1">
              <a:lnSpc>
                <a:spcPct val="90000"/>
              </a:lnSpc>
            </a:pPr>
            <a:r>
              <a:rPr lang="en-US" altLang="ja-JP" sz="4400" b="1">
                <a:solidFill>
                  <a:schemeClr val="tx2"/>
                </a:solidFill>
                <a:latin typeface="Comic Sans MS" pitchFamily="-108" charset="0"/>
              </a:rPr>
              <a:t>YEAH!</a:t>
            </a:r>
            <a:endParaRPr lang="en-US" altLang="ja-JP" sz="4800" b="1">
              <a:solidFill>
                <a:schemeClr val="hlink"/>
              </a:solidFill>
              <a:latin typeface="Comic Sans MS" pitchFamily="-108" charset="0"/>
            </a:endParaRPr>
          </a:p>
          <a:p>
            <a:pPr lvl="4" eaLnBrk="1" hangingPunct="1">
              <a:lnSpc>
                <a:spcPct val="90000"/>
              </a:lnSpc>
            </a:pPr>
            <a:endParaRPr lang="en-US" altLang="ja-JP" sz="3600">
              <a:solidFill>
                <a:schemeClr val="hlink"/>
              </a:solidFill>
              <a:latin typeface="Comic Sans MS" pitchFamily="-108" charset="0"/>
            </a:endParaRPr>
          </a:p>
          <a:p>
            <a:pPr lvl="4" eaLnBrk="1" hangingPunct="1">
              <a:lnSpc>
                <a:spcPct val="90000"/>
              </a:lnSpc>
            </a:pPr>
            <a:endParaRPr lang="en-US" altLang="ja-JP" sz="3600">
              <a:solidFill>
                <a:schemeClr val="hlink"/>
              </a:solidFill>
              <a:latin typeface="Comic Sans MS" pitchFamily="-108" charset="0"/>
            </a:endParaRPr>
          </a:p>
          <a:p>
            <a:pPr lvl="4" eaLnBrk="1" hangingPunct="1">
              <a:lnSpc>
                <a:spcPct val="90000"/>
              </a:lnSpc>
            </a:pPr>
            <a:endParaRPr lang="en-US" altLang="ja-JP" sz="3600">
              <a:solidFill>
                <a:schemeClr val="hlink"/>
              </a:solidFill>
              <a:latin typeface="Comic Sans MS" pitchFamily="-108" charset="0"/>
            </a:endParaRPr>
          </a:p>
          <a:p>
            <a:pPr lvl="4" eaLnBrk="1" hangingPunct="1">
              <a:lnSpc>
                <a:spcPct val="90000"/>
              </a:lnSpc>
            </a:pPr>
            <a:endParaRPr lang="en-US" altLang="ja-JP" sz="3600">
              <a:solidFill>
                <a:schemeClr val="hlink"/>
              </a:solidFill>
              <a:latin typeface="Comic Sans M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5083175" y="3824288"/>
            <a:ext cx="3095625" cy="1728787"/>
          </a:xfrm>
        </p:spPr>
        <p:txBody>
          <a:bodyPr/>
          <a:lstStyle/>
          <a:p>
            <a:pPr lvl="4" eaLnBrk="1" hangingPunct="1">
              <a:buFontTx/>
              <a:buNone/>
            </a:pPr>
            <a:r>
              <a:rPr lang="en-US" altLang="ja-JP" sz="9600">
                <a:solidFill>
                  <a:schemeClr val="tx2"/>
                </a:solidFill>
              </a:rPr>
              <a:t>?</a:t>
            </a:r>
          </a:p>
        </p:txBody>
      </p:sp>
      <p:sp>
        <p:nvSpPr>
          <p:cNvPr id="65539" name="Rectangle 3"/>
          <p:cNvSpPr>
            <a:spLocks noGrp="1" noChangeArrowheads="1"/>
          </p:cNvSpPr>
          <p:nvPr>
            <p:ph type="title"/>
          </p:nvPr>
        </p:nvSpPr>
        <p:spPr/>
        <p:txBody>
          <a:bodyPr/>
          <a:lstStyle/>
          <a:p>
            <a:pPr eaLnBrk="1" hangingPunct="1"/>
            <a:endParaRPr lang="en-US"/>
          </a:p>
        </p:txBody>
      </p:sp>
      <p:pic>
        <p:nvPicPr>
          <p:cNvPr id="65540" name="Picture 4"/>
          <p:cNvPicPr>
            <a:picLocks noChangeAspect="1" noChangeArrowheads="1"/>
          </p:cNvPicPr>
          <p:nvPr/>
        </p:nvPicPr>
        <p:blipFill>
          <a:blip r:embed="rId3"/>
          <a:srcRect/>
          <a:stretch>
            <a:fillRect/>
          </a:stretch>
        </p:blipFill>
        <p:spPr bwMode="auto">
          <a:xfrm>
            <a:off x="457200" y="2057400"/>
            <a:ext cx="6426200" cy="42814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en-US"/>
          </a:p>
        </p:txBody>
      </p:sp>
      <p:sp>
        <p:nvSpPr>
          <p:cNvPr id="67587" name="Rectangle 3"/>
          <p:cNvSpPr>
            <a:spLocks noChangeArrowheads="1"/>
          </p:cNvSpPr>
          <p:nvPr/>
        </p:nvSpPr>
        <p:spPr bwMode="auto">
          <a:xfrm>
            <a:off x="3041650" y="418941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67588" name="Picture 4"/>
          <p:cNvPicPr>
            <a:picLocks noChangeAspect="1" noChangeArrowheads="1"/>
          </p:cNvPicPr>
          <p:nvPr/>
        </p:nvPicPr>
        <p:blipFill>
          <a:blip r:embed="rId3"/>
          <a:srcRect/>
          <a:stretch>
            <a:fillRect/>
          </a:stretch>
        </p:blipFill>
        <p:spPr bwMode="auto">
          <a:xfrm>
            <a:off x="4648200" y="381000"/>
            <a:ext cx="4495800" cy="3376613"/>
          </a:xfrm>
          <a:prstGeom prst="rect">
            <a:avLst/>
          </a:prstGeom>
          <a:noFill/>
          <a:ln w="9525">
            <a:noFill/>
            <a:miter lim="800000"/>
            <a:headEnd/>
            <a:tailEnd/>
          </a:ln>
        </p:spPr>
      </p:pic>
      <p:sp>
        <p:nvSpPr>
          <p:cNvPr id="67589" name="Rectangle 5"/>
          <p:cNvSpPr>
            <a:spLocks noChangeArrowheads="1"/>
          </p:cNvSpPr>
          <p:nvPr/>
        </p:nvSpPr>
        <p:spPr bwMode="auto">
          <a:xfrm>
            <a:off x="3048000" y="9906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67590" name="Picture 6"/>
          <p:cNvPicPr>
            <a:picLocks noChangeAspect="1" noChangeArrowheads="1"/>
          </p:cNvPicPr>
          <p:nvPr/>
        </p:nvPicPr>
        <p:blipFill>
          <a:blip r:embed="rId4"/>
          <a:srcRect/>
          <a:stretch>
            <a:fillRect/>
          </a:stretch>
        </p:blipFill>
        <p:spPr bwMode="auto">
          <a:xfrm>
            <a:off x="0" y="0"/>
            <a:ext cx="4568825" cy="6858000"/>
          </a:xfrm>
          <a:prstGeom prst="rect">
            <a:avLst/>
          </a:prstGeom>
          <a:noFill/>
          <a:ln w="9525">
            <a:noFill/>
            <a:miter lim="800000"/>
            <a:headEnd/>
            <a:tailEnd/>
          </a:ln>
        </p:spPr>
      </p:pic>
      <p:pic>
        <p:nvPicPr>
          <p:cNvPr id="67591" name="Picture 7"/>
          <p:cNvPicPr>
            <a:picLocks noGrp="1" noChangeAspect="1" noChangeArrowheads="1"/>
          </p:cNvPicPr>
          <p:nvPr>
            <p:ph idx="1"/>
          </p:nvPr>
        </p:nvPicPr>
        <p:blipFill>
          <a:blip r:embed="rId5"/>
          <a:srcRect/>
          <a:stretch>
            <a:fillRect/>
          </a:stretch>
        </p:blipFill>
        <p:spPr>
          <a:xfrm>
            <a:off x="5410200" y="3886200"/>
            <a:ext cx="2662238" cy="2667000"/>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endParaRPr lang="en-US"/>
          </a:p>
        </p:txBody>
      </p:sp>
      <p:sp>
        <p:nvSpPr>
          <p:cNvPr id="69635" name="Rectangle 3"/>
          <p:cNvSpPr>
            <a:spLocks noChangeArrowheads="1"/>
          </p:cNvSpPr>
          <p:nvPr/>
        </p:nvSpPr>
        <p:spPr bwMode="auto">
          <a:xfrm>
            <a:off x="6061075" y="327501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69636" name="Picture 4"/>
          <p:cNvPicPr>
            <a:picLocks noChangeAspect="1" noChangeArrowheads="1"/>
          </p:cNvPicPr>
          <p:nvPr/>
        </p:nvPicPr>
        <p:blipFill>
          <a:blip r:embed="rId3"/>
          <a:srcRect/>
          <a:stretch>
            <a:fillRect/>
          </a:stretch>
        </p:blipFill>
        <p:spPr bwMode="auto">
          <a:xfrm>
            <a:off x="6588125" y="2492375"/>
            <a:ext cx="2219325" cy="2219325"/>
          </a:xfrm>
          <a:prstGeom prst="rect">
            <a:avLst/>
          </a:prstGeom>
          <a:noFill/>
          <a:ln w="9525">
            <a:noFill/>
            <a:miter lim="800000"/>
            <a:headEnd/>
            <a:tailEnd/>
          </a:ln>
        </p:spPr>
      </p:pic>
      <p:sp>
        <p:nvSpPr>
          <p:cNvPr id="69637" name="Rectangle 5"/>
          <p:cNvSpPr>
            <a:spLocks noChangeArrowheads="1"/>
          </p:cNvSpPr>
          <p:nvPr/>
        </p:nvSpPr>
        <p:spPr bwMode="auto">
          <a:xfrm>
            <a:off x="3375025" y="287337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69638" name="Picture 6"/>
          <p:cNvPicPr>
            <a:picLocks noChangeAspect="1" noChangeArrowheads="1"/>
          </p:cNvPicPr>
          <p:nvPr/>
        </p:nvPicPr>
        <p:blipFill>
          <a:blip r:embed="rId4"/>
          <a:srcRect/>
          <a:stretch>
            <a:fillRect/>
          </a:stretch>
        </p:blipFill>
        <p:spPr bwMode="auto">
          <a:xfrm>
            <a:off x="1187450" y="620713"/>
            <a:ext cx="4427538" cy="3340100"/>
          </a:xfrm>
          <a:prstGeom prst="rect">
            <a:avLst/>
          </a:prstGeom>
          <a:noFill/>
          <a:ln w="9525">
            <a:noFill/>
            <a:miter lim="800000"/>
            <a:headEnd/>
            <a:tailEnd/>
          </a:ln>
        </p:spPr>
      </p:pic>
      <p:sp>
        <p:nvSpPr>
          <p:cNvPr id="69639" name="Rectangle 7"/>
          <p:cNvSpPr>
            <a:spLocks noChangeArrowheads="1"/>
          </p:cNvSpPr>
          <p:nvPr/>
        </p:nvSpPr>
        <p:spPr bwMode="auto">
          <a:xfrm>
            <a:off x="3462338" y="474662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69640" name="Picture 8"/>
          <p:cNvPicPr>
            <a:picLocks noChangeAspect="1" noChangeArrowheads="1"/>
          </p:cNvPicPr>
          <p:nvPr/>
        </p:nvPicPr>
        <p:blipFill>
          <a:blip r:embed="rId5"/>
          <a:srcRect/>
          <a:stretch>
            <a:fillRect/>
          </a:stretch>
        </p:blipFill>
        <p:spPr bwMode="auto">
          <a:xfrm>
            <a:off x="3462338" y="4746625"/>
            <a:ext cx="3476625" cy="990600"/>
          </a:xfrm>
          <a:prstGeom prst="rect">
            <a:avLst/>
          </a:prstGeom>
          <a:noFill/>
          <a:ln w="9525">
            <a:noFill/>
            <a:miter lim="800000"/>
            <a:headEnd/>
            <a:tailEnd/>
          </a:ln>
        </p:spPr>
      </p:pic>
      <p:pic>
        <p:nvPicPr>
          <p:cNvPr id="69641" name="Picture 9"/>
          <p:cNvPicPr>
            <a:picLocks noChangeAspect="1" noChangeArrowheads="1"/>
          </p:cNvPicPr>
          <p:nvPr/>
        </p:nvPicPr>
        <p:blipFill>
          <a:blip r:embed="rId6"/>
          <a:srcRect/>
          <a:stretch>
            <a:fillRect/>
          </a:stretch>
        </p:blipFill>
        <p:spPr bwMode="auto">
          <a:xfrm>
            <a:off x="914400" y="4114800"/>
            <a:ext cx="4953000" cy="2362200"/>
          </a:xfrm>
          <a:prstGeom prst="rect">
            <a:avLst/>
          </a:prstGeom>
          <a:noFill/>
          <a:ln w="9525">
            <a:noFill/>
            <a:miter lim="800000"/>
            <a:headEnd/>
            <a:tailEnd/>
          </a:ln>
        </p:spPr>
      </p:pic>
      <p:sp>
        <p:nvSpPr>
          <p:cNvPr id="69642" name="Rectangle 10"/>
          <p:cNvSpPr>
            <a:spLocks noGrp="1" noChangeArrowheads="1"/>
          </p:cNvSpPr>
          <p:nvPr>
            <p:ph idx="1"/>
          </p:nvPr>
        </p:nvSpPr>
        <p:spPr>
          <a:xfrm>
            <a:off x="762000" y="1981200"/>
            <a:ext cx="7772400" cy="4114800"/>
          </a:xfrm>
        </p:spPr>
        <p:txBody>
          <a:bodyPr/>
          <a:lstStyle/>
          <a:p>
            <a:pPr eaLnBrk="1" hangingPunct="1"/>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09600" y="685800"/>
            <a:ext cx="7772400" cy="1143000"/>
          </a:xfrm>
        </p:spPr>
        <p:txBody>
          <a:bodyPr/>
          <a:lstStyle/>
          <a:p>
            <a:pPr eaLnBrk="1" hangingPunct="1"/>
            <a:r>
              <a:rPr lang="en-US" sz="8000" b="1">
                <a:solidFill>
                  <a:srgbClr val="1E16EB"/>
                </a:solidFill>
                <a:latin typeface="Gill Sans" pitchFamily="-108" charset="0"/>
              </a:rPr>
              <a:t>English in</a:t>
            </a:r>
            <a:endParaRPr lang="en-US"/>
          </a:p>
        </p:txBody>
      </p:sp>
      <p:sp>
        <p:nvSpPr>
          <p:cNvPr id="18435" name="Rectangle 3"/>
          <p:cNvSpPr>
            <a:spLocks noGrp="1" noChangeArrowheads="1"/>
          </p:cNvSpPr>
          <p:nvPr>
            <p:ph type="subTitle" idx="1"/>
          </p:nvPr>
        </p:nvSpPr>
        <p:spPr/>
        <p:txBody>
          <a:bodyPr/>
          <a:lstStyle/>
          <a:p>
            <a:pPr eaLnBrk="1" hangingPunct="1"/>
            <a:r>
              <a:rPr lang="en-US" sz="5400" b="1">
                <a:solidFill>
                  <a:srgbClr val="000000"/>
                </a:solidFill>
                <a:latin typeface="Gill Sans" pitchFamily="-108" charset="0"/>
              </a:rPr>
              <a:t>A fresh look at drills, dialogs and dictations</a:t>
            </a:r>
            <a:endParaRPr lang="en-US"/>
          </a:p>
        </p:txBody>
      </p:sp>
      <p:pic>
        <p:nvPicPr>
          <p:cNvPr id="18436" name="Picture 4"/>
          <p:cNvPicPr>
            <a:picLocks noChangeAspect="1" noChangeArrowheads="1"/>
          </p:cNvPicPr>
          <p:nvPr/>
        </p:nvPicPr>
        <p:blipFill>
          <a:blip r:embed="rId3"/>
          <a:srcRect/>
          <a:stretch>
            <a:fillRect/>
          </a:stretch>
        </p:blipFill>
        <p:spPr bwMode="auto">
          <a:xfrm>
            <a:off x="2819400" y="1828800"/>
            <a:ext cx="2133600" cy="2133600"/>
          </a:xfrm>
          <a:prstGeom prst="rect">
            <a:avLst/>
          </a:prstGeom>
          <a:noFill/>
          <a:ln w="9525">
            <a:noFill/>
            <a:miter lim="800000"/>
            <a:headEnd/>
            <a:tailEnd/>
          </a:ln>
        </p:spPr>
      </p:pic>
      <p:pic>
        <p:nvPicPr>
          <p:cNvPr id="18437" name="Picture 5"/>
          <p:cNvPicPr>
            <a:picLocks noChangeAspect="1" noChangeArrowheads="1"/>
          </p:cNvPicPr>
          <p:nvPr/>
        </p:nvPicPr>
        <p:blipFill>
          <a:blip r:embed="rId4"/>
          <a:srcRect/>
          <a:stretch>
            <a:fillRect/>
          </a:stretch>
        </p:blipFill>
        <p:spPr bwMode="auto">
          <a:xfrm>
            <a:off x="4495800" y="1905000"/>
            <a:ext cx="2133600" cy="2133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en-US"/>
          </a:p>
        </p:txBody>
      </p:sp>
      <p:sp>
        <p:nvSpPr>
          <p:cNvPr id="71683" name="Rectangle 3"/>
          <p:cNvSpPr>
            <a:spLocks noGrp="1" noChangeArrowheads="1"/>
          </p:cNvSpPr>
          <p:nvPr>
            <p:ph type="body" idx="1"/>
          </p:nvPr>
        </p:nvSpPr>
        <p:spPr/>
        <p:txBody>
          <a:bodyPr/>
          <a:lstStyle/>
          <a:p>
            <a:pPr eaLnBrk="1" hangingPunct="1"/>
            <a:endParaRPr lang="en-US"/>
          </a:p>
        </p:txBody>
      </p:sp>
      <p:sp>
        <p:nvSpPr>
          <p:cNvPr id="71684" name="Rectangle 4"/>
          <p:cNvSpPr>
            <a:spLocks noChangeArrowheads="1"/>
          </p:cNvSpPr>
          <p:nvPr/>
        </p:nvSpPr>
        <p:spPr bwMode="auto">
          <a:xfrm>
            <a:off x="2297113" y="28495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71685" name="Rectangle 5"/>
          <p:cNvSpPr>
            <a:spLocks noChangeArrowheads="1"/>
          </p:cNvSpPr>
          <p:nvPr/>
        </p:nvSpPr>
        <p:spPr bwMode="auto">
          <a:xfrm>
            <a:off x="6465888" y="363537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1686" name="Picture 6"/>
          <p:cNvPicPr>
            <a:picLocks noChangeAspect="1" noChangeArrowheads="1"/>
          </p:cNvPicPr>
          <p:nvPr/>
        </p:nvPicPr>
        <p:blipFill>
          <a:blip r:embed="rId3"/>
          <a:srcRect/>
          <a:stretch>
            <a:fillRect/>
          </a:stretch>
        </p:blipFill>
        <p:spPr bwMode="auto">
          <a:xfrm>
            <a:off x="4572000" y="2362200"/>
            <a:ext cx="4032250" cy="3586163"/>
          </a:xfrm>
          <a:prstGeom prst="rect">
            <a:avLst/>
          </a:prstGeom>
          <a:noFill/>
          <a:ln w="9525">
            <a:noFill/>
            <a:miter lim="800000"/>
            <a:headEnd/>
            <a:tailEnd/>
          </a:ln>
        </p:spPr>
      </p:pic>
      <p:pic>
        <p:nvPicPr>
          <p:cNvPr id="71687" name="Picture 7"/>
          <p:cNvPicPr>
            <a:picLocks noChangeAspect="1" noChangeArrowheads="1"/>
          </p:cNvPicPr>
          <p:nvPr/>
        </p:nvPicPr>
        <p:blipFill>
          <a:blip r:embed="rId4"/>
          <a:srcRect/>
          <a:stretch>
            <a:fillRect/>
          </a:stretch>
        </p:blipFill>
        <p:spPr bwMode="auto">
          <a:xfrm>
            <a:off x="0" y="0"/>
            <a:ext cx="4570413"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p:txBody>
          <a:bodyPr/>
          <a:lstStyle/>
          <a:p>
            <a:pPr eaLnBrk="1" hangingPunct="1"/>
            <a:endParaRPr lang="en-US"/>
          </a:p>
        </p:txBody>
      </p:sp>
      <p:sp>
        <p:nvSpPr>
          <p:cNvPr id="73731" name="Rectangle 3"/>
          <p:cNvSpPr>
            <a:spLocks noChangeArrowheads="1"/>
          </p:cNvSpPr>
          <p:nvPr/>
        </p:nvSpPr>
        <p:spPr bwMode="auto">
          <a:xfrm>
            <a:off x="4784725" y="265747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3732" name="Picture 4"/>
          <p:cNvPicPr>
            <a:picLocks noChangeAspect="1" noChangeArrowheads="1"/>
          </p:cNvPicPr>
          <p:nvPr/>
        </p:nvPicPr>
        <p:blipFill>
          <a:blip r:embed="rId3"/>
          <a:srcRect/>
          <a:stretch>
            <a:fillRect/>
          </a:stretch>
        </p:blipFill>
        <p:spPr bwMode="auto">
          <a:xfrm>
            <a:off x="-990600" y="0"/>
            <a:ext cx="9621838" cy="6392863"/>
          </a:xfrm>
          <a:prstGeom prst="rect">
            <a:avLst/>
          </a:prstGeom>
          <a:noFill/>
          <a:ln w="9525">
            <a:noFill/>
            <a:miter lim="800000"/>
            <a:headEnd/>
            <a:tailEnd/>
          </a:ln>
        </p:spPr>
      </p:pic>
      <p:sp>
        <p:nvSpPr>
          <p:cNvPr id="73733" name="AutoShape 5"/>
          <p:cNvSpPr>
            <a:spLocks noChangeArrowheads="1"/>
          </p:cNvSpPr>
          <p:nvPr/>
        </p:nvSpPr>
        <p:spPr bwMode="auto">
          <a:xfrm>
            <a:off x="1447800" y="457200"/>
            <a:ext cx="3124200" cy="1828800"/>
          </a:xfrm>
          <a:prstGeom prst="wedgeEllipseCallout">
            <a:avLst>
              <a:gd name="adj1" fmla="val 57065"/>
              <a:gd name="adj2" fmla="val 22745"/>
            </a:avLst>
          </a:prstGeom>
          <a:solidFill>
            <a:srgbClr val="FFFF00"/>
          </a:solidFill>
          <a:ln w="9525">
            <a:solidFill>
              <a:schemeClr val="tx1"/>
            </a:solidFill>
            <a:miter lim="800000"/>
            <a:headEnd/>
            <a:tailEnd/>
          </a:ln>
        </p:spPr>
        <p:txBody>
          <a:bodyPr wrap="none" anchor="ctr">
            <a:prstTxWarp prst="textNoShape">
              <a:avLst/>
            </a:prstTxWarp>
          </a:bodyPr>
          <a:lstStyle/>
          <a:p>
            <a:pPr algn="ctr"/>
            <a:endParaRPr lang="en-US">
              <a:latin typeface="Times" pitchFamily="-108" charset="0"/>
            </a:endParaRPr>
          </a:p>
        </p:txBody>
      </p:sp>
      <p:sp>
        <p:nvSpPr>
          <p:cNvPr id="73734" name="Text Box 6"/>
          <p:cNvSpPr>
            <a:spLocks noGrp="1" noChangeArrowheads="1"/>
          </p:cNvSpPr>
          <p:nvPr>
            <p:ph type="title"/>
          </p:nvPr>
        </p:nvSpPr>
        <p:spPr>
          <a:xfrm>
            <a:off x="2667000" y="685800"/>
            <a:ext cx="1066800" cy="1295400"/>
          </a:xfrm>
          <a:noFill/>
        </p:spPr>
        <p:txBody>
          <a:bodyPr/>
          <a:lstStyle/>
          <a:p>
            <a:pPr algn="l">
              <a:spcBef>
                <a:spcPct val="50000"/>
              </a:spcBef>
            </a:pPr>
            <a:r>
              <a:rPr lang="en-US" sz="10600">
                <a:solidFill>
                  <a:srgbClr val="3300FF"/>
                </a:solidFill>
                <a:latin typeface="Comic Sans MS" pitchFamily="-108" charset="0"/>
              </a:rPr>
              <a:t>?</a:t>
            </a:r>
            <a:endParaRPr lang="en-US" sz="2400">
              <a:solidFill>
                <a:schemeClr val="tx1"/>
              </a:solidFill>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endParaRPr lang="en-US"/>
          </a:p>
        </p:txBody>
      </p:sp>
      <p:sp>
        <p:nvSpPr>
          <p:cNvPr id="75779" name="Rectangle 3"/>
          <p:cNvSpPr>
            <a:spLocks noChangeArrowheads="1"/>
          </p:cNvSpPr>
          <p:nvPr/>
        </p:nvSpPr>
        <p:spPr bwMode="auto">
          <a:xfrm>
            <a:off x="3041650" y="418941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5780" name="Picture 4"/>
          <p:cNvPicPr>
            <a:picLocks noChangeAspect="1" noChangeArrowheads="1"/>
          </p:cNvPicPr>
          <p:nvPr/>
        </p:nvPicPr>
        <p:blipFill>
          <a:blip r:embed="rId3"/>
          <a:srcRect/>
          <a:stretch>
            <a:fillRect/>
          </a:stretch>
        </p:blipFill>
        <p:spPr bwMode="auto">
          <a:xfrm>
            <a:off x="4648200" y="381000"/>
            <a:ext cx="4495800" cy="3376613"/>
          </a:xfrm>
          <a:prstGeom prst="rect">
            <a:avLst/>
          </a:prstGeom>
          <a:noFill/>
          <a:ln w="9525">
            <a:noFill/>
            <a:miter lim="800000"/>
            <a:headEnd/>
            <a:tailEnd/>
          </a:ln>
        </p:spPr>
      </p:pic>
      <p:sp>
        <p:nvSpPr>
          <p:cNvPr id="75781" name="Rectangle 5"/>
          <p:cNvSpPr>
            <a:spLocks noChangeArrowheads="1"/>
          </p:cNvSpPr>
          <p:nvPr/>
        </p:nvSpPr>
        <p:spPr bwMode="auto">
          <a:xfrm>
            <a:off x="3048000" y="9906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5782" name="Picture 6"/>
          <p:cNvPicPr>
            <a:picLocks noChangeAspect="1" noChangeArrowheads="1"/>
          </p:cNvPicPr>
          <p:nvPr/>
        </p:nvPicPr>
        <p:blipFill>
          <a:blip r:embed="rId4"/>
          <a:srcRect/>
          <a:stretch>
            <a:fillRect/>
          </a:stretch>
        </p:blipFill>
        <p:spPr bwMode="auto">
          <a:xfrm>
            <a:off x="0" y="0"/>
            <a:ext cx="4568825" cy="6858000"/>
          </a:xfrm>
          <a:prstGeom prst="rect">
            <a:avLst/>
          </a:prstGeom>
          <a:noFill/>
          <a:ln w="9525">
            <a:noFill/>
            <a:miter lim="800000"/>
            <a:headEnd/>
            <a:tailEnd/>
          </a:ln>
        </p:spPr>
      </p:pic>
      <p:pic>
        <p:nvPicPr>
          <p:cNvPr id="75783" name="Picture 7"/>
          <p:cNvPicPr>
            <a:picLocks noGrp="1" noChangeAspect="1" noChangeArrowheads="1"/>
          </p:cNvPicPr>
          <p:nvPr>
            <p:ph idx="1"/>
          </p:nvPr>
        </p:nvPicPr>
        <p:blipFill>
          <a:blip r:embed="rId5"/>
          <a:srcRect/>
          <a:stretch>
            <a:fillRect/>
          </a:stretch>
        </p:blipFill>
        <p:spPr>
          <a:xfrm>
            <a:off x="5410200" y="3886200"/>
            <a:ext cx="2662238" cy="2667000"/>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endParaRPr lang="en-US"/>
          </a:p>
        </p:txBody>
      </p:sp>
      <p:sp>
        <p:nvSpPr>
          <p:cNvPr id="77827" name="Rectangle 3"/>
          <p:cNvSpPr>
            <a:spLocks noChangeArrowheads="1"/>
          </p:cNvSpPr>
          <p:nvPr/>
        </p:nvSpPr>
        <p:spPr bwMode="auto">
          <a:xfrm>
            <a:off x="6061075" y="327501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7828" name="Picture 4"/>
          <p:cNvPicPr>
            <a:picLocks noChangeAspect="1" noChangeArrowheads="1"/>
          </p:cNvPicPr>
          <p:nvPr/>
        </p:nvPicPr>
        <p:blipFill>
          <a:blip r:embed="rId3"/>
          <a:srcRect/>
          <a:stretch>
            <a:fillRect/>
          </a:stretch>
        </p:blipFill>
        <p:spPr bwMode="auto">
          <a:xfrm>
            <a:off x="6588125" y="2492375"/>
            <a:ext cx="2219325" cy="2219325"/>
          </a:xfrm>
          <a:prstGeom prst="rect">
            <a:avLst/>
          </a:prstGeom>
          <a:noFill/>
          <a:ln w="9525">
            <a:noFill/>
            <a:miter lim="800000"/>
            <a:headEnd/>
            <a:tailEnd/>
          </a:ln>
        </p:spPr>
      </p:pic>
      <p:sp>
        <p:nvSpPr>
          <p:cNvPr id="77829" name="Rectangle 5"/>
          <p:cNvSpPr>
            <a:spLocks noChangeArrowheads="1"/>
          </p:cNvSpPr>
          <p:nvPr/>
        </p:nvSpPr>
        <p:spPr bwMode="auto">
          <a:xfrm>
            <a:off x="3375025" y="287337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7830" name="Picture 6"/>
          <p:cNvPicPr>
            <a:picLocks noChangeAspect="1" noChangeArrowheads="1"/>
          </p:cNvPicPr>
          <p:nvPr/>
        </p:nvPicPr>
        <p:blipFill>
          <a:blip r:embed="rId4"/>
          <a:srcRect/>
          <a:stretch>
            <a:fillRect/>
          </a:stretch>
        </p:blipFill>
        <p:spPr bwMode="auto">
          <a:xfrm>
            <a:off x="1187450" y="620713"/>
            <a:ext cx="4427538" cy="3340100"/>
          </a:xfrm>
          <a:prstGeom prst="rect">
            <a:avLst/>
          </a:prstGeom>
          <a:noFill/>
          <a:ln w="9525">
            <a:noFill/>
            <a:miter lim="800000"/>
            <a:headEnd/>
            <a:tailEnd/>
          </a:ln>
        </p:spPr>
      </p:pic>
      <p:sp>
        <p:nvSpPr>
          <p:cNvPr id="77831" name="Rectangle 7"/>
          <p:cNvSpPr>
            <a:spLocks noChangeArrowheads="1"/>
          </p:cNvSpPr>
          <p:nvPr/>
        </p:nvSpPr>
        <p:spPr bwMode="auto">
          <a:xfrm>
            <a:off x="3462338" y="474662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7832" name="Picture 8"/>
          <p:cNvPicPr>
            <a:picLocks noChangeAspect="1" noChangeArrowheads="1"/>
          </p:cNvPicPr>
          <p:nvPr/>
        </p:nvPicPr>
        <p:blipFill>
          <a:blip r:embed="rId5"/>
          <a:srcRect/>
          <a:stretch>
            <a:fillRect/>
          </a:stretch>
        </p:blipFill>
        <p:spPr bwMode="auto">
          <a:xfrm>
            <a:off x="3462338" y="4746625"/>
            <a:ext cx="3476625" cy="990600"/>
          </a:xfrm>
          <a:prstGeom prst="rect">
            <a:avLst/>
          </a:prstGeom>
          <a:noFill/>
          <a:ln w="9525">
            <a:noFill/>
            <a:miter lim="800000"/>
            <a:headEnd/>
            <a:tailEnd/>
          </a:ln>
        </p:spPr>
      </p:pic>
      <p:pic>
        <p:nvPicPr>
          <p:cNvPr id="77833" name="Picture 9"/>
          <p:cNvPicPr>
            <a:picLocks noGrp="1" noChangeAspect="1" noChangeArrowheads="1"/>
          </p:cNvPicPr>
          <p:nvPr>
            <p:ph idx="1"/>
          </p:nvPr>
        </p:nvPicPr>
        <p:blipFill>
          <a:blip r:embed="rId6"/>
          <a:srcRect/>
          <a:stretch>
            <a:fillRect/>
          </a:stretch>
        </p:blipFill>
        <p:spPr>
          <a:xfrm>
            <a:off x="685800" y="4027488"/>
            <a:ext cx="5181600" cy="2471737"/>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en-US"/>
          </a:p>
        </p:txBody>
      </p:sp>
      <p:sp>
        <p:nvSpPr>
          <p:cNvPr id="79875" name="Rectangle 3"/>
          <p:cNvSpPr>
            <a:spLocks noGrp="1" noChangeArrowheads="1"/>
          </p:cNvSpPr>
          <p:nvPr>
            <p:ph type="body" idx="1"/>
          </p:nvPr>
        </p:nvSpPr>
        <p:spPr/>
        <p:txBody>
          <a:bodyPr/>
          <a:lstStyle/>
          <a:p>
            <a:pPr eaLnBrk="1" hangingPunct="1"/>
            <a:endParaRPr lang="en-US"/>
          </a:p>
        </p:txBody>
      </p:sp>
      <p:sp>
        <p:nvSpPr>
          <p:cNvPr id="79876" name="Rectangle 4"/>
          <p:cNvSpPr>
            <a:spLocks noChangeArrowheads="1"/>
          </p:cNvSpPr>
          <p:nvPr/>
        </p:nvSpPr>
        <p:spPr bwMode="auto">
          <a:xfrm>
            <a:off x="2297113" y="28495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79877" name="Rectangle 5"/>
          <p:cNvSpPr>
            <a:spLocks noChangeArrowheads="1"/>
          </p:cNvSpPr>
          <p:nvPr/>
        </p:nvSpPr>
        <p:spPr bwMode="auto">
          <a:xfrm>
            <a:off x="6465888" y="363537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79878" name="Picture 6"/>
          <p:cNvPicPr>
            <a:picLocks noChangeAspect="1" noChangeArrowheads="1"/>
          </p:cNvPicPr>
          <p:nvPr/>
        </p:nvPicPr>
        <p:blipFill>
          <a:blip r:embed="rId3"/>
          <a:srcRect/>
          <a:stretch>
            <a:fillRect/>
          </a:stretch>
        </p:blipFill>
        <p:spPr bwMode="auto">
          <a:xfrm>
            <a:off x="0" y="0"/>
            <a:ext cx="4570413" cy="6858000"/>
          </a:xfrm>
          <a:prstGeom prst="rect">
            <a:avLst/>
          </a:prstGeom>
          <a:noFill/>
          <a:ln w="9525">
            <a:noFill/>
            <a:miter lim="800000"/>
            <a:headEnd/>
            <a:tailEnd/>
          </a:ln>
        </p:spPr>
      </p:pic>
      <p:pic>
        <p:nvPicPr>
          <p:cNvPr id="79879" name="Picture 7"/>
          <p:cNvPicPr>
            <a:picLocks noChangeAspect="1" noChangeArrowheads="1"/>
          </p:cNvPicPr>
          <p:nvPr/>
        </p:nvPicPr>
        <p:blipFill>
          <a:blip r:embed="rId4"/>
          <a:srcRect/>
          <a:stretch>
            <a:fillRect/>
          </a:stretch>
        </p:blipFill>
        <p:spPr bwMode="auto">
          <a:xfrm flipH="1">
            <a:off x="4724400" y="2438400"/>
            <a:ext cx="3695700" cy="32861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endParaRPr lang="en-US"/>
          </a:p>
        </p:txBody>
      </p:sp>
      <p:pic>
        <p:nvPicPr>
          <p:cNvPr id="81923" name="Picture 3"/>
          <p:cNvPicPr>
            <a:picLocks noGrp="1" noChangeAspect="1" noChangeArrowheads="1"/>
          </p:cNvPicPr>
          <p:nvPr>
            <p:ph sz="half" idx="1"/>
          </p:nvPr>
        </p:nvPicPr>
        <p:blipFill>
          <a:blip r:embed="rId3"/>
          <a:srcRect/>
          <a:stretch>
            <a:fillRect/>
          </a:stretch>
        </p:blipFill>
        <p:spPr>
          <a:xfrm>
            <a:off x="914400" y="3048000"/>
            <a:ext cx="3810000" cy="3387725"/>
          </a:xfrm>
        </p:spPr>
      </p:pic>
      <p:sp>
        <p:nvSpPr>
          <p:cNvPr id="81924" name="Rectangle 4"/>
          <p:cNvSpPr>
            <a:spLocks noChangeArrowheads="1"/>
          </p:cNvSpPr>
          <p:nvPr/>
        </p:nvSpPr>
        <p:spPr bwMode="auto">
          <a:xfrm>
            <a:off x="2297113" y="28495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81925" name="Rectangle 5"/>
          <p:cNvSpPr>
            <a:spLocks noChangeArrowheads="1"/>
          </p:cNvSpPr>
          <p:nvPr/>
        </p:nvSpPr>
        <p:spPr bwMode="auto">
          <a:xfrm>
            <a:off x="2286000" y="37338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81926" name="Rectangle 6"/>
          <p:cNvSpPr>
            <a:spLocks noChangeArrowheads="1"/>
          </p:cNvSpPr>
          <p:nvPr/>
        </p:nvSpPr>
        <p:spPr bwMode="auto">
          <a:xfrm>
            <a:off x="6575425" y="169862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81927" name="Picture 7"/>
          <p:cNvPicPr>
            <a:picLocks noChangeAspect="1" noChangeArrowheads="1"/>
          </p:cNvPicPr>
          <p:nvPr/>
        </p:nvPicPr>
        <p:blipFill>
          <a:blip r:embed="rId4"/>
          <a:srcRect/>
          <a:stretch>
            <a:fillRect/>
          </a:stretch>
        </p:blipFill>
        <p:spPr bwMode="auto">
          <a:xfrm flipH="1">
            <a:off x="5181600" y="3048000"/>
            <a:ext cx="3695700" cy="3286125"/>
          </a:xfrm>
          <a:prstGeom prst="rect">
            <a:avLst/>
          </a:prstGeom>
          <a:noFill/>
          <a:ln w="9525">
            <a:noFill/>
            <a:miter lim="800000"/>
            <a:headEnd/>
            <a:tailEnd/>
          </a:ln>
        </p:spPr>
      </p:pic>
      <p:pic>
        <p:nvPicPr>
          <p:cNvPr id="81928" name="Picture 8"/>
          <p:cNvPicPr>
            <a:picLocks noChangeAspect="1" noChangeArrowheads="1"/>
          </p:cNvPicPr>
          <p:nvPr/>
        </p:nvPicPr>
        <p:blipFill>
          <a:blip r:embed="rId5"/>
          <a:srcRect/>
          <a:stretch>
            <a:fillRect/>
          </a:stretch>
        </p:blipFill>
        <p:spPr bwMode="auto">
          <a:xfrm>
            <a:off x="1676400" y="381000"/>
            <a:ext cx="2662238" cy="2667000"/>
          </a:xfrm>
          <a:prstGeom prst="rect">
            <a:avLst/>
          </a:prstGeom>
          <a:noFill/>
          <a:ln w="9525">
            <a:noFill/>
            <a:miter lim="800000"/>
            <a:headEnd/>
            <a:tailEnd/>
          </a:ln>
        </p:spPr>
      </p:pic>
      <p:sp>
        <p:nvSpPr>
          <p:cNvPr id="81929" name="Rectangle 9"/>
          <p:cNvSpPr>
            <a:spLocks noGrp="1" noChangeArrowheads="1"/>
          </p:cNvSpPr>
          <p:nvPr>
            <p:ph sz="half" idx="2"/>
          </p:nvPr>
        </p:nvSpPr>
        <p:spPr/>
        <p:txBody>
          <a:bodyPr/>
          <a:lstStyle/>
          <a:p>
            <a:pPr eaLnBrk="1" hangingPunct="1"/>
            <a:endParaRPr lang="en-US"/>
          </a:p>
        </p:txBody>
      </p:sp>
      <p:pic>
        <p:nvPicPr>
          <p:cNvPr id="81930" name="Picture 10"/>
          <p:cNvPicPr>
            <a:picLocks noChangeAspect="1" noChangeArrowheads="1"/>
          </p:cNvPicPr>
          <p:nvPr/>
        </p:nvPicPr>
        <p:blipFill>
          <a:blip r:embed="rId6"/>
          <a:srcRect/>
          <a:stretch>
            <a:fillRect/>
          </a:stretch>
        </p:blipFill>
        <p:spPr bwMode="auto">
          <a:xfrm>
            <a:off x="5638800" y="609600"/>
            <a:ext cx="2219325" cy="22193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en-US"/>
          </a:p>
        </p:txBody>
      </p:sp>
      <p:pic>
        <p:nvPicPr>
          <p:cNvPr id="83971" name="Picture 3"/>
          <p:cNvPicPr>
            <a:picLocks noGrp="1" noChangeAspect="1" noChangeArrowheads="1"/>
          </p:cNvPicPr>
          <p:nvPr>
            <p:ph sz="half" idx="1"/>
          </p:nvPr>
        </p:nvPicPr>
        <p:blipFill>
          <a:blip r:embed="rId3"/>
          <a:srcRect/>
          <a:stretch>
            <a:fillRect/>
          </a:stretch>
        </p:blipFill>
        <p:spPr>
          <a:xfrm>
            <a:off x="914400" y="3048000"/>
            <a:ext cx="3810000" cy="3387725"/>
          </a:xfrm>
        </p:spPr>
      </p:pic>
      <p:sp>
        <p:nvSpPr>
          <p:cNvPr id="83972" name="Rectangle 4"/>
          <p:cNvSpPr>
            <a:spLocks noChangeArrowheads="1"/>
          </p:cNvSpPr>
          <p:nvPr/>
        </p:nvSpPr>
        <p:spPr bwMode="auto">
          <a:xfrm>
            <a:off x="2297113" y="28495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83973" name="Rectangle 5"/>
          <p:cNvSpPr>
            <a:spLocks noChangeArrowheads="1"/>
          </p:cNvSpPr>
          <p:nvPr/>
        </p:nvSpPr>
        <p:spPr bwMode="auto">
          <a:xfrm>
            <a:off x="2286000" y="37338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83974" name="Rectangle 6"/>
          <p:cNvSpPr>
            <a:spLocks noChangeArrowheads="1"/>
          </p:cNvSpPr>
          <p:nvPr/>
        </p:nvSpPr>
        <p:spPr bwMode="auto">
          <a:xfrm>
            <a:off x="6575425" y="1698625"/>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83975" name="Picture 7"/>
          <p:cNvPicPr>
            <a:picLocks noChangeAspect="1" noChangeArrowheads="1"/>
          </p:cNvPicPr>
          <p:nvPr/>
        </p:nvPicPr>
        <p:blipFill>
          <a:blip r:embed="rId4"/>
          <a:srcRect/>
          <a:stretch>
            <a:fillRect/>
          </a:stretch>
        </p:blipFill>
        <p:spPr bwMode="auto">
          <a:xfrm>
            <a:off x="1676400" y="381000"/>
            <a:ext cx="2662238" cy="2667000"/>
          </a:xfrm>
          <a:prstGeom prst="rect">
            <a:avLst/>
          </a:prstGeom>
          <a:noFill/>
          <a:ln w="9525">
            <a:noFill/>
            <a:miter lim="800000"/>
            <a:headEnd/>
            <a:tailEnd/>
          </a:ln>
        </p:spPr>
      </p:pic>
      <p:pic>
        <p:nvPicPr>
          <p:cNvPr id="83976" name="Picture 8"/>
          <p:cNvPicPr>
            <a:picLocks noChangeAspect="1" noChangeArrowheads="1"/>
          </p:cNvPicPr>
          <p:nvPr/>
        </p:nvPicPr>
        <p:blipFill>
          <a:blip r:embed="rId4"/>
          <a:srcRect/>
          <a:stretch>
            <a:fillRect/>
          </a:stretch>
        </p:blipFill>
        <p:spPr bwMode="auto">
          <a:xfrm>
            <a:off x="5410200" y="457200"/>
            <a:ext cx="2662238" cy="2667000"/>
          </a:xfrm>
          <a:prstGeom prst="rect">
            <a:avLst/>
          </a:prstGeom>
          <a:noFill/>
          <a:ln w="9525">
            <a:noFill/>
            <a:miter lim="800000"/>
            <a:headEnd/>
            <a:tailEnd/>
          </a:ln>
        </p:spPr>
      </p:pic>
      <p:pic>
        <p:nvPicPr>
          <p:cNvPr id="83977" name="Picture 9"/>
          <p:cNvPicPr>
            <a:picLocks noGrp="1" noChangeAspect="1" noChangeArrowheads="1"/>
          </p:cNvPicPr>
          <p:nvPr>
            <p:ph sz="half" idx="2"/>
          </p:nvPr>
        </p:nvPicPr>
        <p:blipFill>
          <a:blip r:embed="rId3"/>
          <a:srcRect/>
          <a:stretch>
            <a:fillRect/>
          </a:stretch>
        </p:blipFill>
        <p:spPr>
          <a:xfrm>
            <a:off x="4800600" y="3124200"/>
            <a:ext cx="3810000" cy="3387725"/>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0" y="1066800"/>
            <a:ext cx="9144000" cy="914400"/>
          </a:xfrm>
        </p:spPr>
        <p:txBody>
          <a:bodyPr/>
          <a:lstStyle/>
          <a:p>
            <a:pPr eaLnBrk="1" hangingPunct="1"/>
            <a:r>
              <a:rPr lang="en-US" sz="6000">
                <a:latin typeface="Gill Sans" pitchFamily="-108" charset="0"/>
              </a:rPr>
              <a:t>This one is </a:t>
            </a:r>
            <a:br>
              <a:rPr lang="en-US" sz="6000">
                <a:latin typeface="Gill Sans" pitchFamily="-108" charset="0"/>
              </a:rPr>
            </a:br>
            <a:r>
              <a:rPr lang="en-US" sz="6000">
                <a:latin typeface="Gill Sans" pitchFamily="-108" charset="0"/>
              </a:rPr>
              <a:t>somewhat experimental</a:t>
            </a:r>
            <a:endParaRPr lang="en-US"/>
          </a:p>
        </p:txBody>
      </p:sp>
      <p:sp>
        <p:nvSpPr>
          <p:cNvPr id="116739" name="Rectangle 3"/>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r>
              <a:rPr lang="en-US" sz="4800">
                <a:latin typeface="Gill Sans" pitchFamily="-108" charset="0"/>
              </a:rPr>
              <a:t>By which I mean</a:t>
            </a:r>
            <a:r>
              <a:rPr lang="en-US" sz="4000">
                <a:latin typeface="Times New Roman" pitchFamily="-108" charset="0"/>
              </a:rPr>
              <a:t>:</a:t>
            </a:r>
            <a:endParaRPr lang="en-US"/>
          </a:p>
        </p:txBody>
      </p:sp>
      <p:sp>
        <p:nvSpPr>
          <p:cNvPr id="116740" name="Rectangle 4"/>
          <p:cNvSpPr>
            <a:spLocks noChangeArrowheads="1"/>
          </p:cNvSpPr>
          <p:nvPr/>
        </p:nvSpPr>
        <p:spPr bwMode="auto">
          <a:xfrm>
            <a:off x="4953000" y="4648200"/>
            <a:ext cx="3622675" cy="823913"/>
          </a:xfrm>
          <a:prstGeom prst="rect">
            <a:avLst/>
          </a:prstGeom>
          <a:noFill/>
          <a:ln w="9525">
            <a:noFill/>
            <a:miter lim="800000"/>
            <a:headEnd/>
            <a:tailEnd/>
          </a:ln>
        </p:spPr>
        <p:txBody>
          <a:bodyPr wrap="none">
            <a:prstTxWarp prst="textNoShape">
              <a:avLst/>
            </a:prstTxWarp>
            <a:spAutoFit/>
          </a:bodyPr>
          <a:lstStyle/>
          <a:p>
            <a:r>
              <a:rPr lang="en-US" sz="4800">
                <a:solidFill>
                  <a:schemeClr val="tx2"/>
                </a:solidFill>
                <a:latin typeface="Bradley Hand ITC TT-Bold" pitchFamily="-108" charset="0"/>
              </a:rPr>
              <a:t>A little weird</a:t>
            </a:r>
            <a:endParaRPr lang="en-US" sz="180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P spid="1167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381000" y="381000"/>
            <a:ext cx="8153400" cy="1371600"/>
          </a:xfrm>
        </p:spPr>
        <p:txBody>
          <a:bodyPr/>
          <a:lstStyle/>
          <a:p>
            <a:pPr eaLnBrk="1" hangingPunct="1"/>
            <a:r>
              <a:rPr lang="en-US" altLang="ja-JP" sz="6000" b="1">
                <a:latin typeface="Gill Sans" pitchFamily="-108" charset="0"/>
              </a:rPr>
              <a:t>Blindfold directions</a:t>
            </a:r>
            <a:endParaRPr lang="en-US" altLang="ja-JP" sz="6000">
              <a:latin typeface="Times New Roman" pitchFamily="-108" charset="0"/>
            </a:endParaRPr>
          </a:p>
        </p:txBody>
      </p:sp>
      <p:sp>
        <p:nvSpPr>
          <p:cNvPr id="88067" name="Rectangle 3"/>
          <p:cNvSpPr>
            <a:spLocks noGrp="1" noChangeArrowheads="1"/>
          </p:cNvSpPr>
          <p:nvPr>
            <p:ph type="body" sz="half" idx="4294967295"/>
          </p:nvPr>
        </p:nvSpPr>
        <p:spPr>
          <a:xfrm>
            <a:off x="685800" y="1981200"/>
            <a:ext cx="3810000" cy="4114800"/>
          </a:xfrm>
        </p:spPr>
        <p:txBody>
          <a:bodyPr/>
          <a:lstStyle/>
          <a:p>
            <a:pPr eaLnBrk="1" hangingPunct="1">
              <a:buFontTx/>
              <a:buNone/>
            </a:pPr>
            <a:endParaRPr lang="ja-JP" altLang="en-US" sz="4400">
              <a:solidFill>
                <a:schemeClr val="tx2"/>
              </a:solidFill>
            </a:endParaRPr>
          </a:p>
          <a:p>
            <a:pPr eaLnBrk="1" hangingPunct="1"/>
            <a:endParaRPr lang="ja-JP" altLang="en-US" sz="4400">
              <a:solidFill>
                <a:schemeClr val="tx2"/>
              </a:solidFill>
            </a:endParaRPr>
          </a:p>
          <a:p>
            <a:pPr eaLnBrk="1" hangingPunct="1">
              <a:buFontTx/>
              <a:buNone/>
            </a:pPr>
            <a:endParaRPr lang="ja-JP" altLang="en-US" sz="4800" b="1">
              <a:latin typeface="Times New Roman" pitchFamily="-108" charset="0"/>
            </a:endParaRPr>
          </a:p>
        </p:txBody>
      </p:sp>
      <p:pic>
        <p:nvPicPr>
          <p:cNvPr id="88068" name="Picture 6"/>
          <p:cNvPicPr>
            <a:picLocks noGrp="1" noChangeAspect="1" noChangeArrowheads="1"/>
          </p:cNvPicPr>
          <p:nvPr>
            <p:ph sz="half" idx="4294967295"/>
          </p:nvPr>
        </p:nvPicPr>
        <p:blipFill>
          <a:blip r:embed="rId3"/>
          <a:srcRect/>
          <a:stretch>
            <a:fillRect/>
          </a:stretch>
        </p:blipFill>
        <p:spPr>
          <a:xfrm>
            <a:off x="3810000" y="3556000"/>
            <a:ext cx="5334000" cy="3302000"/>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381000" y="381000"/>
            <a:ext cx="8153400" cy="1371600"/>
          </a:xfrm>
        </p:spPr>
        <p:txBody>
          <a:bodyPr/>
          <a:lstStyle/>
          <a:p>
            <a:pPr eaLnBrk="1" hangingPunct="1"/>
            <a:r>
              <a:rPr lang="en-US" altLang="ja-JP" sz="6000" b="1">
                <a:latin typeface="Gill Sans" pitchFamily="-108" charset="0"/>
              </a:rPr>
              <a:t>Blindfold directions</a:t>
            </a:r>
            <a:endParaRPr lang="en-US" altLang="ja-JP" sz="6000">
              <a:latin typeface="Times New Roman" pitchFamily="-108" charset="0"/>
            </a:endParaRPr>
          </a:p>
        </p:txBody>
      </p:sp>
      <p:sp>
        <p:nvSpPr>
          <p:cNvPr id="90115" name="Rectangle 3"/>
          <p:cNvSpPr>
            <a:spLocks noGrp="1" noChangeArrowheads="1"/>
          </p:cNvSpPr>
          <p:nvPr>
            <p:ph type="body" sz="half" idx="4294967295"/>
          </p:nvPr>
        </p:nvSpPr>
        <p:spPr>
          <a:xfrm>
            <a:off x="685800" y="1981200"/>
            <a:ext cx="3810000" cy="4114800"/>
          </a:xfrm>
        </p:spPr>
        <p:txBody>
          <a:bodyPr/>
          <a:lstStyle/>
          <a:p>
            <a:pPr eaLnBrk="1" hangingPunct="1">
              <a:buFontTx/>
              <a:buNone/>
            </a:pPr>
            <a:endParaRPr lang="ja-JP" altLang="en-US" sz="4400">
              <a:solidFill>
                <a:schemeClr val="tx2"/>
              </a:solidFill>
            </a:endParaRPr>
          </a:p>
          <a:p>
            <a:pPr eaLnBrk="1" hangingPunct="1"/>
            <a:endParaRPr lang="ja-JP" altLang="en-US" sz="4400">
              <a:solidFill>
                <a:schemeClr val="tx2"/>
              </a:solidFill>
            </a:endParaRPr>
          </a:p>
          <a:p>
            <a:pPr eaLnBrk="1" hangingPunct="1">
              <a:buFontTx/>
              <a:buNone/>
            </a:pPr>
            <a:endParaRPr lang="ja-JP" altLang="en-US" sz="4800" b="1">
              <a:latin typeface="Times New Roman" pitchFamily="-108" charset="0"/>
            </a:endParaRPr>
          </a:p>
        </p:txBody>
      </p:sp>
      <p:sp>
        <p:nvSpPr>
          <p:cNvPr id="90116" name="Rectangle 5"/>
          <p:cNvSpPr>
            <a:spLocks noGrp="1" noChangeArrowheads="1"/>
          </p:cNvSpPr>
          <p:nvPr>
            <p:ph sz="half" idx="4294967295"/>
          </p:nvPr>
        </p:nvSpPr>
        <p:spPr>
          <a:xfrm>
            <a:off x="914400" y="1981200"/>
            <a:ext cx="7543800" cy="4114800"/>
          </a:xfrm>
        </p:spPr>
        <p:txBody>
          <a:bodyPr/>
          <a:lstStyle/>
          <a:p>
            <a:pPr eaLnBrk="1" hangingPunct="1">
              <a:lnSpc>
                <a:spcPct val="90000"/>
              </a:lnSpc>
            </a:pPr>
            <a:r>
              <a:rPr lang="en-US" altLang="ja-JP" sz="4000" b="1">
                <a:latin typeface="Gill Sans" pitchFamily="-108" charset="0"/>
              </a:rPr>
              <a:t>Turn right/left.</a:t>
            </a:r>
          </a:p>
          <a:p>
            <a:pPr eaLnBrk="1" hangingPunct="1">
              <a:lnSpc>
                <a:spcPct val="90000"/>
              </a:lnSpc>
            </a:pPr>
            <a:r>
              <a:rPr lang="en-US" altLang="ja-JP" sz="4000" b="1">
                <a:latin typeface="Gill Sans" pitchFamily="-108" charset="0"/>
              </a:rPr>
              <a:t>Go straight (__ steps).</a:t>
            </a:r>
          </a:p>
          <a:p>
            <a:pPr eaLnBrk="1" hangingPunct="1">
              <a:lnSpc>
                <a:spcPct val="90000"/>
              </a:lnSpc>
            </a:pPr>
            <a:r>
              <a:rPr lang="en-US" altLang="ja-JP" sz="4000" b="1">
                <a:latin typeface="Gill Sans" pitchFamily="-108" charset="0"/>
              </a:rPr>
              <a:t>A little farther./Not so far.</a:t>
            </a:r>
          </a:p>
          <a:p>
            <a:pPr eaLnBrk="1" hangingPunct="1">
              <a:lnSpc>
                <a:spcPct val="90000"/>
              </a:lnSpc>
            </a:pPr>
            <a:r>
              <a:rPr lang="en-US" altLang="ja-JP" sz="4000" b="1">
                <a:latin typeface="Gill Sans" pitchFamily="-108" charset="0"/>
              </a:rPr>
              <a:t>STOP!</a:t>
            </a:r>
          </a:p>
          <a:p>
            <a:pPr eaLnBrk="1" hangingPunct="1">
              <a:lnSpc>
                <a:spcPct val="90000"/>
              </a:lnSpc>
            </a:pPr>
            <a:r>
              <a:rPr lang="en-US" altLang="ja-JP" sz="4000" b="1">
                <a:latin typeface="Gill Sans" pitchFamily="-108" charset="0"/>
              </a:rPr>
              <a:t> Put your hand down/up/</a:t>
            </a:r>
          </a:p>
          <a:p>
            <a:pPr lvl="2" eaLnBrk="1" hangingPunct="1">
              <a:lnSpc>
                <a:spcPct val="90000"/>
              </a:lnSpc>
              <a:buFontTx/>
              <a:buNone/>
            </a:pPr>
            <a:r>
              <a:rPr lang="en-US" altLang="ja-JP" sz="4000" b="1">
                <a:latin typeface="Gill Sans" pitchFamily="-108" charset="0"/>
              </a:rPr>
              <a:t>			   </a:t>
            </a:r>
            <a:r>
              <a:rPr lang="en-US" altLang="ja-JP" sz="4000" b="1" i="1">
                <a:latin typeface="Gill Sans" pitchFamily="-108" charset="0"/>
              </a:rPr>
              <a:t>to the left/right</a:t>
            </a:r>
            <a:endParaRPr lang="en-US" altLang="ja-JP" sz="2800" b="1">
              <a:latin typeface="Gill Sans" pitchFamily="-108" charset="0"/>
            </a:endParaRPr>
          </a:p>
          <a:p>
            <a:pPr eaLnBrk="1" hangingPunct="1">
              <a:lnSpc>
                <a:spcPct val="90000"/>
              </a:lnSpc>
            </a:pPr>
            <a:r>
              <a:rPr lang="en-US" altLang="ja-JP" sz="4000" b="1">
                <a:latin typeface="Gill Sans" pitchFamily="-108" charset="0"/>
              </a:rPr>
              <a:t>Turn around.</a:t>
            </a:r>
            <a:endParaRPr lang="en-US" sz="3600" b="1">
              <a:latin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533400"/>
            <a:ext cx="7772400" cy="1143000"/>
          </a:xfrm>
        </p:spPr>
        <p:txBody>
          <a:bodyPr/>
          <a:lstStyle/>
          <a:p>
            <a:pPr algn="l" eaLnBrk="1" hangingPunct="1">
              <a:defRPr/>
            </a:pPr>
            <a:r>
              <a:rPr lang="en-US" sz="8000" b="1">
                <a:solidFill>
                  <a:srgbClr val="1E16EB"/>
                </a:solidFill>
                <a:latin typeface="Gill Sans" pitchFamily="-106" charset="0"/>
              </a:rPr>
              <a:t>English </a:t>
            </a:r>
            <a:r>
              <a:rPr lang="en-US" sz="8000" b="1">
                <a:solidFill>
                  <a:srgbClr val="0000FF"/>
                </a:solidFill>
                <a:latin typeface="Gill Sans" pitchFamily="-106" charset="0"/>
              </a:rPr>
              <a:t>in</a:t>
            </a:r>
            <a:r>
              <a:rPr lang="en-US" sz="11700">
                <a:solidFill>
                  <a:srgbClr val="000000"/>
                </a:solidFill>
                <a:latin typeface="Cooper Black" pitchFamily="-106" charset="0"/>
              </a:rPr>
              <a:t> </a:t>
            </a:r>
            <a:endParaRPr lang="en-US" sz="8800">
              <a:solidFill>
                <a:srgbClr val="F92914"/>
              </a:solidFill>
              <a:effectLst>
                <a:outerShdw blurRad="38100" dist="38100" dir="2700000" algn="tl">
                  <a:srgbClr val="DDDDDD"/>
                </a:outerShdw>
              </a:effectLst>
              <a:latin typeface="Cooper Black" pitchFamily="-106" charset="0"/>
            </a:endParaRPr>
          </a:p>
        </p:txBody>
      </p:sp>
      <p:sp>
        <p:nvSpPr>
          <p:cNvPr id="20483" name="Rectangle 3"/>
          <p:cNvSpPr>
            <a:spLocks noGrp="1" noChangeArrowheads="1"/>
          </p:cNvSpPr>
          <p:nvPr>
            <p:ph type="body" idx="1"/>
          </p:nvPr>
        </p:nvSpPr>
        <p:spPr>
          <a:xfrm>
            <a:off x="1752600" y="2209800"/>
            <a:ext cx="7848600" cy="3581400"/>
          </a:xfrm>
        </p:spPr>
        <p:txBody>
          <a:bodyPr/>
          <a:lstStyle/>
          <a:p>
            <a:pPr eaLnBrk="1" hangingPunct="1">
              <a:lnSpc>
                <a:spcPct val="90000"/>
              </a:lnSpc>
            </a:pPr>
            <a:r>
              <a:rPr lang="en-US" sz="6000" b="1">
                <a:latin typeface="Gill Sans" pitchFamily="-108" charset="0"/>
              </a:rPr>
              <a:t>Drills</a:t>
            </a:r>
          </a:p>
          <a:p>
            <a:pPr eaLnBrk="1" hangingPunct="1">
              <a:lnSpc>
                <a:spcPct val="90000"/>
              </a:lnSpc>
            </a:pPr>
            <a:r>
              <a:rPr lang="en-US" sz="6000" b="1">
                <a:latin typeface="Gill Sans" pitchFamily="-108" charset="0"/>
              </a:rPr>
              <a:t>Dictations</a:t>
            </a:r>
          </a:p>
          <a:p>
            <a:pPr eaLnBrk="1" hangingPunct="1">
              <a:lnSpc>
                <a:spcPct val="90000"/>
              </a:lnSpc>
            </a:pPr>
            <a:r>
              <a:rPr lang="en-US" sz="6000" b="1">
                <a:latin typeface="Gill Sans" pitchFamily="-108" charset="0"/>
              </a:rPr>
              <a:t>Dialogs</a:t>
            </a:r>
            <a:endParaRPr lang="en-US"/>
          </a:p>
          <a:p>
            <a:pPr eaLnBrk="1" hangingPunct="1">
              <a:lnSpc>
                <a:spcPct val="90000"/>
              </a:lnSpc>
              <a:buFontTx/>
              <a:buNone/>
            </a:pPr>
            <a:r>
              <a:rPr lang="en-US"/>
              <a:t>				</a:t>
            </a:r>
          </a:p>
        </p:txBody>
      </p:sp>
      <p:sp>
        <p:nvSpPr>
          <p:cNvPr id="20484" name="Rectangle 4"/>
          <p:cNvSpPr>
            <a:spLocks noChangeArrowheads="1"/>
          </p:cNvSpPr>
          <p:nvPr/>
        </p:nvSpPr>
        <p:spPr bwMode="auto">
          <a:xfrm>
            <a:off x="533400" y="5410200"/>
            <a:ext cx="8610600" cy="923925"/>
          </a:xfrm>
          <a:prstGeom prst="rect">
            <a:avLst/>
          </a:prstGeom>
          <a:noFill/>
          <a:ln w="9525">
            <a:noFill/>
            <a:miter lim="800000"/>
            <a:headEnd/>
            <a:tailEnd/>
          </a:ln>
        </p:spPr>
        <p:txBody>
          <a:bodyPr>
            <a:prstTxWarp prst="textNoShape">
              <a:avLst/>
            </a:prstTxWarp>
            <a:spAutoFit/>
          </a:bodyPr>
          <a:lstStyle/>
          <a:p>
            <a:pPr eaLnBrk="1" hangingPunct="1"/>
            <a:r>
              <a:rPr lang="en-US" sz="5400">
                <a:solidFill>
                  <a:srgbClr val="800080"/>
                </a:solidFill>
                <a:latin typeface="Marker Felt" pitchFamily="-108" charset="0"/>
              </a:rPr>
              <a:t>                  Traditional Tasks</a:t>
            </a:r>
            <a:endParaRPr lang="en-US" sz="3200">
              <a:solidFill>
                <a:srgbClr val="8822FF"/>
              </a:solidFill>
              <a:latin typeface="Palatino" pitchFamily="-108" charset="0"/>
            </a:endParaRPr>
          </a:p>
        </p:txBody>
      </p:sp>
      <p:pic>
        <p:nvPicPr>
          <p:cNvPr id="20485" name="Picture 5"/>
          <p:cNvPicPr>
            <a:picLocks noChangeAspect="1" noChangeArrowheads="1"/>
          </p:cNvPicPr>
          <p:nvPr/>
        </p:nvPicPr>
        <p:blipFill>
          <a:blip r:embed="rId3"/>
          <a:srcRect/>
          <a:stretch>
            <a:fillRect/>
          </a:stretch>
        </p:blipFill>
        <p:spPr bwMode="auto">
          <a:xfrm>
            <a:off x="5486400" y="304800"/>
            <a:ext cx="1676400" cy="1676400"/>
          </a:xfrm>
          <a:prstGeom prst="rect">
            <a:avLst/>
          </a:prstGeom>
          <a:noFill/>
          <a:ln w="9525">
            <a:noFill/>
            <a:miter lim="800000"/>
            <a:headEnd/>
            <a:tailEnd/>
          </a:ln>
        </p:spPr>
      </p:pic>
      <p:pic>
        <p:nvPicPr>
          <p:cNvPr id="20486" name="Picture 6"/>
          <p:cNvPicPr>
            <a:picLocks noChangeAspect="1" noChangeArrowheads="1"/>
          </p:cNvPicPr>
          <p:nvPr/>
        </p:nvPicPr>
        <p:blipFill>
          <a:blip r:embed="rId4"/>
          <a:srcRect/>
          <a:stretch>
            <a:fillRect/>
          </a:stretch>
        </p:blipFill>
        <p:spPr bwMode="auto">
          <a:xfrm>
            <a:off x="6781800" y="304800"/>
            <a:ext cx="1676400" cy="1676400"/>
          </a:xfrm>
          <a:prstGeom prst="rect">
            <a:avLst/>
          </a:prstGeom>
          <a:noFill/>
          <a:ln w="9525">
            <a:noFill/>
            <a:miter lim="800000"/>
            <a:headEnd/>
            <a:tailEnd/>
          </a:ln>
        </p:spPr>
      </p:pic>
      <p:sp>
        <p:nvSpPr>
          <p:cNvPr id="14343" name="Rectangle 7"/>
          <p:cNvSpPr>
            <a:spLocks noChangeArrowheads="1"/>
          </p:cNvSpPr>
          <p:nvPr/>
        </p:nvSpPr>
        <p:spPr bwMode="auto">
          <a:xfrm>
            <a:off x="0" y="5410200"/>
            <a:ext cx="2968625" cy="914400"/>
          </a:xfrm>
          <a:prstGeom prst="rect">
            <a:avLst/>
          </a:prstGeom>
          <a:noFill/>
          <a:ln w="9525">
            <a:noFill/>
            <a:miter lim="800000"/>
            <a:headEnd/>
            <a:tailEnd/>
          </a:ln>
        </p:spPr>
        <p:txBody>
          <a:bodyPr wrap="none">
            <a:prstTxWarp prst="textNoShape">
              <a:avLst/>
            </a:prstTxWarp>
            <a:spAutoFit/>
          </a:bodyPr>
          <a:lstStyle/>
          <a:p>
            <a:pPr eaLnBrk="1" hangingPunct="1"/>
            <a:r>
              <a:rPr lang="en-US" sz="5400">
                <a:solidFill>
                  <a:srgbClr val="800080"/>
                </a:solidFill>
                <a:latin typeface="Marker Felt" pitchFamily="-108" charset="0"/>
              </a:rPr>
              <a:t>Rethinking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0" y="2133600"/>
            <a:ext cx="4648200" cy="685800"/>
          </a:xfrm>
        </p:spPr>
        <p:txBody>
          <a:bodyPr/>
          <a:lstStyle/>
          <a:p>
            <a:pPr eaLnBrk="1" hangingPunct="1"/>
            <a:r>
              <a:rPr kumimoji="0" lang="en-US" altLang="ja-JP" sz="6000" b="1" dirty="0">
                <a:latin typeface="Gill Sans" charset="0"/>
                <a:ea typeface="Osaka" charset="0"/>
                <a:cs typeface="Osaka" charset="0"/>
              </a:rPr>
              <a:t>Well </a:t>
            </a:r>
            <a:br>
              <a:rPr kumimoji="0" lang="en-US" altLang="ja-JP" sz="6000" b="1" dirty="0">
                <a:latin typeface="Gill Sans" charset="0"/>
                <a:ea typeface="Osaka" charset="0"/>
                <a:cs typeface="Osaka" charset="0"/>
              </a:rPr>
            </a:br>
            <a:r>
              <a:rPr kumimoji="0" lang="en-US" altLang="ja-JP" sz="6000" b="1" dirty="0">
                <a:latin typeface="Gill Sans" charset="0"/>
                <a:ea typeface="Osaka" charset="0"/>
                <a:cs typeface="Osaka" charset="0"/>
              </a:rPr>
              <a:t>balanced </a:t>
            </a:r>
            <a:br>
              <a:rPr kumimoji="0" lang="en-US" altLang="ja-JP" sz="6000" b="1" dirty="0">
                <a:latin typeface="Gill Sans" charset="0"/>
                <a:ea typeface="Osaka" charset="0"/>
                <a:cs typeface="Osaka" charset="0"/>
              </a:rPr>
            </a:br>
            <a:r>
              <a:rPr kumimoji="0" lang="en-US" altLang="ja-JP" sz="6000" b="1" dirty="0">
                <a:latin typeface="Gill Sans" charset="0"/>
                <a:ea typeface="Osaka" charset="0"/>
                <a:cs typeface="Osaka" charset="0"/>
              </a:rPr>
              <a:t>students</a:t>
            </a:r>
            <a:endParaRPr kumimoji="0" lang="en-US" altLang="ja-JP" dirty="0">
              <a:latin typeface="Arial" charset="0"/>
              <a:ea typeface="Osaka" charset="0"/>
              <a:cs typeface="Osaka" charset="0"/>
            </a:endParaRPr>
          </a:p>
        </p:txBody>
      </p:sp>
      <p:sp>
        <p:nvSpPr>
          <p:cNvPr id="318466" name="Rectangle 3"/>
          <p:cNvSpPr>
            <a:spLocks noGrp="1" noChangeArrowheads="1"/>
          </p:cNvSpPr>
          <p:nvPr>
            <p:ph type="body" idx="4294967295"/>
          </p:nvPr>
        </p:nvSpPr>
        <p:spPr>
          <a:xfrm>
            <a:off x="5562600" y="4419600"/>
            <a:ext cx="3429000" cy="2743200"/>
          </a:xfrm>
        </p:spPr>
        <p:txBody>
          <a:bodyPr/>
          <a:lstStyle/>
          <a:p>
            <a:pPr marL="533400" indent="-533400" eaLnBrk="1" hangingPunct="1">
              <a:lnSpc>
                <a:spcPct val="70000"/>
              </a:lnSpc>
              <a:buClr>
                <a:srgbClr val="DA2B30"/>
              </a:buClr>
              <a:buFont typeface="Times New Roman" charset="0"/>
              <a:buNone/>
            </a:pPr>
            <a:endParaRPr kumimoji="0"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Times New Roman" charset="0"/>
              <a:buNone/>
            </a:pPr>
            <a:endParaRPr kumimoji="0"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Wingdings" charset="0"/>
              <a:buNone/>
            </a:pPr>
            <a:endParaRPr kumimoji="0" lang="ja-JP" altLang="en-US" sz="2800" b="1">
              <a:solidFill>
                <a:srgbClr val="130DDA"/>
              </a:solidFill>
              <a:latin typeface="Papyrus" charset="0"/>
              <a:ea typeface="Osaka" charset="0"/>
              <a:cs typeface="Osaka" charset="0"/>
            </a:endParaRPr>
          </a:p>
        </p:txBody>
      </p:sp>
      <p:sp>
        <p:nvSpPr>
          <p:cNvPr id="318467"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pic>
        <p:nvPicPr>
          <p:cNvPr id="3184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41624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228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0" y="620688"/>
            <a:ext cx="8964488" cy="685800"/>
          </a:xfrm>
        </p:spPr>
        <p:txBody>
          <a:bodyPr/>
          <a:lstStyle/>
          <a:p>
            <a:pPr algn="l" eaLnBrk="1" hangingPunct="1"/>
            <a:r>
              <a:rPr lang="en-US" altLang="ja-JP" sz="6000" b="1" dirty="0" smtClean="0">
                <a:latin typeface="Gill Sans" charset="0"/>
                <a:ea typeface="Osaka" charset="0"/>
                <a:cs typeface="Osaka" charset="0"/>
              </a:rPr>
              <a:t>Next weekend </a:t>
            </a:r>
            <a:br>
              <a:rPr lang="en-US" altLang="ja-JP" sz="6000" b="1" dirty="0" smtClean="0">
                <a:latin typeface="Gill Sans" charset="0"/>
                <a:ea typeface="Osaka" charset="0"/>
                <a:cs typeface="Osaka" charset="0"/>
              </a:rPr>
            </a:br>
            <a:r>
              <a:rPr lang="en-US" altLang="ja-JP" sz="6000" b="1" dirty="0" smtClean="0">
                <a:latin typeface="Gill Sans" charset="0"/>
                <a:ea typeface="Osaka" charset="0"/>
                <a:cs typeface="Osaka" charset="0"/>
              </a:rPr>
              <a:t>      </a:t>
            </a:r>
            <a:r>
              <a:rPr lang="en-US" altLang="ja-JP" sz="4800" b="1" dirty="0" smtClean="0">
                <a:latin typeface="Gill Sans" charset="0"/>
                <a:ea typeface="Osaka" charset="0"/>
                <a:cs typeface="Osaka" charset="0"/>
              </a:rPr>
              <a:t>(or vacation)</a:t>
            </a:r>
            <a:endParaRPr kumimoji="0" lang="en-US" altLang="ja-JP" sz="3600" dirty="0">
              <a:latin typeface="Arial" charset="0"/>
              <a:ea typeface="Osaka" charset="0"/>
              <a:cs typeface="Osaka" charset="0"/>
            </a:endParaRPr>
          </a:p>
        </p:txBody>
      </p:sp>
      <p:sp>
        <p:nvSpPr>
          <p:cNvPr id="318466" name="Rectangle 3"/>
          <p:cNvSpPr>
            <a:spLocks noGrp="1" noChangeArrowheads="1"/>
          </p:cNvSpPr>
          <p:nvPr>
            <p:ph type="body" idx="4294967295"/>
          </p:nvPr>
        </p:nvSpPr>
        <p:spPr>
          <a:xfrm>
            <a:off x="5562600" y="4419600"/>
            <a:ext cx="3429000" cy="2743200"/>
          </a:xfrm>
        </p:spPr>
        <p:txBody>
          <a:bodyPr/>
          <a:lstStyle/>
          <a:p>
            <a:pPr marL="533400" indent="-533400" eaLnBrk="1" hangingPunct="1">
              <a:lnSpc>
                <a:spcPct val="70000"/>
              </a:lnSpc>
              <a:buClr>
                <a:srgbClr val="DA2B30"/>
              </a:buClr>
              <a:buFont typeface="Times New Roman" charset="0"/>
              <a:buNone/>
            </a:pPr>
            <a:endParaRPr kumimoji="0"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Times New Roman" charset="0"/>
              <a:buNone/>
            </a:pPr>
            <a:endParaRPr kumimoji="0" lang="ja-JP" altLang="en-US" sz="4400" b="1">
              <a:solidFill>
                <a:srgbClr val="130DDA"/>
              </a:solidFill>
              <a:latin typeface="Papyrus" charset="0"/>
              <a:ea typeface="Osaka" charset="0"/>
              <a:cs typeface="Osaka" charset="0"/>
            </a:endParaRPr>
          </a:p>
          <a:p>
            <a:pPr marL="533400" indent="-533400" eaLnBrk="1" hangingPunct="1">
              <a:lnSpc>
                <a:spcPct val="70000"/>
              </a:lnSpc>
              <a:buClr>
                <a:srgbClr val="DA2B30"/>
              </a:buClr>
              <a:buFont typeface="Wingdings" charset="0"/>
              <a:buNone/>
            </a:pPr>
            <a:endParaRPr kumimoji="0" lang="ja-JP" altLang="en-US" sz="2800" b="1">
              <a:solidFill>
                <a:srgbClr val="130DDA"/>
              </a:solidFill>
              <a:latin typeface="Papyrus" charset="0"/>
              <a:ea typeface="Osaka" charset="0"/>
              <a:cs typeface="Osaka" charset="0"/>
            </a:endParaRPr>
          </a:p>
        </p:txBody>
      </p:sp>
      <p:sp>
        <p:nvSpPr>
          <p:cNvPr id="318467" name="Rectangle 4"/>
          <p:cNvSpPr>
            <a:spLocks noChangeArrowheads="1"/>
          </p:cNvSpPr>
          <p:nvPr/>
        </p:nvSpPr>
        <p:spPr bwMode="auto">
          <a:xfrm>
            <a:off x="493713" y="2513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Times" charset="0"/>
              <a:ea typeface="Osaka" charset="0"/>
              <a:cs typeface="Osaka" charset="0"/>
            </a:endParaRPr>
          </a:p>
        </p:txBody>
      </p:sp>
      <p:sp>
        <p:nvSpPr>
          <p:cNvPr id="2" name="TextBox 1"/>
          <p:cNvSpPr txBox="1"/>
          <p:nvPr/>
        </p:nvSpPr>
        <p:spPr>
          <a:xfrm>
            <a:off x="35496" y="2708920"/>
            <a:ext cx="5544616" cy="2862322"/>
          </a:xfrm>
          <a:prstGeom prst="rect">
            <a:avLst/>
          </a:prstGeom>
          <a:noFill/>
        </p:spPr>
        <p:txBody>
          <a:bodyPr wrap="square" rtlCol="0">
            <a:spAutoFit/>
          </a:bodyPr>
          <a:lstStyle/>
          <a:p>
            <a:r>
              <a:rPr lang="en-US" sz="6000" dirty="0" smtClean="0">
                <a:solidFill>
                  <a:srgbClr val="800000"/>
                </a:solidFill>
                <a:latin typeface="Gill Sans"/>
                <a:cs typeface="Gill Sans"/>
              </a:rPr>
              <a:t>I’m going to…</a:t>
            </a:r>
          </a:p>
          <a:p>
            <a:r>
              <a:rPr lang="en-US" sz="6000" dirty="0" smtClean="0">
                <a:solidFill>
                  <a:srgbClr val="800000"/>
                </a:solidFill>
                <a:latin typeface="Gill Sans"/>
                <a:cs typeface="Gill Sans"/>
              </a:rPr>
              <a:t>I will probably…</a:t>
            </a:r>
          </a:p>
          <a:p>
            <a:r>
              <a:rPr lang="en-US" sz="6000" dirty="0" smtClean="0">
                <a:solidFill>
                  <a:srgbClr val="800000"/>
                </a:solidFill>
                <a:latin typeface="Gill Sans"/>
                <a:cs typeface="Gill Sans"/>
              </a:rPr>
              <a:t>I might…</a:t>
            </a:r>
            <a:endParaRPr lang="en-US" sz="6000" dirty="0">
              <a:solidFill>
                <a:srgbClr val="800000"/>
              </a:solidFill>
              <a:latin typeface="Gill Sans"/>
              <a:cs typeface="Gill Sans"/>
            </a:endParaRPr>
          </a:p>
        </p:txBody>
      </p:sp>
      <p:sp>
        <p:nvSpPr>
          <p:cNvPr id="3" name="TextBox 2"/>
          <p:cNvSpPr txBox="1"/>
          <p:nvPr/>
        </p:nvSpPr>
        <p:spPr>
          <a:xfrm>
            <a:off x="5508104" y="1196752"/>
            <a:ext cx="3600400" cy="5632311"/>
          </a:xfrm>
          <a:prstGeom prst="rect">
            <a:avLst/>
          </a:prstGeom>
          <a:noFill/>
        </p:spPr>
        <p:txBody>
          <a:bodyPr wrap="square" rtlCol="0">
            <a:spAutoFit/>
          </a:bodyPr>
          <a:lstStyle/>
          <a:p>
            <a:r>
              <a:rPr lang="en-US" sz="6000" dirty="0" smtClean="0">
                <a:solidFill>
                  <a:srgbClr val="0000FF"/>
                </a:solidFill>
                <a:latin typeface="Gill Sans"/>
                <a:cs typeface="Gill Sans"/>
              </a:rPr>
              <a:t>Who…?</a:t>
            </a:r>
          </a:p>
          <a:p>
            <a:r>
              <a:rPr lang="en-US" sz="6000" dirty="0" smtClean="0">
                <a:solidFill>
                  <a:srgbClr val="0000FF"/>
                </a:solidFill>
                <a:latin typeface="Gill Sans"/>
                <a:cs typeface="Gill Sans"/>
              </a:rPr>
              <a:t>Where…?</a:t>
            </a:r>
          </a:p>
          <a:p>
            <a:r>
              <a:rPr lang="en-US" sz="6000" dirty="0" smtClean="0">
                <a:solidFill>
                  <a:srgbClr val="0000FF"/>
                </a:solidFill>
                <a:latin typeface="Gill Sans"/>
                <a:cs typeface="Gill Sans"/>
              </a:rPr>
              <a:t>What...?</a:t>
            </a:r>
          </a:p>
          <a:p>
            <a:r>
              <a:rPr lang="en-US" sz="6000" dirty="0" smtClean="0">
                <a:solidFill>
                  <a:srgbClr val="0000FF"/>
                </a:solidFill>
                <a:latin typeface="Gill Sans"/>
                <a:cs typeface="Gill Sans"/>
              </a:rPr>
              <a:t>When…?</a:t>
            </a:r>
          </a:p>
          <a:p>
            <a:r>
              <a:rPr lang="en-US" sz="6000" dirty="0" smtClean="0">
                <a:solidFill>
                  <a:srgbClr val="0000FF"/>
                </a:solidFill>
                <a:latin typeface="Gill Sans"/>
                <a:cs typeface="Gill Sans"/>
              </a:rPr>
              <a:t>Why…?</a:t>
            </a:r>
          </a:p>
          <a:p>
            <a:r>
              <a:rPr lang="en-US" sz="6000" dirty="0" smtClean="0">
                <a:solidFill>
                  <a:srgbClr val="0000FF"/>
                </a:solidFill>
                <a:latin typeface="Gill Sans"/>
                <a:cs typeface="Gill Sans"/>
              </a:rPr>
              <a:t>How…?</a:t>
            </a:r>
            <a:endParaRPr lang="en-US" sz="6000" dirty="0">
              <a:solidFill>
                <a:srgbClr val="0000FF"/>
              </a:solidFill>
            </a:endParaRPr>
          </a:p>
        </p:txBody>
      </p:sp>
    </p:spTree>
    <p:extLst>
      <p:ext uri="{BB962C8B-B14F-4D97-AF65-F5344CB8AC3E}">
        <p14:creationId xmlns:p14="http://schemas.microsoft.com/office/powerpoint/2010/main" val="40917157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par>
                          <p:cTn id="31" fill="hold">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l" eaLnBrk="1" hangingPunct="1"/>
            <a:r>
              <a:rPr lang="en-US" sz="5400" b="1" dirty="0">
                <a:solidFill>
                  <a:schemeClr val="tx1"/>
                </a:solidFill>
              </a:rPr>
              <a:t>	</a:t>
            </a:r>
            <a:r>
              <a:rPr lang="en-US" sz="5400" b="1" dirty="0">
                <a:solidFill>
                  <a:schemeClr val="tx1"/>
                </a:solidFill>
                <a:latin typeface="Gill Sans"/>
                <a:cs typeface="Gill Sans"/>
              </a:rPr>
              <a:t>Drills - </a:t>
            </a:r>
            <a:br>
              <a:rPr lang="en-US" sz="5400" b="1" dirty="0">
                <a:solidFill>
                  <a:schemeClr val="tx1"/>
                </a:solidFill>
                <a:latin typeface="Gill Sans"/>
                <a:cs typeface="Gill Sans"/>
              </a:rPr>
            </a:br>
            <a:r>
              <a:rPr lang="en-US" sz="5400" b="1" dirty="0">
                <a:solidFill>
                  <a:schemeClr val="tx1"/>
                </a:solidFill>
                <a:latin typeface="Gill Sans"/>
                <a:cs typeface="Gill Sans"/>
              </a:rPr>
              <a:t>	</a:t>
            </a:r>
            <a:r>
              <a:rPr lang="en-US" sz="6600" b="1" dirty="0">
                <a:solidFill>
                  <a:schemeClr val="tx1"/>
                </a:solidFill>
                <a:latin typeface="Gill Sans"/>
                <a:cs typeface="Gill Sans"/>
              </a:rPr>
              <a:t>the options</a:t>
            </a:r>
            <a:endParaRPr lang="en-US" sz="8000" b="1" dirty="0">
              <a:solidFill>
                <a:schemeClr val="tx1"/>
              </a:solidFill>
              <a:latin typeface="Gill Sans"/>
              <a:cs typeface="Gill Sans"/>
            </a:endParaRPr>
          </a:p>
        </p:txBody>
      </p:sp>
      <p:sp>
        <p:nvSpPr>
          <p:cNvPr id="79875" name="Rectangle 3"/>
          <p:cNvSpPr>
            <a:spLocks noGrp="1" noChangeArrowheads="1"/>
          </p:cNvSpPr>
          <p:nvPr>
            <p:ph type="body" idx="1"/>
          </p:nvPr>
        </p:nvSpPr>
        <p:spPr>
          <a:xfrm>
            <a:off x="381000" y="1981200"/>
            <a:ext cx="8763000" cy="3962400"/>
          </a:xfrm>
        </p:spPr>
        <p:txBody>
          <a:bodyPr/>
          <a:lstStyle/>
          <a:p>
            <a:pPr eaLnBrk="1" hangingPunct="1"/>
            <a:r>
              <a:rPr lang="en-US" sz="4000" b="1" dirty="0">
                <a:latin typeface="Gill Sans"/>
                <a:cs typeface="Gill Sans"/>
              </a:rPr>
              <a:t> When do students respond?</a:t>
            </a:r>
          </a:p>
          <a:p>
            <a:pPr eaLnBrk="1" hangingPunct="1"/>
            <a:r>
              <a:rPr lang="en-US" sz="4000" b="1" dirty="0">
                <a:latin typeface="Gill Sans"/>
                <a:cs typeface="Gill Sans"/>
              </a:rPr>
              <a:t> Where do substitutions come from?</a:t>
            </a:r>
          </a:p>
          <a:p>
            <a:pPr eaLnBrk="1" hangingPunct="1"/>
            <a:r>
              <a:rPr lang="en-US" sz="4000" b="1" dirty="0">
                <a:latin typeface="Gill Sans"/>
                <a:cs typeface="Gill Sans"/>
              </a:rPr>
              <a:t> Precede pair-/group work 		with drill of the target forms?</a:t>
            </a:r>
          </a:p>
        </p:txBody>
      </p:sp>
      <p:sp>
        <p:nvSpPr>
          <p:cNvPr id="92164" name="Rectangle 4"/>
          <p:cNvSpPr>
            <a:spLocks noChangeArrowheads="1"/>
          </p:cNvSpPr>
          <p:nvPr/>
        </p:nvSpPr>
        <p:spPr bwMode="auto">
          <a:xfrm>
            <a:off x="5618163" y="5354638"/>
            <a:ext cx="169862" cy="579437"/>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79877" name="Picture 5"/>
          <p:cNvPicPr>
            <a:picLocks noChangeAspect="1" noChangeArrowheads="1"/>
          </p:cNvPicPr>
          <p:nvPr/>
        </p:nvPicPr>
        <p:blipFill>
          <a:blip r:embed="rId5"/>
          <a:srcRect/>
          <a:stretch>
            <a:fillRect/>
          </a:stretch>
        </p:blipFill>
        <p:spPr bwMode="auto">
          <a:xfrm>
            <a:off x="1763688" y="5877272"/>
            <a:ext cx="550863" cy="685800"/>
          </a:xfrm>
          <a:prstGeom prst="rect">
            <a:avLst/>
          </a:prstGeom>
          <a:noFill/>
          <a:ln w="9525">
            <a:noFill/>
            <a:miter lim="800000"/>
            <a:headEnd/>
            <a:tailEnd/>
          </a:ln>
        </p:spPr>
      </p:pic>
      <p:sp>
        <p:nvSpPr>
          <p:cNvPr id="79878" name="Rectangle 6"/>
          <p:cNvSpPr>
            <a:spLocks noChangeArrowheads="1"/>
          </p:cNvSpPr>
          <p:nvPr/>
        </p:nvSpPr>
        <p:spPr bwMode="auto">
          <a:xfrm>
            <a:off x="2411760" y="5805264"/>
            <a:ext cx="6591518" cy="769441"/>
          </a:xfrm>
          <a:prstGeom prst="rect">
            <a:avLst/>
          </a:prstGeom>
          <a:noFill/>
          <a:ln w="9525">
            <a:noFill/>
            <a:miter lim="800000"/>
            <a:headEnd/>
            <a:tailEnd/>
          </a:ln>
        </p:spPr>
        <p:txBody>
          <a:bodyPr wrap="none">
            <a:prstTxWarp prst="textNoShape">
              <a:avLst/>
            </a:prstTxWarp>
            <a:spAutoFit/>
          </a:bodyPr>
          <a:lstStyle/>
          <a:p>
            <a:pPr eaLnBrk="1" hangingPunct="1"/>
            <a:r>
              <a:rPr lang="en-US" sz="4400" dirty="0">
                <a:solidFill>
                  <a:srgbClr val="1E16EB"/>
                </a:solidFill>
                <a:latin typeface="Gill Sans"/>
                <a:cs typeface="Gill Sans"/>
              </a:rPr>
              <a:t>Self-drill as mental rehearsal</a:t>
            </a:r>
          </a:p>
        </p:txBody>
      </p:sp>
      <p:pic>
        <p:nvPicPr>
          <p:cNvPr id="2" name="01 Transforma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602353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500"/>
                                        <p:tgtEl>
                                          <p:spTgt spid="79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fade">
                                      <p:cBhvr>
                                        <p:cTn id="12" dur="500"/>
                                        <p:tgtEl>
                                          <p:spTgt spid="79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fade">
                                      <p:cBhvr>
                                        <p:cTn id="17" dur="500"/>
                                        <p:tgtEl>
                                          <p:spTgt spid="79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79877"/>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9878"/>
                                        </p:tgtEl>
                                        <p:attrNameLst>
                                          <p:attrName>style.visibility</p:attrName>
                                        </p:attrNameLst>
                                      </p:cBhvr>
                                      <p:to>
                                        <p:strVal val="visible"/>
                                      </p:to>
                                    </p:set>
                                    <p:animEffect transition="in" filter="fade">
                                      <p:cBhvr>
                                        <p:cTn id="25"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812583"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79875" grpId="0" build="p" autoUpdateAnimBg="0"/>
      <p:bldP spid="79878"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endParaRPr lang="en-US"/>
          </a:p>
        </p:txBody>
      </p:sp>
      <p:sp>
        <p:nvSpPr>
          <p:cNvPr id="157699"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7701" name="Picture 5"/>
          <p:cNvPicPr>
            <a:picLocks noChangeAspect="1"/>
          </p:cNvPicPr>
          <p:nvPr/>
        </p:nvPicPr>
        <p:blipFill>
          <a:blip r:embed="rId2"/>
          <a:srcRect/>
          <a:stretch>
            <a:fillRect/>
          </a:stretch>
        </p:blipFill>
        <p:spPr bwMode="auto">
          <a:xfrm>
            <a:off x="2057400" y="0"/>
            <a:ext cx="7086600" cy="4949825"/>
          </a:xfrm>
          <a:prstGeom prst="rect">
            <a:avLst/>
          </a:prstGeom>
          <a:noFill/>
          <a:ln w="9525">
            <a:noFill/>
            <a:miter lim="800000"/>
            <a:headEnd/>
            <a:tailEnd/>
          </a:ln>
        </p:spPr>
      </p:pic>
      <p:sp>
        <p:nvSpPr>
          <p:cNvPr id="7" name="TextBox 6"/>
          <p:cNvSpPr txBox="1">
            <a:spLocks noChangeArrowheads="1"/>
          </p:cNvSpPr>
          <p:nvPr/>
        </p:nvSpPr>
        <p:spPr bwMode="auto">
          <a:xfrm>
            <a:off x="377825" y="257175"/>
            <a:ext cx="4367213" cy="1016000"/>
          </a:xfrm>
          <a:prstGeom prst="rect">
            <a:avLst/>
          </a:prstGeom>
          <a:noFill/>
          <a:ln w="9525">
            <a:noFill/>
            <a:miter lim="800000"/>
            <a:headEnd/>
            <a:tailEnd/>
          </a:ln>
        </p:spPr>
        <p:txBody>
          <a:bodyPr>
            <a:prstTxWarp prst="textNoShape">
              <a:avLst/>
            </a:prstTxWarp>
            <a:spAutoFit/>
          </a:bodyPr>
          <a:lstStyle/>
          <a:p>
            <a:r>
              <a:rPr lang="en-US" sz="6000" b="1">
                <a:solidFill>
                  <a:srgbClr val="FFFF00"/>
                </a:solidFill>
                <a:latin typeface="Gill Sans" pitchFamily="-108" charset="0"/>
                <a:ea typeface="Gill Sans" pitchFamily="-108" charset="0"/>
                <a:cs typeface="Gill Sans" pitchFamily="-108" charset="0"/>
              </a:rPr>
              <a:t>Dictation</a:t>
            </a:r>
          </a:p>
        </p:txBody>
      </p:sp>
      <p:sp>
        <p:nvSpPr>
          <p:cNvPr id="8" name="TextBox 7"/>
          <p:cNvSpPr txBox="1">
            <a:spLocks noChangeArrowheads="1"/>
          </p:cNvSpPr>
          <p:nvPr/>
        </p:nvSpPr>
        <p:spPr bwMode="auto">
          <a:xfrm>
            <a:off x="0" y="4960938"/>
            <a:ext cx="10210800" cy="830262"/>
          </a:xfrm>
          <a:prstGeom prst="rect">
            <a:avLst/>
          </a:prstGeom>
          <a:noFill/>
          <a:ln w="9525">
            <a:noFill/>
            <a:miter lim="800000"/>
            <a:headEnd/>
            <a:tailEnd/>
          </a:ln>
        </p:spPr>
        <p:txBody>
          <a:bodyPr>
            <a:prstTxWarp prst="textNoShape">
              <a:avLst/>
            </a:prstTxWarp>
            <a:spAutoFit/>
          </a:bodyPr>
          <a:lstStyle/>
          <a:p>
            <a:r>
              <a:rPr lang="en-US" sz="4800">
                <a:solidFill>
                  <a:srgbClr val="FFFF00"/>
                </a:solidFill>
                <a:latin typeface="Chalkduster" pitchFamily="-108" charset="0"/>
                <a:ea typeface="Chalkduster" pitchFamily="-108" charset="0"/>
                <a:cs typeface="Chalkduster" pitchFamily="-108" charset="0"/>
              </a:rPr>
              <a:t>tinyurl.com/EnglishIn3D</a:t>
            </a:r>
          </a:p>
        </p:txBody>
      </p:sp>
    </p:spTree>
    <p:extLst>
      <p:ext uri="{BB962C8B-B14F-4D97-AF65-F5344CB8AC3E}">
        <p14:creationId xmlns:p14="http://schemas.microsoft.com/office/powerpoint/2010/main" val="299847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944100" cy="6858000"/>
          </a:xfrm>
          <a:prstGeom prst="rect">
            <a:avLst/>
          </a:prstGeom>
        </p:spPr>
      </p:pic>
      <p:sp>
        <p:nvSpPr>
          <p:cNvPr id="7" name="TextBox 6"/>
          <p:cNvSpPr txBox="1"/>
          <p:nvPr/>
        </p:nvSpPr>
        <p:spPr>
          <a:xfrm>
            <a:off x="3200400" y="-76200"/>
            <a:ext cx="2819400" cy="584776"/>
          </a:xfrm>
          <a:prstGeom prst="rect">
            <a:avLst/>
          </a:prstGeom>
          <a:noFill/>
        </p:spPr>
        <p:txBody>
          <a:bodyPr wrap="square" rtlCol="0">
            <a:spAutoFit/>
          </a:bodyPr>
          <a:lstStyle/>
          <a:p>
            <a:r>
              <a:rPr lang="en-US" sz="3200" b="1" dirty="0" smtClean="0">
                <a:solidFill>
                  <a:srgbClr val="FFFF00"/>
                </a:solidFill>
                <a:latin typeface="Gill Sans"/>
                <a:cs typeface="Gill Sans"/>
              </a:rPr>
              <a:t>.</a:t>
            </a:r>
            <a:r>
              <a:rPr lang="en-US" sz="3200" b="1" dirty="0" err="1" smtClean="0">
                <a:solidFill>
                  <a:srgbClr val="FFFF00"/>
                </a:solidFill>
                <a:latin typeface="Gill Sans"/>
                <a:cs typeface="Gill Sans"/>
              </a:rPr>
              <a:t>weebly.com</a:t>
            </a:r>
            <a:endParaRPr lang="en-US" sz="3200" b="1" dirty="0">
              <a:solidFill>
                <a:srgbClr val="FFFF00"/>
              </a:solidFill>
              <a:latin typeface="Gill Sans"/>
              <a:cs typeface="Gill Sans"/>
            </a:endParaRPr>
          </a:p>
        </p:txBody>
      </p:sp>
      <p:sp>
        <p:nvSpPr>
          <p:cNvPr id="8" name="Oval 7"/>
          <p:cNvSpPr/>
          <p:nvPr/>
        </p:nvSpPr>
        <p:spPr>
          <a:xfrm>
            <a:off x="6858000" y="5638800"/>
            <a:ext cx="1905000" cy="5334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38600" y="5943600"/>
            <a:ext cx="990600" cy="4572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1185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7848600" cy="10074322"/>
          </a:xfrm>
          <a:prstGeom prst="rect">
            <a:avLst/>
          </a:prstGeom>
        </p:spPr>
      </p:pic>
    </p:spTree>
    <p:extLst>
      <p:ext uri="{BB962C8B-B14F-4D97-AF65-F5344CB8AC3E}">
        <p14:creationId xmlns:p14="http://schemas.microsoft.com/office/powerpoint/2010/main" val="9324358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z="8000" b="1" dirty="0">
                <a:solidFill>
                  <a:schemeClr val="tx1"/>
                </a:solidFill>
                <a:latin typeface="Gill Sans"/>
                <a:cs typeface="Gill Sans"/>
              </a:rPr>
              <a:t>Dictation</a:t>
            </a:r>
            <a:endParaRPr lang="en-US" dirty="0">
              <a:latin typeface="Gill Sans"/>
              <a:cs typeface="Gill Sans"/>
            </a:endParaRPr>
          </a:p>
        </p:txBody>
      </p:sp>
      <p:sp>
        <p:nvSpPr>
          <p:cNvPr id="94211" name="Rectangle 3"/>
          <p:cNvSpPr>
            <a:spLocks noGrp="1" noChangeArrowheads="1"/>
          </p:cNvSpPr>
          <p:nvPr>
            <p:ph type="body" sz="half" idx="1"/>
          </p:nvPr>
        </p:nvSpPr>
        <p:spPr>
          <a:xfrm>
            <a:off x="685800" y="2120900"/>
            <a:ext cx="3886200" cy="1395413"/>
          </a:xfrm>
        </p:spPr>
        <p:txBody>
          <a:bodyPr/>
          <a:lstStyle/>
          <a:p>
            <a:pPr eaLnBrk="1" hangingPunct="1">
              <a:buFontTx/>
              <a:buNone/>
            </a:pPr>
            <a:endParaRPr lang="en-US" sz="2000"/>
          </a:p>
          <a:p>
            <a:pPr eaLnBrk="1" hangingPunct="1"/>
            <a:endParaRPr lang="en-US" sz="2000"/>
          </a:p>
          <a:p>
            <a:pPr eaLnBrk="1" hangingPunct="1">
              <a:buFontTx/>
              <a:buNone/>
            </a:pPr>
            <a:endParaRPr lang="en-US" sz="2000"/>
          </a:p>
        </p:txBody>
      </p:sp>
      <p:sp>
        <p:nvSpPr>
          <p:cNvPr id="94212" name="Rectangle 4"/>
          <p:cNvSpPr>
            <a:spLocks noGrp="1" noChangeArrowheads="1"/>
          </p:cNvSpPr>
          <p:nvPr>
            <p:ph type="body" sz="half" idx="2"/>
          </p:nvPr>
        </p:nvSpPr>
        <p:spPr>
          <a:xfrm flipV="1">
            <a:off x="8610600" y="2895600"/>
            <a:ext cx="76200" cy="76200"/>
          </a:xfrm>
        </p:spPr>
        <p:txBody>
          <a:bodyPr/>
          <a:lstStyle/>
          <a:p>
            <a:pPr eaLnBrk="1" hangingPunct="1">
              <a:lnSpc>
                <a:spcPct val="90000"/>
              </a:lnSpc>
              <a:buFontTx/>
              <a:buNone/>
            </a:pPr>
            <a:endParaRPr lang="en-US" b="1">
              <a:solidFill>
                <a:srgbClr val="1E16EB"/>
              </a:solidFill>
            </a:endParaRPr>
          </a:p>
        </p:txBody>
      </p:sp>
      <p:sp>
        <p:nvSpPr>
          <p:cNvPr id="81925" name="Rectangle 5"/>
          <p:cNvSpPr>
            <a:spLocks noChangeArrowheads="1"/>
          </p:cNvSpPr>
          <p:nvPr/>
        </p:nvSpPr>
        <p:spPr bwMode="auto">
          <a:xfrm>
            <a:off x="5644591" y="2492896"/>
            <a:ext cx="3607929" cy="1754327"/>
          </a:xfrm>
          <a:prstGeom prst="rect">
            <a:avLst/>
          </a:prstGeom>
          <a:noFill/>
          <a:ln w="9525">
            <a:noFill/>
            <a:miter lim="800000"/>
            <a:headEnd/>
            <a:tailEnd/>
          </a:ln>
        </p:spPr>
        <p:txBody>
          <a:bodyPr wrap="none">
            <a:prstTxWarp prst="textNoShape">
              <a:avLst/>
            </a:prstTxWarp>
            <a:spAutoFit/>
          </a:bodyPr>
          <a:lstStyle/>
          <a:p>
            <a:pPr eaLnBrk="1" hangingPunct="1"/>
            <a:r>
              <a:rPr lang="en-US" sz="5400" b="1" dirty="0">
                <a:solidFill>
                  <a:srgbClr val="1E16EB"/>
                </a:solidFill>
                <a:latin typeface="Gill Sans"/>
                <a:cs typeface="Gill Sans"/>
              </a:rPr>
              <a:t>If you use </a:t>
            </a:r>
          </a:p>
          <a:p>
            <a:pPr eaLnBrk="1" hangingPunct="1"/>
            <a:r>
              <a:rPr lang="en-US" sz="5400" b="1" dirty="0">
                <a:solidFill>
                  <a:srgbClr val="1E16EB"/>
                </a:solidFill>
                <a:latin typeface="Gill Sans"/>
                <a:cs typeface="Gill Sans"/>
              </a:rPr>
              <a:t>dictation,</a:t>
            </a:r>
            <a:endParaRPr lang="en-US" sz="4400" dirty="0">
              <a:solidFill>
                <a:srgbClr val="1E16EB"/>
              </a:solidFill>
              <a:latin typeface="Gill Sans"/>
              <a:cs typeface="Gill Sans"/>
            </a:endParaRPr>
          </a:p>
        </p:txBody>
      </p:sp>
      <p:sp>
        <p:nvSpPr>
          <p:cNvPr id="94214" name="Rectangle 7"/>
          <p:cNvSpPr>
            <a:spLocks noChangeArrowheads="1"/>
          </p:cNvSpPr>
          <p:nvPr/>
        </p:nvSpPr>
        <p:spPr bwMode="auto">
          <a:xfrm flipH="1" flipV="1">
            <a:off x="4676775" y="3597275"/>
            <a:ext cx="184150" cy="579438"/>
          </a:xfrm>
          <a:prstGeom prst="rect">
            <a:avLst/>
          </a:prstGeom>
          <a:noFill/>
          <a:ln w="9525">
            <a:noFill/>
            <a:miter lim="800000"/>
            <a:headEnd/>
            <a:tailEnd/>
          </a:ln>
        </p:spPr>
        <p:txBody>
          <a:bodyPr rot="10800000">
            <a:prstTxWarp prst="textNoShape">
              <a:avLst/>
            </a:prstTxWarp>
            <a:spAutoFit/>
          </a:bodyPr>
          <a:lstStyle/>
          <a:p>
            <a:pPr eaLnBrk="1" hangingPunct="1"/>
            <a:endParaRPr lang="en-US" sz="3200">
              <a:latin typeface="Palatino" pitchFamily="-108" charset="0"/>
            </a:endParaRPr>
          </a:p>
        </p:txBody>
      </p:sp>
      <p:sp>
        <p:nvSpPr>
          <p:cNvPr id="94215" name="Rectangle 8"/>
          <p:cNvSpPr>
            <a:spLocks noChangeArrowheads="1"/>
          </p:cNvSpPr>
          <p:nvPr/>
        </p:nvSpPr>
        <p:spPr bwMode="auto">
          <a:xfrm>
            <a:off x="7267575" y="2254250"/>
            <a:ext cx="200025"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81929" name="Rectangle 9"/>
          <p:cNvSpPr>
            <a:spLocks noChangeArrowheads="1"/>
          </p:cNvSpPr>
          <p:nvPr/>
        </p:nvSpPr>
        <p:spPr bwMode="auto">
          <a:xfrm>
            <a:off x="3563888" y="4266961"/>
            <a:ext cx="5636053" cy="1754327"/>
          </a:xfrm>
          <a:prstGeom prst="rect">
            <a:avLst/>
          </a:prstGeom>
          <a:noFill/>
          <a:ln w="9525">
            <a:noFill/>
            <a:miter lim="800000"/>
            <a:headEnd/>
            <a:tailEnd/>
          </a:ln>
        </p:spPr>
        <p:txBody>
          <a:bodyPr wrap="none">
            <a:prstTxWarp prst="textNoShape">
              <a:avLst/>
            </a:prstTxWarp>
            <a:spAutoFit/>
          </a:bodyPr>
          <a:lstStyle/>
          <a:p>
            <a:pPr eaLnBrk="1" hangingPunct="1"/>
            <a:r>
              <a:rPr lang="en-US" sz="5400" b="1" dirty="0">
                <a:solidFill>
                  <a:srgbClr val="1E16EB"/>
                </a:solidFill>
                <a:latin typeface="Gill Sans"/>
                <a:cs typeface="Gill Sans"/>
              </a:rPr>
              <a:t>does that make </a:t>
            </a:r>
          </a:p>
          <a:p>
            <a:pPr eaLnBrk="1" hangingPunct="1"/>
            <a:r>
              <a:rPr lang="en-US" sz="5400" b="1" dirty="0">
                <a:solidFill>
                  <a:srgbClr val="1E16EB"/>
                </a:solidFill>
                <a:latin typeface="Gill Sans"/>
                <a:cs typeface="Gill Sans"/>
              </a:rPr>
              <a:t>you a dictator?</a:t>
            </a:r>
          </a:p>
        </p:txBody>
      </p:sp>
      <p:pic>
        <p:nvPicPr>
          <p:cNvPr id="94217" name="Picture 10"/>
          <p:cNvPicPr>
            <a:picLocks noChangeAspect="1" noChangeArrowheads="1"/>
          </p:cNvPicPr>
          <p:nvPr/>
        </p:nvPicPr>
        <p:blipFill>
          <a:blip r:embed="rId4"/>
          <a:srcRect/>
          <a:stretch>
            <a:fillRect/>
          </a:stretch>
        </p:blipFill>
        <p:spPr bwMode="auto">
          <a:xfrm>
            <a:off x="0" y="1676400"/>
            <a:ext cx="3473450" cy="5181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500"/>
                                        <p:tgtEl>
                                          <p:spTgt spid="819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929"/>
                                        </p:tgtEl>
                                        <p:attrNameLst>
                                          <p:attrName>style.visibility</p:attrName>
                                        </p:attrNameLst>
                                      </p:cBhvr>
                                      <p:to>
                                        <p:strVal val="visible"/>
                                      </p:to>
                                    </p:set>
                                    <p:animEffect transition="in" filter="fade">
                                      <p:cBhvr>
                                        <p:cTn id="11" dur="500"/>
                                        <p:tgtEl>
                                          <p:spTgt spid="81929"/>
                                        </p:tgtEl>
                                      </p:cBhvr>
                                    </p:animEffect>
                                  </p:childTnLst>
                                  <p:subTnLst>
                                    <p:audio>
                                      <p:cMediaNode>
                                        <p:cTn display="0" masterRel="sameClick">
                                          <p:stCondLst>
                                            <p:cond evt="begin" delay="0">
                                              <p:tn val="9"/>
                                            </p:cond>
                                          </p:stCondLst>
                                          <p:endCondLst>
                                            <p:cond evt="onStopAudio" delay="0">
                                              <p:tgtEl>
                                                <p:sldTgt/>
                                              </p:tgtEl>
                                            </p:cond>
                                          </p:endCondLst>
                                        </p:cTn>
                                        <p:tgtEl>
                                          <p:sndTgt r:embed="rId3" name="Ricochet"/>
                                        </p:tgtEl>
                                      </p:cMediaNode>
                                    </p:audio>
                                  </p:subTnLst>
                                </p:cTn>
                              </p:par>
                              <p:par>
                                <p:cTn id="12" presetID="1" presetClass="entr" presetSubtype="0" fill="hold" nodeType="withEffect">
                                  <p:stCondLst>
                                    <p:cond delay="0"/>
                                  </p:stCondLst>
                                  <p:childTnLst>
                                    <p:set>
                                      <p:cBhvr>
                                        <p:cTn id="13" dur="1" fill="hold">
                                          <p:stCondLst>
                                            <p:cond delay="0"/>
                                          </p:stCondLst>
                                        </p:cTn>
                                        <p:tgtEl>
                                          <p:spTgt spid="94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utoUpdateAnimBg="0"/>
      <p:bldP spid="8192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z="8000" b="1" dirty="0">
                <a:solidFill>
                  <a:schemeClr val="tx1"/>
                </a:solidFill>
                <a:latin typeface="Gill Sans"/>
                <a:cs typeface="Gill Sans"/>
              </a:rPr>
              <a:t>Dictation</a:t>
            </a:r>
            <a:endParaRPr lang="en-US" dirty="0">
              <a:latin typeface="Gill Sans"/>
              <a:cs typeface="Gill Sans"/>
            </a:endParaRPr>
          </a:p>
        </p:txBody>
      </p:sp>
      <p:sp>
        <p:nvSpPr>
          <p:cNvPr id="96259" name="Rectangle 3"/>
          <p:cNvSpPr>
            <a:spLocks noGrp="1" noChangeArrowheads="1"/>
          </p:cNvSpPr>
          <p:nvPr>
            <p:ph type="body" sz="half" idx="1"/>
          </p:nvPr>
        </p:nvSpPr>
        <p:spPr>
          <a:xfrm>
            <a:off x="467544" y="2120900"/>
            <a:ext cx="3886200" cy="1395413"/>
          </a:xfrm>
        </p:spPr>
        <p:txBody>
          <a:bodyPr/>
          <a:lstStyle/>
          <a:p>
            <a:pPr eaLnBrk="1" hangingPunct="1">
              <a:lnSpc>
                <a:spcPct val="90000"/>
              </a:lnSpc>
            </a:pPr>
            <a:r>
              <a:rPr lang="en-US" sz="4800" dirty="0">
                <a:latin typeface="Gill Sans"/>
                <a:cs typeface="Gill Sans"/>
              </a:rPr>
              <a:t>What do you like?</a:t>
            </a:r>
          </a:p>
          <a:p>
            <a:pPr eaLnBrk="1" hangingPunct="1">
              <a:lnSpc>
                <a:spcPct val="90000"/>
              </a:lnSpc>
            </a:pPr>
            <a:endParaRPr lang="en-US" sz="1600" dirty="0"/>
          </a:p>
          <a:p>
            <a:pPr eaLnBrk="1" hangingPunct="1">
              <a:lnSpc>
                <a:spcPct val="90000"/>
              </a:lnSpc>
              <a:buFontTx/>
              <a:buNone/>
            </a:pPr>
            <a:endParaRPr lang="en-US" sz="1600" dirty="0"/>
          </a:p>
        </p:txBody>
      </p:sp>
      <p:sp>
        <p:nvSpPr>
          <p:cNvPr id="96260" name="Rectangle 4"/>
          <p:cNvSpPr>
            <a:spLocks noGrp="1" noChangeArrowheads="1"/>
          </p:cNvSpPr>
          <p:nvPr>
            <p:ph type="body" sz="half" idx="2"/>
          </p:nvPr>
        </p:nvSpPr>
        <p:spPr>
          <a:xfrm>
            <a:off x="4644008" y="2133600"/>
            <a:ext cx="4114800" cy="1600200"/>
          </a:xfrm>
        </p:spPr>
        <p:txBody>
          <a:bodyPr/>
          <a:lstStyle/>
          <a:p>
            <a:pPr eaLnBrk="1" hangingPunct="1">
              <a:lnSpc>
                <a:spcPct val="90000"/>
              </a:lnSpc>
            </a:pPr>
            <a:r>
              <a:rPr lang="en-US" sz="4800" dirty="0">
                <a:latin typeface="Gill Sans"/>
                <a:cs typeface="Gill Sans"/>
              </a:rPr>
              <a:t>What do you dislike?</a:t>
            </a:r>
          </a:p>
          <a:p>
            <a:pPr eaLnBrk="1" hangingPunct="1">
              <a:lnSpc>
                <a:spcPct val="90000"/>
              </a:lnSpc>
              <a:buFontTx/>
              <a:buNone/>
            </a:pPr>
            <a:r>
              <a:rPr lang="en-US" sz="2400" dirty="0"/>
              <a:t>	</a:t>
            </a:r>
          </a:p>
        </p:txBody>
      </p:sp>
      <p:sp>
        <p:nvSpPr>
          <p:cNvPr id="83973" name="Rectangle 5"/>
          <p:cNvSpPr>
            <a:spLocks noChangeArrowheads="1"/>
          </p:cNvSpPr>
          <p:nvPr/>
        </p:nvSpPr>
        <p:spPr bwMode="auto">
          <a:xfrm>
            <a:off x="539552" y="4038600"/>
            <a:ext cx="4038600" cy="1708160"/>
          </a:xfrm>
          <a:prstGeom prst="rect">
            <a:avLst/>
          </a:prstGeom>
          <a:noFill/>
          <a:ln w="9525">
            <a:noFill/>
            <a:miter lim="800000"/>
            <a:headEnd/>
            <a:tailEnd/>
          </a:ln>
        </p:spPr>
        <p:txBody>
          <a:bodyPr>
            <a:prstTxWarp prst="textNoShape">
              <a:avLst/>
            </a:prstTxWarp>
            <a:spAutoFit/>
          </a:bodyPr>
          <a:lstStyle/>
          <a:p>
            <a:pPr lvl="1" eaLnBrk="1" hangingPunct="1">
              <a:lnSpc>
                <a:spcPct val="90000"/>
              </a:lnSpc>
              <a:spcBef>
                <a:spcPct val="20000"/>
              </a:spcBef>
              <a:buClr>
                <a:schemeClr val="tx2"/>
              </a:buClr>
              <a:buSzPct val="40000"/>
              <a:buFontTx/>
              <a:buBlip>
                <a:blip r:embed="rId3"/>
              </a:buBlip>
            </a:pPr>
            <a:r>
              <a:rPr lang="en-US" sz="3600" b="1" dirty="0">
                <a:solidFill>
                  <a:srgbClr val="000000"/>
                </a:solidFill>
                <a:latin typeface="Gill Sans"/>
                <a:cs typeface="Gill Sans"/>
              </a:rPr>
              <a:t>accuracy</a:t>
            </a:r>
          </a:p>
          <a:p>
            <a:pPr lvl="1" eaLnBrk="1" hangingPunct="1">
              <a:lnSpc>
                <a:spcPct val="90000"/>
              </a:lnSpc>
              <a:spcBef>
                <a:spcPct val="20000"/>
              </a:spcBef>
              <a:buClr>
                <a:schemeClr val="tx2"/>
              </a:buClr>
              <a:buSzPct val="40000"/>
              <a:buFontTx/>
              <a:buBlip>
                <a:blip r:embed="rId3"/>
              </a:buBlip>
            </a:pPr>
            <a:r>
              <a:rPr lang="en-US" sz="3600" b="1" dirty="0">
                <a:solidFill>
                  <a:srgbClr val="000000"/>
                </a:solidFill>
                <a:latin typeface="Gill Sans"/>
                <a:cs typeface="Gill Sans"/>
              </a:rPr>
              <a:t> intensive 	listening</a:t>
            </a:r>
          </a:p>
        </p:txBody>
      </p:sp>
      <p:sp>
        <p:nvSpPr>
          <p:cNvPr id="83974" name="Rectangle 6"/>
          <p:cNvSpPr>
            <a:spLocks noChangeArrowheads="1"/>
          </p:cNvSpPr>
          <p:nvPr/>
        </p:nvSpPr>
        <p:spPr bwMode="auto">
          <a:xfrm>
            <a:off x="4283968" y="4149080"/>
            <a:ext cx="4660250" cy="2585323"/>
          </a:xfrm>
          <a:prstGeom prst="rect">
            <a:avLst/>
          </a:prstGeom>
          <a:noFill/>
          <a:ln w="9525">
            <a:noFill/>
            <a:miter lim="800000"/>
            <a:headEnd/>
            <a:tailEnd/>
          </a:ln>
        </p:spPr>
        <p:txBody>
          <a:bodyPr wrap="none">
            <a:prstTxWarp prst="textNoShape">
              <a:avLst/>
            </a:prstTxWarp>
            <a:spAutoFit/>
          </a:bodyPr>
          <a:lstStyle/>
          <a:p>
            <a:pPr lvl="1" eaLnBrk="1" hangingPunct="1">
              <a:spcBef>
                <a:spcPct val="20000"/>
              </a:spcBef>
              <a:buClr>
                <a:schemeClr val="tx2"/>
              </a:buClr>
              <a:buSzPct val="40000"/>
              <a:buFontTx/>
              <a:buBlip>
                <a:blip r:embed="rId3"/>
              </a:buBlip>
            </a:pPr>
            <a:r>
              <a:rPr lang="en-US" sz="3200" b="1" dirty="0">
                <a:solidFill>
                  <a:srgbClr val="000000"/>
                </a:solidFill>
                <a:latin typeface="Gill Sans"/>
                <a:cs typeface="Gill Sans"/>
              </a:rPr>
              <a:t> </a:t>
            </a:r>
            <a:r>
              <a:rPr lang="en-US" sz="3600" b="1" dirty="0">
                <a:solidFill>
                  <a:srgbClr val="000000"/>
                </a:solidFill>
                <a:latin typeface="Gill Sans"/>
                <a:cs typeface="Gill Sans"/>
              </a:rPr>
              <a:t>boring</a:t>
            </a:r>
          </a:p>
          <a:p>
            <a:pPr lvl="1" eaLnBrk="1" hangingPunct="1">
              <a:spcBef>
                <a:spcPct val="20000"/>
              </a:spcBef>
              <a:buClr>
                <a:schemeClr val="tx2"/>
              </a:buClr>
              <a:buSzPct val="40000"/>
              <a:buFontTx/>
              <a:buBlip>
                <a:blip r:embed="rId3"/>
              </a:buBlip>
            </a:pPr>
            <a:r>
              <a:rPr lang="en-US" sz="3600" b="1" dirty="0">
                <a:solidFill>
                  <a:srgbClr val="000000"/>
                </a:solidFill>
                <a:latin typeface="Gill Sans"/>
                <a:cs typeface="Gill Sans"/>
              </a:rPr>
              <a:t> don’t have to </a:t>
            </a:r>
          </a:p>
          <a:p>
            <a:pPr lvl="1" eaLnBrk="1" hangingPunct="1">
              <a:lnSpc>
                <a:spcPct val="90000"/>
              </a:lnSpc>
              <a:spcBef>
                <a:spcPct val="20000"/>
              </a:spcBef>
              <a:buClr>
                <a:schemeClr val="tx2"/>
              </a:buClr>
              <a:buSzPct val="40000"/>
            </a:pPr>
            <a:r>
              <a:rPr lang="en-US" sz="3600" b="1" dirty="0">
                <a:solidFill>
                  <a:srgbClr val="000000"/>
                </a:solidFill>
                <a:latin typeface="Gill Sans"/>
                <a:cs typeface="Gill Sans"/>
              </a:rPr>
              <a:t>	understand</a:t>
            </a:r>
          </a:p>
          <a:p>
            <a:pPr lvl="1" eaLnBrk="1" hangingPunct="1">
              <a:spcBef>
                <a:spcPct val="20000"/>
              </a:spcBef>
              <a:buClr>
                <a:schemeClr val="tx2"/>
              </a:buClr>
              <a:buSzPct val="40000"/>
              <a:buFontTx/>
              <a:buBlip>
                <a:blip r:embed="rId3"/>
              </a:buBlip>
            </a:pPr>
            <a:r>
              <a:rPr lang="en-US" sz="3600" b="1" dirty="0">
                <a:solidFill>
                  <a:srgbClr val="000000"/>
                </a:solidFill>
                <a:latin typeface="Gill Sans"/>
                <a:cs typeface="Gill Sans"/>
              </a:rPr>
              <a:t> very “bottom up</a:t>
            </a:r>
            <a:r>
              <a:rPr lang="en-US" sz="3600" b="1" dirty="0">
                <a:solidFill>
                  <a:srgbClr val="000000"/>
                </a:solidFill>
                <a:latin typeface="Palatino" pitchFamily="-108"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fade">
                                      <p:cBhvr>
                                        <p:cTn id="7" dur="500"/>
                                        <p:tgtEl>
                                          <p:spTgt spid="83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74"/>
                                        </p:tgtEl>
                                        <p:attrNameLst>
                                          <p:attrName>style.visibility</p:attrName>
                                        </p:attrNameLst>
                                      </p:cBhvr>
                                      <p:to>
                                        <p:strVal val="visible"/>
                                      </p:to>
                                    </p:set>
                                    <p:animEffect transition="in" filter="fade">
                                      <p:cBhvr>
                                        <p:cTn id="12" dur="500"/>
                                        <p:tgtEl>
                                          <p:spTgt spid="83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utoUpdateAnimBg="0"/>
      <p:bldP spid="8397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z="6000" b="1">
                <a:solidFill>
                  <a:schemeClr val="tx1"/>
                </a:solidFill>
              </a:rPr>
              <a:t>Dictation: example</a:t>
            </a:r>
            <a:endParaRPr lang="en-US"/>
          </a:p>
        </p:txBody>
      </p:sp>
      <p:sp>
        <p:nvSpPr>
          <p:cNvPr id="98307" name="Rectangle 3"/>
          <p:cNvSpPr>
            <a:spLocks noGrp="1" noChangeArrowheads="1"/>
          </p:cNvSpPr>
          <p:nvPr>
            <p:ph type="body" sz="half" idx="1"/>
          </p:nvPr>
        </p:nvSpPr>
        <p:spPr>
          <a:xfrm>
            <a:off x="685800" y="2120900"/>
            <a:ext cx="3886200" cy="1395413"/>
          </a:xfrm>
        </p:spPr>
        <p:txBody>
          <a:bodyPr/>
          <a:lstStyle/>
          <a:p>
            <a:pPr eaLnBrk="1" hangingPunct="1">
              <a:buFontTx/>
              <a:buNone/>
            </a:pPr>
            <a:endParaRPr lang="en-US" sz="2000"/>
          </a:p>
          <a:p>
            <a:pPr eaLnBrk="1" hangingPunct="1"/>
            <a:endParaRPr lang="en-US" sz="2000"/>
          </a:p>
          <a:p>
            <a:pPr eaLnBrk="1" hangingPunct="1">
              <a:buFontTx/>
              <a:buNone/>
            </a:pPr>
            <a:endParaRPr lang="en-US" sz="2000"/>
          </a:p>
        </p:txBody>
      </p:sp>
      <p:sp>
        <p:nvSpPr>
          <p:cNvPr id="98308" name="Rectangle 4"/>
          <p:cNvSpPr>
            <a:spLocks noGrp="1" noChangeArrowheads="1"/>
          </p:cNvSpPr>
          <p:nvPr>
            <p:ph type="body" sz="half" idx="2"/>
          </p:nvPr>
        </p:nvSpPr>
        <p:spPr>
          <a:xfrm>
            <a:off x="4876800" y="1828800"/>
            <a:ext cx="4114800" cy="1600200"/>
          </a:xfrm>
        </p:spPr>
        <p:txBody>
          <a:bodyPr/>
          <a:lstStyle/>
          <a:p>
            <a:pPr eaLnBrk="1" hangingPunct="1">
              <a:buFontTx/>
              <a:buNone/>
            </a:pPr>
            <a:endParaRPr lang="en-US" sz="3600"/>
          </a:p>
          <a:p>
            <a:pPr eaLnBrk="1" hangingPunct="1">
              <a:buFontTx/>
              <a:buNone/>
            </a:pPr>
            <a:r>
              <a:rPr lang="en-US" sz="3600"/>
              <a:t>	</a:t>
            </a:r>
          </a:p>
        </p:txBody>
      </p:sp>
      <p:sp>
        <p:nvSpPr>
          <p:cNvPr id="98309" name="Rectangle 5"/>
          <p:cNvSpPr>
            <a:spLocks noChangeArrowheads="1"/>
          </p:cNvSpPr>
          <p:nvPr/>
        </p:nvSpPr>
        <p:spPr bwMode="auto">
          <a:xfrm>
            <a:off x="4953000" y="3352800"/>
            <a:ext cx="641350" cy="1163638"/>
          </a:xfrm>
          <a:prstGeom prst="rect">
            <a:avLst/>
          </a:prstGeom>
          <a:noFill/>
          <a:ln w="9525">
            <a:noFill/>
            <a:miter lim="800000"/>
            <a:headEnd/>
            <a:tailEnd/>
          </a:ln>
        </p:spPr>
        <p:txBody>
          <a:bodyPr wrap="none">
            <a:prstTxWarp prst="textNoShape">
              <a:avLst/>
            </a:prstTxWarp>
            <a:spAutoFit/>
          </a:bodyPr>
          <a:lstStyle/>
          <a:p>
            <a:pPr lvl="1" eaLnBrk="1" hangingPunct="1">
              <a:spcBef>
                <a:spcPct val="20000"/>
              </a:spcBef>
              <a:buClr>
                <a:schemeClr val="tx2"/>
              </a:buClr>
              <a:buSzPct val="40000"/>
            </a:pPr>
            <a:endParaRPr lang="en-US" sz="3200" b="1">
              <a:solidFill>
                <a:srgbClr val="000000"/>
              </a:solidFill>
              <a:latin typeface="Palatino" pitchFamily="-108" charset="0"/>
            </a:endParaRPr>
          </a:p>
          <a:p>
            <a:pPr lvl="1" eaLnBrk="1" hangingPunct="1">
              <a:spcBef>
                <a:spcPct val="20000"/>
              </a:spcBef>
              <a:buClr>
                <a:schemeClr val="tx2"/>
              </a:buClr>
              <a:buSzPct val="40000"/>
            </a:pPr>
            <a:endParaRPr lang="en-US" sz="3200" b="1">
              <a:solidFill>
                <a:srgbClr val="000000"/>
              </a:solidFill>
              <a:latin typeface="Palatino" pitchFamily="-108" charset="0"/>
            </a:endParaRPr>
          </a:p>
        </p:txBody>
      </p:sp>
      <p:sp>
        <p:nvSpPr>
          <p:cNvPr id="98310" name="Rectangle 6"/>
          <p:cNvSpPr>
            <a:spLocks noChangeArrowheads="1"/>
          </p:cNvSpPr>
          <p:nvPr/>
        </p:nvSpPr>
        <p:spPr bwMode="auto">
          <a:xfrm>
            <a:off x="762000" y="1924050"/>
            <a:ext cx="7543800"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98311" name="Rectangle 7"/>
          <p:cNvSpPr>
            <a:spLocks noChangeArrowheads="1"/>
          </p:cNvSpPr>
          <p:nvPr/>
        </p:nvSpPr>
        <p:spPr bwMode="auto">
          <a:xfrm>
            <a:off x="1905000" y="2124075"/>
            <a:ext cx="6477000"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98312" name="Rectangle 8"/>
          <p:cNvSpPr>
            <a:spLocks noChangeArrowheads="1"/>
          </p:cNvSpPr>
          <p:nvPr/>
        </p:nvSpPr>
        <p:spPr bwMode="auto">
          <a:xfrm>
            <a:off x="762000" y="1981200"/>
            <a:ext cx="4695825"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6000" b="1">
                <a:solidFill>
                  <a:schemeClr val="tx1"/>
                </a:solidFill>
              </a:rPr>
              <a:t>Dictation: example</a:t>
            </a:r>
            <a:endParaRPr lang="en-US"/>
          </a:p>
        </p:txBody>
      </p:sp>
      <p:sp>
        <p:nvSpPr>
          <p:cNvPr id="100355" name="Rectangle 3"/>
          <p:cNvSpPr>
            <a:spLocks noGrp="1" noChangeArrowheads="1"/>
          </p:cNvSpPr>
          <p:nvPr>
            <p:ph type="body" sz="half" idx="1"/>
          </p:nvPr>
        </p:nvSpPr>
        <p:spPr>
          <a:xfrm>
            <a:off x="685800" y="2120900"/>
            <a:ext cx="3886200" cy="1395413"/>
          </a:xfrm>
        </p:spPr>
        <p:txBody>
          <a:bodyPr/>
          <a:lstStyle/>
          <a:p>
            <a:pPr eaLnBrk="1" hangingPunct="1">
              <a:buFontTx/>
              <a:buNone/>
            </a:pPr>
            <a:endParaRPr lang="en-US" sz="2000"/>
          </a:p>
          <a:p>
            <a:pPr eaLnBrk="1" hangingPunct="1"/>
            <a:endParaRPr lang="en-US" sz="2000"/>
          </a:p>
          <a:p>
            <a:pPr eaLnBrk="1" hangingPunct="1">
              <a:buFontTx/>
              <a:buNone/>
            </a:pPr>
            <a:endParaRPr lang="en-US" sz="2000"/>
          </a:p>
        </p:txBody>
      </p:sp>
      <p:sp>
        <p:nvSpPr>
          <p:cNvPr id="100356" name="Rectangle 4"/>
          <p:cNvSpPr>
            <a:spLocks noGrp="1" noChangeArrowheads="1"/>
          </p:cNvSpPr>
          <p:nvPr>
            <p:ph type="body" sz="half" idx="2"/>
          </p:nvPr>
        </p:nvSpPr>
        <p:spPr>
          <a:xfrm>
            <a:off x="4876800" y="1828800"/>
            <a:ext cx="4114800" cy="1600200"/>
          </a:xfrm>
        </p:spPr>
        <p:txBody>
          <a:bodyPr/>
          <a:lstStyle/>
          <a:p>
            <a:pPr eaLnBrk="1" hangingPunct="1">
              <a:buFontTx/>
              <a:buNone/>
            </a:pPr>
            <a:endParaRPr lang="en-US" sz="3600"/>
          </a:p>
          <a:p>
            <a:pPr eaLnBrk="1" hangingPunct="1">
              <a:buFontTx/>
              <a:buNone/>
            </a:pPr>
            <a:r>
              <a:rPr lang="en-US" sz="3600"/>
              <a:t>	</a:t>
            </a:r>
          </a:p>
        </p:txBody>
      </p:sp>
      <p:sp>
        <p:nvSpPr>
          <p:cNvPr id="100357" name="Rectangle 5"/>
          <p:cNvSpPr>
            <a:spLocks noChangeArrowheads="1"/>
          </p:cNvSpPr>
          <p:nvPr/>
        </p:nvSpPr>
        <p:spPr bwMode="auto">
          <a:xfrm>
            <a:off x="4953000" y="3352800"/>
            <a:ext cx="641350" cy="1163638"/>
          </a:xfrm>
          <a:prstGeom prst="rect">
            <a:avLst/>
          </a:prstGeom>
          <a:noFill/>
          <a:ln w="9525">
            <a:noFill/>
            <a:miter lim="800000"/>
            <a:headEnd/>
            <a:tailEnd/>
          </a:ln>
        </p:spPr>
        <p:txBody>
          <a:bodyPr wrap="none">
            <a:prstTxWarp prst="textNoShape">
              <a:avLst/>
            </a:prstTxWarp>
            <a:spAutoFit/>
          </a:bodyPr>
          <a:lstStyle/>
          <a:p>
            <a:pPr lvl="1" eaLnBrk="1" hangingPunct="1">
              <a:spcBef>
                <a:spcPct val="20000"/>
              </a:spcBef>
              <a:buClr>
                <a:schemeClr val="tx2"/>
              </a:buClr>
              <a:buSzPct val="40000"/>
            </a:pPr>
            <a:endParaRPr lang="en-US" sz="3200" b="1">
              <a:solidFill>
                <a:srgbClr val="000000"/>
              </a:solidFill>
              <a:latin typeface="Palatino" pitchFamily="-108" charset="0"/>
            </a:endParaRPr>
          </a:p>
          <a:p>
            <a:pPr lvl="1" eaLnBrk="1" hangingPunct="1">
              <a:spcBef>
                <a:spcPct val="20000"/>
              </a:spcBef>
              <a:buClr>
                <a:schemeClr val="tx2"/>
              </a:buClr>
              <a:buSzPct val="40000"/>
            </a:pPr>
            <a:endParaRPr lang="en-US" sz="3200" b="1">
              <a:solidFill>
                <a:srgbClr val="000000"/>
              </a:solidFill>
              <a:latin typeface="Palatino" pitchFamily="-108" charset="0"/>
            </a:endParaRPr>
          </a:p>
        </p:txBody>
      </p:sp>
      <p:sp>
        <p:nvSpPr>
          <p:cNvPr id="100358" name="Rectangle 6"/>
          <p:cNvSpPr>
            <a:spLocks noChangeArrowheads="1"/>
          </p:cNvSpPr>
          <p:nvPr/>
        </p:nvSpPr>
        <p:spPr bwMode="auto">
          <a:xfrm>
            <a:off x="762000" y="1924050"/>
            <a:ext cx="7543800"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100359" name="Rectangle 7"/>
          <p:cNvSpPr>
            <a:spLocks noChangeArrowheads="1"/>
          </p:cNvSpPr>
          <p:nvPr/>
        </p:nvSpPr>
        <p:spPr bwMode="auto">
          <a:xfrm>
            <a:off x="1905000" y="2124075"/>
            <a:ext cx="6477000"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100360" name="Rectangle 8"/>
          <p:cNvSpPr>
            <a:spLocks noChangeArrowheads="1"/>
          </p:cNvSpPr>
          <p:nvPr/>
        </p:nvSpPr>
        <p:spPr bwMode="auto">
          <a:xfrm>
            <a:off x="762000" y="1981200"/>
            <a:ext cx="4695825"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100361" name="Rectangle 9"/>
          <p:cNvSpPr>
            <a:spLocks noChangeArrowheads="1"/>
          </p:cNvSpPr>
          <p:nvPr/>
        </p:nvSpPr>
        <p:spPr bwMode="auto">
          <a:xfrm>
            <a:off x="685800" y="1978025"/>
            <a:ext cx="8494713" cy="3046413"/>
          </a:xfrm>
          <a:prstGeom prst="rect">
            <a:avLst/>
          </a:prstGeom>
          <a:noFill/>
          <a:ln w="9525">
            <a:noFill/>
            <a:miter lim="800000"/>
            <a:headEnd/>
            <a:tailEnd/>
          </a:ln>
        </p:spPr>
        <p:txBody>
          <a:bodyPr wrap="none">
            <a:prstTxWarp prst="textNoShape">
              <a:avLst/>
            </a:prstTxWarp>
            <a:spAutoFit/>
          </a:bodyPr>
          <a:lstStyle/>
          <a:p>
            <a:pPr eaLnBrk="1" hangingPunct="1"/>
            <a:r>
              <a:rPr lang="en-US" sz="3200">
                <a:solidFill>
                  <a:srgbClr val="000000"/>
                </a:solidFill>
                <a:latin typeface="Palatino" pitchFamily="-108" charset="0"/>
              </a:rPr>
              <a:t>A long </a:t>
            </a:r>
            <a:r>
              <a:rPr lang="en-US" sz="3200" u="sng">
                <a:solidFill>
                  <a:srgbClr val="000000"/>
                </a:solidFill>
                <a:latin typeface="Marker Felt" pitchFamily="-108" charset="0"/>
                <a:ea typeface="Marker Felt" pitchFamily="-108" charset="0"/>
                <a:cs typeface="Marker Felt" pitchFamily="-108" charset="0"/>
              </a:rPr>
              <a:t>road</a:t>
            </a:r>
            <a:r>
              <a:rPr lang="en-US" sz="3200">
                <a:solidFill>
                  <a:srgbClr val="000000"/>
                </a:solidFill>
                <a:latin typeface="Palatino" pitchFamily="-108" charset="0"/>
              </a:rPr>
              <a:t> went  through a </a:t>
            </a:r>
            <a:r>
              <a:rPr lang="en-US" sz="3200" u="sng">
                <a:solidFill>
                  <a:srgbClr val="000000"/>
                </a:solidFill>
                <a:latin typeface="Palatino" pitchFamily="-108" charset="0"/>
              </a:rPr>
              <a:t>		</a:t>
            </a:r>
            <a:r>
              <a:rPr lang="en-US" sz="3200">
                <a:solidFill>
                  <a:srgbClr val="000000"/>
                </a:solidFill>
                <a:latin typeface="Palatino" pitchFamily="-108" charset="0"/>
              </a:rPr>
              <a:t>                 .</a:t>
            </a:r>
          </a:p>
          <a:p>
            <a:pPr eaLnBrk="1" hangingPunct="1"/>
            <a:r>
              <a:rPr lang="en-US" sz="3200">
                <a:solidFill>
                  <a:srgbClr val="000000"/>
                </a:solidFill>
                <a:latin typeface="Palatino" pitchFamily="-108" charset="0"/>
              </a:rPr>
              <a:t>A 		</a:t>
            </a:r>
            <a:r>
              <a:rPr lang="en-US" sz="3200" u="sng">
                <a:solidFill>
                  <a:srgbClr val="000000"/>
                </a:solidFill>
                <a:latin typeface="Palatino" pitchFamily="-108" charset="0"/>
              </a:rPr>
              <a:t>		</a:t>
            </a:r>
            <a:r>
              <a:rPr lang="en-US" sz="3200">
                <a:solidFill>
                  <a:srgbClr val="000000"/>
                </a:solidFill>
                <a:latin typeface="Palatino" pitchFamily="-108" charset="0"/>
              </a:rPr>
              <a:t> was walking down</a:t>
            </a:r>
          </a:p>
          <a:p>
            <a:pPr eaLnBrk="1" hangingPunct="1"/>
            <a:r>
              <a:rPr lang="en-US" sz="3200">
                <a:solidFill>
                  <a:srgbClr val="000000"/>
                </a:solidFill>
                <a:latin typeface="Palatino" pitchFamily="-108" charset="0"/>
              </a:rPr>
              <a:t>the road. Suddenly she saw a 		              .</a:t>
            </a:r>
          </a:p>
          <a:p>
            <a:pPr eaLnBrk="1" hangingPunct="1"/>
            <a:r>
              <a:rPr lang="en-US" sz="3200">
                <a:solidFill>
                  <a:srgbClr val="000000"/>
                </a:solidFill>
                <a:latin typeface="Palatino" pitchFamily="-108" charset="0"/>
              </a:rPr>
              <a:t>He was wearing a 	   	    shirt, </a:t>
            </a:r>
          </a:p>
          <a:p>
            <a:pPr eaLnBrk="1" hangingPunct="1"/>
            <a:r>
              <a:rPr lang="en-US" sz="3200">
                <a:solidFill>
                  <a:srgbClr val="000000"/>
                </a:solidFill>
                <a:latin typeface="Palatino" pitchFamily="-108" charset="0"/>
              </a:rPr>
              <a:t>	     			, and a        	hat.</a:t>
            </a:r>
          </a:p>
          <a:p>
            <a:pPr eaLnBrk="1" hangingPunct="1"/>
            <a:r>
              <a:rPr lang="en-US" sz="3200">
                <a:solidFill>
                  <a:srgbClr val="000000"/>
                </a:solidFill>
                <a:latin typeface="Palatino" pitchFamily="-108" charset="0"/>
              </a:rPr>
              <a:t>He 			and said,</a:t>
            </a:r>
          </a:p>
          <a:p>
            <a:pPr eaLnBrk="1" hangingPunct="1"/>
            <a:endParaRPr lang="en-US" sz="3200">
              <a:solidFill>
                <a:srgbClr val="000000"/>
              </a:solidFill>
              <a:latin typeface="Palatino" pitchFamily="-108" charset="0"/>
            </a:endParaRPr>
          </a:p>
        </p:txBody>
      </p:sp>
      <p:sp>
        <p:nvSpPr>
          <p:cNvPr id="100362" name="AutoShape 10"/>
          <p:cNvSpPr>
            <a:spLocks noChangeArrowheads="1"/>
          </p:cNvSpPr>
          <p:nvPr/>
        </p:nvSpPr>
        <p:spPr bwMode="auto">
          <a:xfrm>
            <a:off x="6019800" y="2057400"/>
            <a:ext cx="1295400" cy="457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eaLnBrk="1" hangingPunct="1"/>
            <a:endParaRPr lang="en-US" sz="3200">
              <a:solidFill>
                <a:srgbClr val="EEFF0E"/>
              </a:solidFill>
              <a:latin typeface="Palatino" pitchFamily="-108" charset="0"/>
            </a:endParaRPr>
          </a:p>
        </p:txBody>
      </p:sp>
      <p:sp>
        <p:nvSpPr>
          <p:cNvPr id="100363" name="AutoShape 11"/>
          <p:cNvSpPr>
            <a:spLocks noChangeArrowheads="1"/>
          </p:cNvSpPr>
          <p:nvPr/>
        </p:nvSpPr>
        <p:spPr bwMode="auto">
          <a:xfrm>
            <a:off x="1143000" y="2590800"/>
            <a:ext cx="1371600" cy="457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a:endParaRPr lang="en-US" sz="3200">
              <a:solidFill>
                <a:srgbClr val="EEFF0E"/>
              </a:solidFill>
              <a:latin typeface="Palatino" pitchFamily="-108" charset="0"/>
            </a:endParaRPr>
          </a:p>
        </p:txBody>
      </p:sp>
      <p:sp>
        <p:nvSpPr>
          <p:cNvPr id="100364" name="AutoShape 12"/>
          <p:cNvSpPr>
            <a:spLocks noChangeArrowheads="1"/>
          </p:cNvSpPr>
          <p:nvPr/>
        </p:nvSpPr>
        <p:spPr bwMode="auto">
          <a:xfrm>
            <a:off x="6096000" y="3048000"/>
            <a:ext cx="1295400" cy="457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eaLnBrk="1" hangingPunct="1"/>
            <a:endParaRPr lang="en-US" sz="3200">
              <a:solidFill>
                <a:srgbClr val="EEFF0E"/>
              </a:solidFill>
              <a:latin typeface="Palatino" pitchFamily="-108" charset="0"/>
            </a:endParaRPr>
          </a:p>
        </p:txBody>
      </p:sp>
      <p:sp>
        <p:nvSpPr>
          <p:cNvPr id="100365" name="AutoShape 13"/>
          <p:cNvSpPr>
            <a:spLocks noChangeArrowheads="1"/>
          </p:cNvSpPr>
          <p:nvPr/>
        </p:nvSpPr>
        <p:spPr bwMode="auto">
          <a:xfrm>
            <a:off x="4191000" y="3581400"/>
            <a:ext cx="1295400" cy="457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eaLnBrk="1" hangingPunct="1"/>
            <a:endParaRPr lang="en-US" sz="3200">
              <a:solidFill>
                <a:srgbClr val="EEFF0E"/>
              </a:solidFill>
              <a:latin typeface="Palatino" pitchFamily="-108" charset="0"/>
            </a:endParaRPr>
          </a:p>
        </p:txBody>
      </p:sp>
      <p:sp>
        <p:nvSpPr>
          <p:cNvPr id="100366" name="AutoShape 14"/>
          <p:cNvSpPr>
            <a:spLocks noChangeArrowheads="1"/>
          </p:cNvSpPr>
          <p:nvPr/>
        </p:nvSpPr>
        <p:spPr bwMode="auto">
          <a:xfrm>
            <a:off x="762000" y="4038600"/>
            <a:ext cx="1295400" cy="457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eaLnBrk="1" hangingPunct="1"/>
            <a:endParaRPr lang="en-US" sz="3200">
              <a:solidFill>
                <a:srgbClr val="EEFF0E"/>
              </a:solidFill>
              <a:latin typeface="Palatino" pitchFamily="-108" charset="0"/>
            </a:endParaRPr>
          </a:p>
        </p:txBody>
      </p:sp>
      <p:sp>
        <p:nvSpPr>
          <p:cNvPr id="100367" name="AutoShape 15"/>
          <p:cNvSpPr>
            <a:spLocks noChangeArrowheads="1"/>
          </p:cNvSpPr>
          <p:nvPr/>
        </p:nvSpPr>
        <p:spPr bwMode="auto">
          <a:xfrm>
            <a:off x="5767388" y="3962400"/>
            <a:ext cx="1295400" cy="457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eaLnBrk="1" hangingPunct="1"/>
            <a:endParaRPr lang="en-US" sz="3200">
              <a:solidFill>
                <a:srgbClr val="EEFF0E"/>
              </a:solidFill>
              <a:latin typeface="Palatino" pitchFamily="-108" charset="0"/>
            </a:endParaRPr>
          </a:p>
        </p:txBody>
      </p:sp>
      <p:sp>
        <p:nvSpPr>
          <p:cNvPr id="100368" name="AutoShape 16"/>
          <p:cNvSpPr>
            <a:spLocks noChangeArrowheads="1"/>
          </p:cNvSpPr>
          <p:nvPr/>
        </p:nvSpPr>
        <p:spPr bwMode="auto">
          <a:xfrm>
            <a:off x="914400" y="5029200"/>
            <a:ext cx="7010400" cy="838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eaLnBrk="1" hangingPunct="1"/>
            <a:r>
              <a:rPr lang="en-US" sz="3200">
                <a:solidFill>
                  <a:srgbClr val="EEFF0E"/>
                </a:solidFill>
                <a:latin typeface="Palatino" pitchFamily="-108" charset="0"/>
              </a:rPr>
              <a:t>“”22</a:t>
            </a:r>
          </a:p>
        </p:txBody>
      </p:sp>
      <p:sp>
        <p:nvSpPr>
          <p:cNvPr id="100369" name="Text Box 17"/>
          <p:cNvSpPr txBox="1">
            <a:spLocks noChangeArrowheads="1"/>
          </p:cNvSpPr>
          <p:nvPr/>
        </p:nvSpPr>
        <p:spPr bwMode="auto">
          <a:xfrm>
            <a:off x="974725" y="5105400"/>
            <a:ext cx="6569075" cy="579438"/>
          </a:xfrm>
          <a:prstGeom prst="rect">
            <a:avLst/>
          </a:prstGeom>
          <a:noFill/>
          <a:ln w="9525">
            <a:noFill/>
            <a:miter lim="800000"/>
            <a:headEnd/>
            <a:tailEnd/>
          </a:ln>
        </p:spPr>
        <p:txBody>
          <a:bodyPr>
            <a:prstTxWarp prst="textNoShape">
              <a:avLst/>
            </a:prstTxWarp>
            <a:spAutoFit/>
          </a:bodyPr>
          <a:lstStyle/>
          <a:p>
            <a:pPr eaLnBrk="1" hangingPunct="1"/>
            <a:r>
              <a:rPr lang="en-US" sz="3200">
                <a:solidFill>
                  <a:srgbClr val="000000"/>
                </a:solidFill>
                <a:latin typeface="Palatino" pitchFamily="-108" charset="0"/>
              </a:rPr>
              <a:t>“                                                     ”            </a:t>
            </a:r>
            <a:endParaRPr lang="en-US" sz="3200">
              <a:latin typeface="Palatino" pitchFamily="-108" charset="0"/>
            </a:endParaRPr>
          </a:p>
        </p:txBody>
      </p:sp>
      <p:sp>
        <p:nvSpPr>
          <p:cNvPr id="100370" name="AutoShape 18"/>
          <p:cNvSpPr>
            <a:spLocks noChangeArrowheads="1"/>
          </p:cNvSpPr>
          <p:nvPr/>
        </p:nvSpPr>
        <p:spPr bwMode="auto">
          <a:xfrm>
            <a:off x="1143000" y="2057400"/>
            <a:ext cx="838200" cy="457200"/>
          </a:xfrm>
          <a:prstGeom prst="roundRect">
            <a:avLst>
              <a:gd name="adj" fmla="val 16667"/>
            </a:avLst>
          </a:prstGeom>
          <a:solidFill>
            <a:srgbClr val="EEFF0E"/>
          </a:solidFill>
          <a:ln w="9525">
            <a:solidFill>
              <a:schemeClr val="tx1"/>
            </a:solidFill>
            <a:round/>
            <a:headEnd/>
            <a:tailEnd/>
          </a:ln>
        </p:spPr>
        <p:txBody>
          <a:bodyPr wrap="none" anchor="ctr">
            <a:prstTxWarp prst="textNoShape">
              <a:avLst/>
            </a:prstTxWarp>
          </a:bodyPr>
          <a:lstStyle/>
          <a:p>
            <a:pPr algn="ctr"/>
            <a:endParaRPr lang="en-US" sz="3200">
              <a:solidFill>
                <a:srgbClr val="EEFF0E"/>
              </a:solidFill>
              <a:latin typeface="Palatino" pitchFamily="-108" charset="0"/>
            </a:endParaRPr>
          </a:p>
        </p:txBody>
      </p:sp>
      <p:sp>
        <p:nvSpPr>
          <p:cNvPr id="100371" name="Rectangle 19"/>
          <p:cNvSpPr>
            <a:spLocks noChangeArrowheads="1"/>
          </p:cNvSpPr>
          <p:nvPr/>
        </p:nvSpPr>
        <p:spPr bwMode="auto">
          <a:xfrm>
            <a:off x="1066800" y="1992313"/>
            <a:ext cx="903288" cy="579437"/>
          </a:xfrm>
          <a:prstGeom prst="rect">
            <a:avLst/>
          </a:prstGeom>
          <a:noFill/>
          <a:ln w="9525">
            <a:noFill/>
            <a:miter lim="800000"/>
            <a:headEnd/>
            <a:tailEnd/>
          </a:ln>
        </p:spPr>
        <p:txBody>
          <a:bodyPr wrap="none">
            <a:prstTxWarp prst="textNoShape">
              <a:avLst/>
            </a:prstTxWarp>
            <a:spAutoFit/>
          </a:bodyPr>
          <a:lstStyle/>
          <a:p>
            <a:pPr eaLnBrk="1" hangingPunct="1"/>
            <a:r>
              <a:rPr lang="en-US" sz="3200">
                <a:solidFill>
                  <a:srgbClr val="1E16EB"/>
                </a:solidFill>
                <a:latin typeface="Marker Felt" pitchFamily="-108" charset="0"/>
              </a:rPr>
              <a:t> long</a:t>
            </a:r>
            <a:endParaRPr lang="en-US" sz="3200">
              <a:latin typeface="Palatino" pitchFamily="-108" charset="0"/>
            </a:endParaRPr>
          </a:p>
        </p:txBody>
      </p:sp>
      <p:sp>
        <p:nvSpPr>
          <p:cNvPr id="100372" name="Line 20"/>
          <p:cNvSpPr>
            <a:spLocks noChangeShapeType="1"/>
          </p:cNvSpPr>
          <p:nvPr/>
        </p:nvSpPr>
        <p:spPr bwMode="auto">
          <a:xfrm>
            <a:off x="2590800" y="2971800"/>
            <a:ext cx="1752600" cy="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100373" name="Line 24"/>
          <p:cNvSpPr>
            <a:spLocks noChangeShapeType="1"/>
          </p:cNvSpPr>
          <p:nvPr/>
        </p:nvSpPr>
        <p:spPr bwMode="auto">
          <a:xfrm>
            <a:off x="7543800" y="3429000"/>
            <a:ext cx="914400" cy="4603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100374" name="Line 25"/>
          <p:cNvSpPr>
            <a:spLocks noChangeShapeType="1"/>
          </p:cNvSpPr>
          <p:nvPr/>
        </p:nvSpPr>
        <p:spPr bwMode="auto">
          <a:xfrm>
            <a:off x="2362200" y="4419600"/>
            <a:ext cx="1752600" cy="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100375" name="Line 26"/>
          <p:cNvSpPr>
            <a:spLocks noChangeShapeType="1"/>
          </p:cNvSpPr>
          <p:nvPr/>
        </p:nvSpPr>
        <p:spPr bwMode="auto">
          <a:xfrm>
            <a:off x="1524000" y="4876800"/>
            <a:ext cx="1752600" cy="0"/>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
        <p:nvSpPr>
          <p:cNvPr id="100376" name="Line 20"/>
          <p:cNvSpPr>
            <a:spLocks noChangeShapeType="1"/>
          </p:cNvSpPr>
          <p:nvPr/>
        </p:nvSpPr>
        <p:spPr bwMode="auto">
          <a:xfrm>
            <a:off x="7391400" y="2514600"/>
            <a:ext cx="1447800" cy="46038"/>
          </a:xfrm>
          <a:prstGeom prst="line">
            <a:avLst/>
          </a:prstGeom>
          <a:noFill/>
          <a:ln w="28575">
            <a:solidFill>
              <a:srgbClr val="000000"/>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905000" y="2286000"/>
            <a:ext cx="7772400" cy="4114800"/>
          </a:xfrm>
        </p:spPr>
        <p:txBody>
          <a:bodyPr/>
          <a:lstStyle/>
          <a:p>
            <a:pPr eaLnBrk="1" hangingPunct="1">
              <a:buFontTx/>
              <a:buNone/>
            </a:pPr>
            <a:endParaRPr lang="en-US"/>
          </a:p>
          <a:p>
            <a:pPr eaLnBrk="1" hangingPunct="1"/>
            <a:endParaRPr lang="en-US"/>
          </a:p>
        </p:txBody>
      </p:sp>
      <p:sp>
        <p:nvSpPr>
          <p:cNvPr id="22531" name="Rectangle 5"/>
          <p:cNvSpPr>
            <a:spLocks noChangeArrowheads="1"/>
          </p:cNvSpPr>
          <p:nvPr/>
        </p:nvSpPr>
        <p:spPr bwMode="auto">
          <a:xfrm>
            <a:off x="4057650" y="4633913"/>
            <a:ext cx="169863" cy="457200"/>
          </a:xfrm>
          <a:prstGeom prst="rect">
            <a:avLst/>
          </a:prstGeom>
          <a:noFill/>
          <a:ln w="9525">
            <a:noFill/>
            <a:miter lim="800000"/>
            <a:headEnd/>
            <a:tailEnd/>
          </a:ln>
        </p:spPr>
        <p:txBody>
          <a:bodyPr wrap="none">
            <a:prstTxWarp prst="textNoShape">
              <a:avLst/>
            </a:prstTxWarp>
            <a:spAutoFit/>
          </a:bodyPr>
          <a:lstStyle/>
          <a:p>
            <a:pPr eaLnBrk="1" hangingPunct="1"/>
            <a:endParaRPr lang="en-US">
              <a:latin typeface="Palatino" pitchFamily="-108" charset="0"/>
            </a:endParaRPr>
          </a:p>
        </p:txBody>
      </p:sp>
      <p:sp>
        <p:nvSpPr>
          <p:cNvPr id="22532" name="Rectangle 6"/>
          <p:cNvSpPr>
            <a:spLocks noChangeArrowheads="1"/>
          </p:cNvSpPr>
          <p:nvPr/>
        </p:nvSpPr>
        <p:spPr bwMode="auto">
          <a:xfrm>
            <a:off x="2517775" y="4513263"/>
            <a:ext cx="169863" cy="1920875"/>
          </a:xfrm>
          <a:prstGeom prst="rect">
            <a:avLst/>
          </a:prstGeom>
          <a:noFill/>
          <a:ln w="9525">
            <a:noFill/>
            <a:miter lim="800000"/>
            <a:headEnd/>
            <a:tailEnd/>
          </a:ln>
        </p:spPr>
        <p:txBody>
          <a:bodyPr wrap="none">
            <a:prstTxWarp prst="textNoShape">
              <a:avLst/>
            </a:prstTxWarp>
            <a:spAutoFit/>
          </a:bodyPr>
          <a:lstStyle/>
          <a:p>
            <a:pPr eaLnBrk="1" hangingPunct="1"/>
            <a:endParaRPr lang="en-US" sz="6000">
              <a:latin typeface="Palatino" pitchFamily="-108" charset="0"/>
            </a:endParaRPr>
          </a:p>
          <a:p>
            <a:pPr eaLnBrk="1" hangingPunct="1"/>
            <a:endParaRPr lang="en-US" sz="6000">
              <a:latin typeface="Palatino" pitchFamily="-108" charset="0"/>
            </a:endParaRPr>
          </a:p>
        </p:txBody>
      </p:sp>
      <p:sp>
        <p:nvSpPr>
          <p:cNvPr id="22533" name="Title 10"/>
          <p:cNvSpPr>
            <a:spLocks noGrp="1"/>
          </p:cNvSpPr>
          <p:nvPr>
            <p:ph type="title"/>
          </p:nvPr>
        </p:nvSpPr>
        <p:spPr>
          <a:xfrm>
            <a:off x="457200" y="2286000"/>
            <a:ext cx="7772400" cy="1143000"/>
          </a:xfrm>
        </p:spPr>
        <p:txBody>
          <a:bodyPr/>
          <a:lstStyle/>
          <a:p>
            <a:endParaRPr lang="en-US"/>
          </a:p>
        </p:txBody>
      </p:sp>
      <p:pic>
        <p:nvPicPr>
          <p:cNvPr id="22534" name="Picture 11"/>
          <p:cNvPicPr>
            <a:picLocks noChangeAspect="1"/>
          </p:cNvPicPr>
          <p:nvPr/>
        </p:nvPicPr>
        <p:blipFill>
          <a:blip r:embed="rId3"/>
          <a:srcRect/>
          <a:stretch>
            <a:fillRect/>
          </a:stretch>
        </p:blipFill>
        <p:spPr bwMode="auto">
          <a:xfrm>
            <a:off x="0" y="-381000"/>
            <a:ext cx="4267200" cy="4267200"/>
          </a:xfrm>
          <a:prstGeom prst="rect">
            <a:avLst/>
          </a:prstGeom>
          <a:noFill/>
          <a:ln w="9525">
            <a:noFill/>
            <a:miter lim="800000"/>
            <a:headEnd/>
            <a:tailEnd/>
          </a:ln>
        </p:spPr>
      </p:pic>
      <p:pic>
        <p:nvPicPr>
          <p:cNvPr id="13" name="Picture 12"/>
          <p:cNvPicPr>
            <a:picLocks noChangeAspect="1"/>
          </p:cNvPicPr>
          <p:nvPr/>
        </p:nvPicPr>
        <p:blipFill>
          <a:blip r:embed="rId4"/>
          <a:srcRect/>
          <a:stretch>
            <a:fillRect/>
          </a:stretch>
        </p:blipFill>
        <p:spPr bwMode="auto">
          <a:xfrm>
            <a:off x="4267200" y="0"/>
            <a:ext cx="5133975" cy="3657600"/>
          </a:xfrm>
          <a:prstGeom prst="rect">
            <a:avLst/>
          </a:prstGeom>
          <a:noFill/>
          <a:ln w="9525">
            <a:noFill/>
            <a:miter lim="800000"/>
            <a:headEnd/>
            <a:tailEnd/>
          </a:ln>
        </p:spPr>
      </p:pic>
      <p:pic>
        <p:nvPicPr>
          <p:cNvPr id="14" name="Picture 13"/>
          <p:cNvPicPr>
            <a:picLocks noChangeAspect="1"/>
          </p:cNvPicPr>
          <p:nvPr/>
        </p:nvPicPr>
        <p:blipFill>
          <a:blip r:embed="rId5"/>
          <a:srcRect/>
          <a:stretch>
            <a:fillRect/>
          </a:stretch>
        </p:blipFill>
        <p:spPr bwMode="auto">
          <a:xfrm>
            <a:off x="0" y="3652838"/>
            <a:ext cx="4267200" cy="3205162"/>
          </a:xfrm>
          <a:prstGeom prst="rect">
            <a:avLst/>
          </a:prstGeom>
          <a:noFill/>
          <a:ln w="9525">
            <a:noFill/>
            <a:miter lim="800000"/>
            <a:headEnd/>
            <a:tailEnd/>
          </a:ln>
        </p:spPr>
      </p:pic>
      <p:pic>
        <p:nvPicPr>
          <p:cNvPr id="15" name="Picture 14"/>
          <p:cNvPicPr>
            <a:picLocks noChangeAspect="1"/>
          </p:cNvPicPr>
          <p:nvPr/>
        </p:nvPicPr>
        <p:blipFill>
          <a:blip r:embed="rId6"/>
          <a:srcRect/>
          <a:stretch>
            <a:fillRect/>
          </a:stretch>
        </p:blipFill>
        <p:spPr bwMode="auto">
          <a:xfrm>
            <a:off x="4343400" y="3733800"/>
            <a:ext cx="4343400" cy="30607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2667000" y="381000"/>
            <a:ext cx="7848600" cy="1006475"/>
          </a:xfrm>
          <a:prstGeom prst="rect">
            <a:avLst/>
          </a:prstGeom>
          <a:noFill/>
          <a:ln w="9525">
            <a:noFill/>
            <a:miter lim="800000"/>
            <a:headEnd/>
            <a:tailEnd/>
          </a:ln>
        </p:spPr>
        <p:txBody>
          <a:bodyPr>
            <a:prstTxWarp prst="textNoShape">
              <a:avLst/>
            </a:prstTxWarp>
            <a:spAutoFit/>
          </a:bodyPr>
          <a:lstStyle/>
          <a:p>
            <a:r>
              <a:rPr lang="ja-JP" altLang="en-US" sz="6000" dirty="0">
                <a:latin typeface="Gill Sans"/>
                <a:ea typeface="Osaka" pitchFamily="-108" charset="-128"/>
                <a:cs typeface="Gill Sans"/>
              </a:rPr>
              <a:t>Read &amp; run</a:t>
            </a:r>
          </a:p>
        </p:txBody>
      </p:sp>
      <p:sp>
        <p:nvSpPr>
          <p:cNvPr id="88067" name="Rectangle 3"/>
          <p:cNvSpPr>
            <a:spLocks noGrp="1" noChangeArrowheads="1"/>
          </p:cNvSpPr>
          <p:nvPr>
            <p:ph type="title"/>
          </p:nvPr>
        </p:nvSpPr>
        <p:spPr>
          <a:xfrm>
            <a:off x="2289720" y="4495800"/>
            <a:ext cx="8763000" cy="3733800"/>
          </a:xfrm>
          <a:noFill/>
        </p:spPr>
        <p:txBody>
          <a:bodyPr/>
          <a:lstStyle/>
          <a:p>
            <a:pPr algn="l"/>
            <a:r>
              <a:rPr lang="en-US" altLang="ja-JP" sz="3600" dirty="0">
                <a:solidFill>
                  <a:srgbClr val="1E16EB"/>
                </a:solidFill>
                <a:ea typeface="Osaka" pitchFamily="-108" charset="-128"/>
                <a:cs typeface="Osaka" pitchFamily="-108" charset="-128"/>
              </a:rPr>
              <a:t>A, </a:t>
            </a:r>
            <a:r>
              <a:rPr lang="en-US" altLang="ja-JP" sz="3600" dirty="0" smtClean="0">
                <a:solidFill>
                  <a:srgbClr val="1E16EB"/>
                </a:solidFill>
                <a:ea typeface="Osaka" pitchFamily="-108" charset="-128"/>
                <a:cs typeface="Osaka" pitchFamily="-108" charset="-128"/>
              </a:rPr>
              <a:t>Look </a:t>
            </a:r>
            <a:r>
              <a:rPr lang="en-US" altLang="ja-JP" sz="3600" dirty="0">
                <a:solidFill>
                  <a:srgbClr val="1E16EB"/>
                </a:solidFill>
                <a:ea typeface="Osaka" pitchFamily="-108" charset="-128"/>
                <a:cs typeface="Osaka" pitchFamily="-108" charset="-128"/>
              </a:rPr>
              <a:t>at your handout. </a:t>
            </a:r>
            <a:br>
              <a:rPr lang="en-US" altLang="ja-JP" sz="3600" dirty="0">
                <a:solidFill>
                  <a:srgbClr val="1E16EB"/>
                </a:solidFill>
                <a:ea typeface="Osaka" pitchFamily="-108" charset="-128"/>
                <a:cs typeface="Osaka" pitchFamily="-108" charset="-128"/>
              </a:rPr>
            </a:br>
            <a:r>
              <a:rPr lang="en-US" altLang="ja-JP" sz="3600" dirty="0">
                <a:solidFill>
                  <a:srgbClr val="1E16EB"/>
                </a:solidFill>
                <a:ea typeface="Osaka" pitchFamily="-108" charset="-128"/>
                <a:cs typeface="Osaka" pitchFamily="-108" charset="-128"/>
              </a:rPr>
              <a:t> </a:t>
            </a:r>
            <a:r>
              <a:rPr lang="en-US" altLang="ja-JP" sz="3600" dirty="0" smtClean="0">
                <a:solidFill>
                  <a:srgbClr val="1E16EB"/>
                </a:solidFill>
                <a:ea typeface="Osaka" pitchFamily="-108" charset="-128"/>
                <a:cs typeface="Osaka" pitchFamily="-108" charset="-128"/>
              </a:rPr>
              <a:t>  What </a:t>
            </a:r>
            <a:r>
              <a:rPr lang="en-US" altLang="ja-JP" sz="3600" dirty="0">
                <a:solidFill>
                  <a:srgbClr val="1E16EB"/>
                </a:solidFill>
                <a:ea typeface="Osaka" pitchFamily="-108" charset="-128"/>
                <a:cs typeface="Osaka" pitchFamily="-108" charset="-128"/>
              </a:rPr>
              <a:t>do you need to know?</a:t>
            </a:r>
            <a:br>
              <a:rPr lang="en-US" altLang="ja-JP" sz="3600" dirty="0">
                <a:solidFill>
                  <a:srgbClr val="1E16EB"/>
                </a:solidFill>
                <a:ea typeface="Osaka" pitchFamily="-108" charset="-128"/>
                <a:cs typeface="Osaka" pitchFamily="-108" charset="-128"/>
              </a:rPr>
            </a:br>
            <a:r>
              <a:rPr lang="en-US" altLang="ja-JP" sz="3600" dirty="0">
                <a:solidFill>
                  <a:srgbClr val="1E16EB"/>
                </a:solidFill>
                <a:ea typeface="Osaka" pitchFamily="-108" charset="-128"/>
                <a:cs typeface="Osaka" pitchFamily="-108" charset="-128"/>
              </a:rPr>
              <a:t>			Tell B.</a:t>
            </a:r>
            <a:br>
              <a:rPr lang="en-US" altLang="ja-JP" sz="3600" dirty="0">
                <a:solidFill>
                  <a:srgbClr val="1E16EB"/>
                </a:solidFill>
                <a:ea typeface="Osaka" pitchFamily="-108" charset="-128"/>
                <a:cs typeface="Osaka" pitchFamily="-108" charset="-128"/>
              </a:rPr>
            </a:br>
            <a:r>
              <a:rPr lang="en-US" altLang="ja-JP" sz="3600" dirty="0">
                <a:solidFill>
                  <a:srgbClr val="1E16EB"/>
                </a:solidFill>
                <a:ea typeface="Osaka" pitchFamily="-108" charset="-128"/>
                <a:cs typeface="Osaka" pitchFamily="-108" charset="-128"/>
              </a:rPr>
              <a:t/>
            </a:r>
            <a:br>
              <a:rPr lang="en-US" altLang="ja-JP" sz="3600" dirty="0">
                <a:solidFill>
                  <a:srgbClr val="1E16EB"/>
                </a:solidFill>
                <a:ea typeface="Osaka" pitchFamily="-108" charset="-128"/>
                <a:cs typeface="Osaka" pitchFamily="-108" charset="-128"/>
              </a:rPr>
            </a:br>
            <a:r>
              <a:rPr lang="en-US" altLang="ja-JP" sz="3600" dirty="0">
                <a:solidFill>
                  <a:srgbClr val="FF1127"/>
                </a:solidFill>
                <a:ea typeface="Osaka" pitchFamily="-108" charset="-128"/>
                <a:cs typeface="Osaka" pitchFamily="-108" charset="-128"/>
              </a:rPr>
              <a:t>B, go to the poster outside.</a:t>
            </a:r>
            <a:br>
              <a:rPr lang="en-US" altLang="ja-JP" sz="3600" dirty="0">
                <a:solidFill>
                  <a:srgbClr val="FF1127"/>
                </a:solidFill>
                <a:ea typeface="Osaka" pitchFamily="-108" charset="-128"/>
                <a:cs typeface="Osaka" pitchFamily="-108" charset="-128"/>
              </a:rPr>
            </a:br>
            <a:r>
              <a:rPr lang="en-US" altLang="ja-JP" sz="3600" dirty="0">
                <a:solidFill>
                  <a:srgbClr val="FF1127"/>
                </a:solidFill>
                <a:ea typeface="Osaka" pitchFamily="-108" charset="-128"/>
                <a:cs typeface="Osaka" pitchFamily="-108" charset="-128"/>
              </a:rPr>
              <a:t>Read and remember as much as you can. Come back. Tell A.</a:t>
            </a:r>
            <a:br>
              <a:rPr lang="en-US" altLang="ja-JP" sz="3600" dirty="0">
                <a:solidFill>
                  <a:srgbClr val="FF1127"/>
                </a:solidFill>
                <a:ea typeface="Osaka" pitchFamily="-108" charset="-128"/>
                <a:cs typeface="Osaka" pitchFamily="-108" charset="-128"/>
              </a:rPr>
            </a:br>
            <a:r>
              <a:rPr lang="en-US" altLang="ja-JP" sz="3600" dirty="0">
                <a:solidFill>
                  <a:srgbClr val="FF1127"/>
                </a:solidFill>
                <a:ea typeface="Osaka" pitchFamily="-108" charset="-128"/>
                <a:cs typeface="Osaka" pitchFamily="-108" charset="-128"/>
              </a:rPr>
              <a:t/>
            </a:r>
            <a:br>
              <a:rPr lang="en-US" altLang="ja-JP" sz="3600" dirty="0">
                <a:solidFill>
                  <a:srgbClr val="FF1127"/>
                </a:solidFill>
                <a:ea typeface="Osaka" pitchFamily="-108" charset="-128"/>
                <a:cs typeface="Osaka" pitchFamily="-108" charset="-128"/>
              </a:rPr>
            </a:br>
            <a:r>
              <a:rPr lang="en-US" altLang="ja-JP" sz="3600" dirty="0">
                <a:solidFill>
                  <a:srgbClr val="FF1127"/>
                </a:solidFill>
                <a:ea typeface="Osaka" pitchFamily="-108" charset="-128"/>
                <a:cs typeface="Osaka" pitchFamily="-108" charset="-128"/>
              </a:rPr>
              <a:t>Change roles and keep going. </a:t>
            </a:r>
            <a:br>
              <a:rPr lang="en-US" altLang="ja-JP" sz="3600" dirty="0">
                <a:solidFill>
                  <a:srgbClr val="FF1127"/>
                </a:solidFill>
                <a:ea typeface="Osaka" pitchFamily="-108" charset="-128"/>
                <a:cs typeface="Osaka" pitchFamily="-108" charset="-128"/>
              </a:rPr>
            </a:br>
            <a:r>
              <a:rPr lang="en-US" altLang="ja-JP" sz="3600" dirty="0">
                <a:solidFill>
                  <a:srgbClr val="FF1127"/>
                </a:solidFill>
                <a:ea typeface="Osaka" pitchFamily="-108" charset="-128"/>
                <a:cs typeface="Osaka" pitchFamily="-108" charset="-128"/>
              </a:rPr>
              <a:t/>
            </a:r>
            <a:br>
              <a:rPr lang="en-US" altLang="ja-JP" sz="3600" dirty="0">
                <a:solidFill>
                  <a:srgbClr val="FF1127"/>
                </a:solidFill>
                <a:ea typeface="Osaka" pitchFamily="-108" charset="-128"/>
                <a:cs typeface="Osaka" pitchFamily="-108" charset="-128"/>
              </a:rPr>
            </a:br>
            <a:r>
              <a:rPr lang="en-US" altLang="ja-JP" sz="5400" dirty="0">
                <a:solidFill>
                  <a:srgbClr val="1E16EB"/>
                </a:solidFill>
                <a:ea typeface="Osaka" pitchFamily="-108" charset="-128"/>
                <a:cs typeface="Osaka" pitchFamily="-108" charset="-128"/>
              </a:rPr>
              <a:t/>
            </a:r>
            <a:br>
              <a:rPr lang="en-US" altLang="ja-JP" sz="5400" dirty="0">
                <a:solidFill>
                  <a:srgbClr val="1E16EB"/>
                </a:solidFill>
                <a:ea typeface="Osaka" pitchFamily="-108" charset="-128"/>
                <a:cs typeface="Osaka" pitchFamily="-108" charset="-128"/>
              </a:rPr>
            </a:br>
            <a:r>
              <a:rPr lang="en-US" altLang="ja-JP" sz="2400" dirty="0">
                <a:solidFill>
                  <a:srgbClr val="1E16EB"/>
                </a:solidFill>
                <a:ea typeface="Osaka" pitchFamily="-108" charset="-128"/>
                <a:cs typeface="Osaka" pitchFamily="-108" charset="-128"/>
              </a:rPr>
              <a:t/>
            </a:r>
            <a:br>
              <a:rPr lang="en-US" altLang="ja-JP" sz="2400" dirty="0">
                <a:solidFill>
                  <a:srgbClr val="1E16EB"/>
                </a:solidFill>
                <a:ea typeface="Osaka" pitchFamily="-108" charset="-128"/>
                <a:cs typeface="Osaka" pitchFamily="-108" charset="-128"/>
              </a:rPr>
            </a:br>
            <a:r>
              <a:rPr lang="en-US" altLang="ja-JP" sz="5400" dirty="0">
                <a:solidFill>
                  <a:srgbClr val="FF1127"/>
                </a:solidFill>
                <a:ea typeface="Osaka" pitchFamily="-108" charset="-128"/>
                <a:cs typeface="Osaka" pitchFamily="-108" charset="-128"/>
              </a:rPr>
              <a:t>Right!</a:t>
            </a:r>
            <a:br>
              <a:rPr lang="en-US" altLang="ja-JP" sz="5400" dirty="0">
                <a:solidFill>
                  <a:srgbClr val="FF1127"/>
                </a:solidFill>
                <a:ea typeface="Osaka" pitchFamily="-108" charset="-128"/>
                <a:cs typeface="Osaka" pitchFamily="-108" charset="-128"/>
              </a:rPr>
            </a:br>
            <a:r>
              <a:rPr lang="en-US" altLang="ja-JP" sz="2400" dirty="0">
                <a:solidFill>
                  <a:srgbClr val="FF1127"/>
                </a:solidFill>
                <a:ea typeface="Osaka" pitchFamily="-108" charset="-128"/>
                <a:cs typeface="Osaka" pitchFamily="-108" charset="-128"/>
              </a:rPr>
              <a:t>OR</a:t>
            </a:r>
            <a:br>
              <a:rPr lang="en-US" altLang="ja-JP" sz="2400" dirty="0">
                <a:solidFill>
                  <a:srgbClr val="FF1127"/>
                </a:solidFill>
                <a:ea typeface="Osaka" pitchFamily="-108" charset="-128"/>
                <a:cs typeface="Osaka" pitchFamily="-108" charset="-128"/>
              </a:rPr>
            </a:br>
            <a:r>
              <a:rPr lang="en-US" altLang="ja-JP" sz="5400" dirty="0">
                <a:solidFill>
                  <a:srgbClr val="FF1127"/>
                </a:solidFill>
                <a:ea typeface="Osaka" pitchFamily="-108" charset="-128"/>
                <a:cs typeface="Osaka" pitchFamily="-108" charset="-128"/>
              </a:rPr>
              <a:t>No, It‘s </a:t>
            </a:r>
            <a:r>
              <a:rPr lang="en-US" altLang="ja-JP" sz="5400" u="sng" dirty="0">
                <a:solidFill>
                  <a:srgbClr val="FF1127"/>
                </a:solidFill>
                <a:ea typeface="Osaka" pitchFamily="-108" charset="-128"/>
                <a:cs typeface="Osaka" pitchFamily="-108" charset="-128"/>
              </a:rPr>
              <a:t>       </a:t>
            </a:r>
            <a:r>
              <a:rPr lang="en-US" altLang="ja-JP" sz="5400" dirty="0" err="1">
                <a:solidFill>
                  <a:srgbClr val="FF1127"/>
                </a:solidFill>
                <a:ea typeface="Osaka" pitchFamily="-108" charset="-128"/>
                <a:cs typeface="Osaka" pitchFamily="-108" charset="-128"/>
              </a:rPr>
              <a:t>er</a:t>
            </a:r>
            <a:r>
              <a:rPr lang="en-US" altLang="ja-JP" sz="5400" dirty="0">
                <a:solidFill>
                  <a:srgbClr val="FF1127"/>
                </a:solidFill>
                <a:ea typeface="Osaka" pitchFamily="-108" charset="-128"/>
                <a:cs typeface="Osaka" pitchFamily="-108" charset="-128"/>
              </a:rPr>
              <a:t> than a </a:t>
            </a:r>
            <a:r>
              <a:rPr lang="en-US" altLang="ja-JP" sz="5400" u="sng" dirty="0">
                <a:solidFill>
                  <a:srgbClr val="FF1127"/>
                </a:solidFill>
                <a:ea typeface="Osaka" pitchFamily="-108" charset="-128"/>
                <a:cs typeface="Osaka" pitchFamily="-108" charset="-128"/>
              </a:rPr>
              <a:t>     </a:t>
            </a:r>
            <a:r>
              <a:rPr lang="en-US" altLang="ja-JP" sz="5400" dirty="0">
                <a:solidFill>
                  <a:srgbClr val="FF1127"/>
                </a:solidFill>
                <a:ea typeface="Osaka" pitchFamily="-108" charset="-128"/>
                <a:cs typeface="Osaka" pitchFamily="-108" charset="-128"/>
              </a:rPr>
              <a:t>.</a:t>
            </a:r>
            <a:br>
              <a:rPr lang="en-US" altLang="ja-JP" sz="5400" dirty="0">
                <a:solidFill>
                  <a:srgbClr val="FF1127"/>
                </a:solidFill>
                <a:ea typeface="Osaka" pitchFamily="-108" charset="-128"/>
                <a:cs typeface="Osaka" pitchFamily="-108" charset="-128"/>
              </a:rPr>
            </a:br>
            <a:r>
              <a:rPr lang="en-US" altLang="ja-JP" sz="5400" dirty="0">
                <a:solidFill>
                  <a:srgbClr val="FF1127"/>
                </a:solidFill>
                <a:ea typeface="Osaka" pitchFamily="-108" charset="-128"/>
                <a:cs typeface="Osaka" pitchFamily="-108" charset="-128"/>
              </a:rPr>
              <a:t>No, It’s more </a:t>
            </a:r>
            <a:r>
              <a:rPr lang="en-US" altLang="ja-JP" sz="5400" u="sng" dirty="0">
                <a:solidFill>
                  <a:srgbClr val="FF1127"/>
                </a:solidFill>
                <a:ea typeface="Osaka" pitchFamily="-108" charset="-128"/>
                <a:cs typeface="Osaka" pitchFamily="-108" charset="-128"/>
              </a:rPr>
              <a:t>     </a:t>
            </a:r>
            <a:r>
              <a:rPr lang="en-US" altLang="ja-JP" sz="5400" dirty="0">
                <a:solidFill>
                  <a:srgbClr val="FF1127"/>
                </a:solidFill>
                <a:ea typeface="Osaka" pitchFamily="-108" charset="-128"/>
                <a:cs typeface="Osaka" pitchFamily="-108" charset="-128"/>
              </a:rPr>
              <a:t> than a </a:t>
            </a:r>
            <a:r>
              <a:rPr lang="en-US" altLang="ja-JP" sz="5400" u="sng" dirty="0">
                <a:solidFill>
                  <a:srgbClr val="FF1127"/>
                </a:solidFill>
                <a:ea typeface="Osaka" pitchFamily="-108" charset="-128"/>
                <a:cs typeface="Osaka" pitchFamily="-108" charset="-128"/>
              </a:rPr>
              <a:t>    </a:t>
            </a:r>
            <a:r>
              <a:rPr lang="en-US" altLang="ja-JP" sz="5400" dirty="0">
                <a:solidFill>
                  <a:srgbClr val="FF1127"/>
                </a:solidFill>
                <a:ea typeface="Osaka" pitchFamily="-108" charset="-128"/>
                <a:cs typeface="Osaka" pitchFamily="-108" charset="-128"/>
              </a:rPr>
              <a:t>.</a:t>
            </a:r>
            <a:r>
              <a:rPr lang="en-US" altLang="ja-JP" sz="5400" dirty="0">
                <a:solidFill>
                  <a:srgbClr val="1E16EB"/>
                </a:solidFill>
                <a:ea typeface="Osaka" pitchFamily="-108" charset="-128"/>
                <a:cs typeface="Osaka" pitchFamily="-108" charset="-128"/>
              </a:rPr>
              <a:t>	</a:t>
            </a:r>
            <a:br>
              <a:rPr lang="en-US" altLang="ja-JP" sz="5400" dirty="0">
                <a:solidFill>
                  <a:srgbClr val="1E16EB"/>
                </a:solidFill>
                <a:ea typeface="Osaka" pitchFamily="-108" charset="-128"/>
                <a:cs typeface="Osaka" pitchFamily="-108" charset="-128"/>
              </a:rPr>
            </a:br>
            <a:endParaRPr lang="en-US" altLang="ja-JP" sz="2000" dirty="0">
              <a:solidFill>
                <a:schemeClr val="accent2"/>
              </a:solidFill>
              <a:ea typeface="Osaka" pitchFamily="-108" charset="-128"/>
              <a:cs typeface="Osaka" pitchFamily="-108" charset="-128"/>
            </a:endParaRPr>
          </a:p>
        </p:txBody>
      </p:sp>
      <p:sp>
        <p:nvSpPr>
          <p:cNvPr id="102404" name="Rectangle 4"/>
          <p:cNvSpPr>
            <a:spLocks noChangeArrowheads="1"/>
          </p:cNvSpPr>
          <p:nvPr/>
        </p:nvSpPr>
        <p:spPr bwMode="auto">
          <a:xfrm>
            <a:off x="6475413" y="606425"/>
            <a:ext cx="169862" cy="579438"/>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102405" name="Picture 6"/>
          <p:cNvPicPr>
            <a:picLocks noChangeAspect="1" noChangeArrowheads="1"/>
          </p:cNvPicPr>
          <p:nvPr/>
        </p:nvPicPr>
        <p:blipFill>
          <a:blip r:embed="rId3"/>
          <a:srcRect/>
          <a:stretch>
            <a:fillRect/>
          </a:stretch>
        </p:blipFill>
        <p:spPr bwMode="auto">
          <a:xfrm flipH="1">
            <a:off x="0" y="0"/>
            <a:ext cx="2286000" cy="3813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title"/>
          </p:nvPr>
        </p:nvSpPr>
        <p:spPr>
          <a:xfrm>
            <a:off x="2699792" y="4077072"/>
            <a:ext cx="8763000" cy="2160240"/>
          </a:xfrm>
          <a:noFill/>
        </p:spPr>
        <p:txBody>
          <a:bodyPr/>
          <a:lstStyle/>
          <a:p>
            <a:pPr algn="l"/>
            <a:r>
              <a:rPr lang="en-US" altLang="ja-JP" sz="8000" b="1" dirty="0" smtClean="0">
                <a:solidFill>
                  <a:schemeClr val="tx1"/>
                </a:solidFill>
                <a:latin typeface="Gill Sans"/>
                <a:ea typeface="Osaka" pitchFamily="-108" charset="-128"/>
                <a:cs typeface="Gill Sans"/>
              </a:rPr>
              <a:t>Read &amp; run</a:t>
            </a:r>
            <a:endParaRPr lang="en-US" altLang="ja-JP" sz="8000" b="1" dirty="0">
              <a:solidFill>
                <a:schemeClr val="tx1"/>
              </a:solidFill>
              <a:latin typeface="Gill Sans"/>
              <a:ea typeface="Osaka" pitchFamily="-108" charset="-128"/>
              <a:cs typeface="Gill Sans"/>
            </a:endParaRPr>
          </a:p>
        </p:txBody>
      </p:sp>
      <p:sp>
        <p:nvSpPr>
          <p:cNvPr id="102404" name="Rectangle 4"/>
          <p:cNvSpPr>
            <a:spLocks noChangeArrowheads="1"/>
          </p:cNvSpPr>
          <p:nvPr/>
        </p:nvSpPr>
        <p:spPr bwMode="auto">
          <a:xfrm>
            <a:off x="6475413" y="606425"/>
            <a:ext cx="169862" cy="579438"/>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102405" name="Picture 6"/>
          <p:cNvPicPr>
            <a:picLocks noChangeAspect="1" noChangeArrowheads="1"/>
          </p:cNvPicPr>
          <p:nvPr/>
        </p:nvPicPr>
        <p:blipFill>
          <a:blip r:embed="rId4"/>
          <a:srcRect/>
          <a:stretch>
            <a:fillRect/>
          </a:stretch>
        </p:blipFill>
        <p:spPr bwMode="auto">
          <a:xfrm flipH="1">
            <a:off x="0" y="0"/>
            <a:ext cx="2286000" cy="3813175"/>
          </a:xfrm>
          <a:prstGeom prst="rect">
            <a:avLst/>
          </a:prstGeom>
          <a:noFill/>
          <a:ln w="9525">
            <a:noFill/>
            <a:miter lim="800000"/>
            <a:headEnd/>
            <a:tailEnd/>
          </a:ln>
        </p:spPr>
      </p:pic>
    </p:spTree>
    <p:extLst>
      <p:ext uri="{BB962C8B-B14F-4D97-AF65-F5344CB8AC3E}">
        <p14:creationId xmlns:p14="http://schemas.microsoft.com/office/powerpoint/2010/main" val="31165395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1000" fill="hold"/>
                                        <p:tgtEl>
                                          <p:spTgt spid="88067"/>
                                        </p:tgtEl>
                                        <p:attrNameLst>
                                          <p:attrName>ppt_x</p:attrName>
                                        </p:attrNameLst>
                                      </p:cBhvr>
                                      <p:tavLst>
                                        <p:tav tm="0">
                                          <p:val>
                                            <p:strVal val="0-#ppt_w/2"/>
                                          </p:val>
                                        </p:tav>
                                        <p:tav tm="100000">
                                          <p:val>
                                            <p:strVal val="#ppt_x"/>
                                          </p:val>
                                        </p:tav>
                                      </p:tavLst>
                                    </p:anim>
                                    <p:anim calcmode="lin" valueType="num">
                                      <p:cBhvr additive="base">
                                        <p:cTn id="8" dur="1000" fill="hold"/>
                                        <p:tgtEl>
                                          <p:spTgt spid="880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ive By"/>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685800" y="1981200"/>
            <a:ext cx="7620000" cy="1066800"/>
          </a:xfrm>
        </p:spPr>
        <p:txBody>
          <a:bodyPr/>
          <a:lstStyle/>
          <a:p>
            <a:pPr eaLnBrk="1" hangingPunct="1">
              <a:lnSpc>
                <a:spcPct val="90000"/>
              </a:lnSpc>
            </a:pPr>
            <a:r>
              <a:rPr lang="en-US" sz="4800" dirty="0">
                <a:latin typeface="Gill Sans"/>
                <a:ea typeface="Palatino" pitchFamily="-108" charset="0"/>
                <a:cs typeface="Gill Sans"/>
              </a:rPr>
              <a:t> </a:t>
            </a:r>
            <a:r>
              <a:rPr lang="en-US" sz="3600" dirty="0">
                <a:latin typeface="Gill Sans"/>
                <a:ea typeface="Palatino" pitchFamily="-108" charset="0"/>
                <a:cs typeface="Gill Sans"/>
              </a:rPr>
              <a:t>Write 4 sentences</a:t>
            </a:r>
          </a:p>
          <a:p>
            <a:pPr eaLnBrk="1" hangingPunct="1">
              <a:lnSpc>
                <a:spcPct val="50000"/>
              </a:lnSpc>
              <a:buFontTx/>
              <a:buNone/>
            </a:pPr>
            <a:r>
              <a:rPr lang="en-US" sz="4800" dirty="0">
                <a:latin typeface="Gill Sans"/>
                <a:ea typeface="Palatino" pitchFamily="-108" charset="0"/>
                <a:cs typeface="Gill Sans"/>
              </a:rPr>
              <a:t>    </a:t>
            </a:r>
            <a:r>
              <a:rPr lang="en-US" sz="3600" dirty="0">
                <a:latin typeface="Gill Sans"/>
                <a:ea typeface="Palatino" pitchFamily="-108" charset="0"/>
                <a:cs typeface="Gill Sans"/>
              </a:rPr>
              <a:t>about yourself</a:t>
            </a:r>
            <a:r>
              <a:rPr lang="en-US" sz="3600" dirty="0">
                <a:latin typeface="Palatino" pitchFamily="-108" charset="0"/>
                <a:ea typeface="Palatino" pitchFamily="-108" charset="0"/>
                <a:cs typeface="Palatino" pitchFamily="-108" charset="0"/>
              </a:rPr>
              <a:t>. </a:t>
            </a:r>
          </a:p>
          <a:p>
            <a:pPr eaLnBrk="1" hangingPunct="1">
              <a:lnSpc>
                <a:spcPct val="50000"/>
              </a:lnSpc>
              <a:buFontTx/>
              <a:buNone/>
            </a:pPr>
            <a:r>
              <a:rPr lang="en-US" sz="2400" dirty="0"/>
              <a:t>	   </a:t>
            </a:r>
          </a:p>
          <a:p>
            <a:pPr eaLnBrk="1" hangingPunct="1">
              <a:lnSpc>
                <a:spcPct val="50000"/>
              </a:lnSpc>
              <a:buFontTx/>
              <a:buNone/>
            </a:pPr>
            <a:endParaRPr lang="en-US" sz="2000" dirty="0"/>
          </a:p>
          <a:p>
            <a:pPr eaLnBrk="1" hangingPunct="1">
              <a:lnSpc>
                <a:spcPct val="50000"/>
              </a:lnSpc>
              <a:buFontTx/>
              <a:buNone/>
            </a:pPr>
            <a:endParaRPr lang="en-US" sz="2000" dirty="0"/>
          </a:p>
          <a:p>
            <a:pPr eaLnBrk="1" hangingPunct="1">
              <a:lnSpc>
                <a:spcPct val="50000"/>
              </a:lnSpc>
              <a:buFontTx/>
              <a:buNone/>
            </a:pPr>
            <a:endParaRPr lang="en-US" dirty="0"/>
          </a:p>
        </p:txBody>
      </p:sp>
      <p:sp>
        <p:nvSpPr>
          <p:cNvPr id="104452" name="Rectangle 4"/>
          <p:cNvSpPr>
            <a:spLocks noChangeArrowheads="1"/>
          </p:cNvSpPr>
          <p:nvPr/>
        </p:nvSpPr>
        <p:spPr bwMode="auto">
          <a:xfrm>
            <a:off x="6275388" y="750888"/>
            <a:ext cx="169862" cy="579437"/>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104453" name="Picture 5"/>
          <p:cNvPicPr>
            <a:picLocks noChangeAspect="1" noChangeArrowheads="1"/>
          </p:cNvPicPr>
          <p:nvPr/>
        </p:nvPicPr>
        <p:blipFill>
          <a:blip r:embed="rId3"/>
          <a:srcRect/>
          <a:stretch>
            <a:fillRect/>
          </a:stretch>
        </p:blipFill>
        <p:spPr bwMode="auto">
          <a:xfrm>
            <a:off x="5334000" y="381000"/>
            <a:ext cx="2457450" cy="3048000"/>
          </a:xfrm>
          <a:prstGeom prst="rect">
            <a:avLst/>
          </a:prstGeom>
          <a:noFill/>
          <a:ln w="9525">
            <a:noFill/>
            <a:miter lim="800000"/>
            <a:headEnd/>
            <a:tailEnd/>
          </a:ln>
        </p:spPr>
      </p:pic>
      <p:sp>
        <p:nvSpPr>
          <p:cNvPr id="90118" name="Rectangle 6"/>
          <p:cNvSpPr>
            <a:spLocks noChangeArrowheads="1"/>
          </p:cNvSpPr>
          <p:nvPr/>
        </p:nvSpPr>
        <p:spPr bwMode="auto">
          <a:xfrm>
            <a:off x="6553200" y="609600"/>
            <a:ext cx="1219200" cy="91440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104455" name="Rectangle 7"/>
          <p:cNvSpPr>
            <a:spLocks noChangeArrowheads="1"/>
          </p:cNvSpPr>
          <p:nvPr/>
        </p:nvSpPr>
        <p:spPr bwMode="auto">
          <a:xfrm>
            <a:off x="533400" y="4270375"/>
            <a:ext cx="3859213"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90120" name="Rectangle 8"/>
          <p:cNvSpPr>
            <a:spLocks noChangeArrowheads="1"/>
          </p:cNvSpPr>
          <p:nvPr/>
        </p:nvSpPr>
        <p:spPr bwMode="auto">
          <a:xfrm>
            <a:off x="419100" y="4114800"/>
            <a:ext cx="8305800" cy="2062103"/>
          </a:xfrm>
          <a:prstGeom prst="rect">
            <a:avLst/>
          </a:prstGeom>
          <a:noFill/>
          <a:ln w="9525">
            <a:noFill/>
            <a:miter lim="800000"/>
            <a:headEnd/>
            <a:tailEnd/>
          </a:ln>
        </p:spPr>
        <p:txBody>
          <a:bodyPr>
            <a:prstTxWarp prst="textNoShape">
              <a:avLst/>
            </a:prstTxWarp>
            <a:spAutoFit/>
          </a:bodyPr>
          <a:lstStyle/>
          <a:p>
            <a:pPr eaLnBrk="1" hangingPunct="1"/>
            <a:r>
              <a:rPr lang="en-US" sz="3200" dirty="0">
                <a:latin typeface="Gill Sans"/>
                <a:cs typeface="Gill Sans"/>
              </a:rPr>
              <a:t>Walk around. Dictate your sentences. </a:t>
            </a:r>
          </a:p>
          <a:p>
            <a:pPr eaLnBrk="1" hangingPunct="1"/>
            <a:r>
              <a:rPr lang="en-US" sz="3200" dirty="0">
                <a:latin typeface="Gill Sans"/>
                <a:cs typeface="Gill Sans"/>
              </a:rPr>
              <a:t>Partners, only write 1 -- the lie.</a:t>
            </a:r>
          </a:p>
          <a:p>
            <a:pPr eaLnBrk="1" hangingPunct="1"/>
            <a:endParaRPr lang="en-US" sz="3200" dirty="0">
              <a:latin typeface="Gill Sans"/>
              <a:cs typeface="Gill Sans"/>
            </a:endParaRPr>
          </a:p>
          <a:p>
            <a:pPr eaLnBrk="1" hangingPunct="1"/>
            <a:r>
              <a:rPr lang="en-US" sz="3200" dirty="0">
                <a:latin typeface="Gill Sans"/>
                <a:cs typeface="Gill Sans"/>
              </a:rPr>
              <a:t>Write: </a:t>
            </a:r>
            <a:r>
              <a:rPr lang="en-US" sz="3200" i="1" dirty="0">
                <a:latin typeface="Gill Sans"/>
                <a:cs typeface="Gill Sans"/>
              </a:rPr>
              <a:t>I don’t think (name) [sentence]</a:t>
            </a:r>
            <a:endParaRPr lang="en-US" sz="3200" dirty="0">
              <a:latin typeface="Gill Sans"/>
              <a:cs typeface="Gill Sans"/>
            </a:endParaRPr>
          </a:p>
        </p:txBody>
      </p:sp>
      <p:sp>
        <p:nvSpPr>
          <p:cNvPr id="90121" name="Rectangle 9"/>
          <p:cNvSpPr>
            <a:spLocks noChangeArrowheads="1"/>
          </p:cNvSpPr>
          <p:nvPr/>
        </p:nvSpPr>
        <p:spPr bwMode="auto">
          <a:xfrm>
            <a:off x="6040438" y="6013450"/>
            <a:ext cx="3090862" cy="579438"/>
          </a:xfrm>
          <a:prstGeom prst="rect">
            <a:avLst/>
          </a:prstGeom>
          <a:noFill/>
          <a:ln w="9525">
            <a:noFill/>
            <a:miter lim="800000"/>
            <a:headEnd/>
            <a:tailEnd/>
          </a:ln>
        </p:spPr>
        <p:txBody>
          <a:bodyPr wrap="none">
            <a:prstTxWarp prst="textNoShape">
              <a:avLst/>
            </a:prstTxWarp>
            <a:spAutoFit/>
          </a:bodyPr>
          <a:lstStyle/>
          <a:p>
            <a:pPr eaLnBrk="1" hangingPunct="1"/>
            <a:r>
              <a:rPr lang="en-US" sz="3200">
                <a:solidFill>
                  <a:srgbClr val="FF1127"/>
                </a:solidFill>
                <a:latin typeface="Palatino" pitchFamily="-108" charset="0"/>
              </a:rPr>
              <a:t>Were you right?</a:t>
            </a:r>
            <a:endParaRPr lang="en-US" sz="3200">
              <a:latin typeface="Palatino" pitchFamily="-108" charset="0"/>
            </a:endParaRPr>
          </a:p>
        </p:txBody>
      </p:sp>
      <p:sp>
        <p:nvSpPr>
          <p:cNvPr id="90122" name="Rectangle 10"/>
          <p:cNvSpPr>
            <a:spLocks noChangeArrowheads="1"/>
          </p:cNvSpPr>
          <p:nvPr/>
        </p:nvSpPr>
        <p:spPr bwMode="auto">
          <a:xfrm>
            <a:off x="228600" y="3125788"/>
            <a:ext cx="4820701" cy="741742"/>
          </a:xfrm>
          <a:prstGeom prst="rect">
            <a:avLst/>
          </a:prstGeom>
          <a:noFill/>
          <a:ln w="9525">
            <a:noFill/>
            <a:miter lim="800000"/>
            <a:headEnd/>
            <a:tailEnd/>
          </a:ln>
        </p:spPr>
        <p:txBody>
          <a:bodyPr wrap="none">
            <a:prstTxWarp prst="textNoShape">
              <a:avLst/>
            </a:prstTxWarp>
            <a:spAutoFit/>
          </a:bodyPr>
          <a:lstStyle/>
          <a:p>
            <a:pPr eaLnBrk="1" hangingPunct="1">
              <a:lnSpc>
                <a:spcPct val="50000"/>
              </a:lnSpc>
              <a:spcBef>
                <a:spcPct val="20000"/>
              </a:spcBef>
              <a:buClr>
                <a:schemeClr val="tx2"/>
              </a:buClr>
              <a:buSzPct val="60000"/>
            </a:pPr>
            <a:endParaRPr lang="en-US" sz="2800" dirty="0">
              <a:latin typeface="Gill Sans"/>
              <a:cs typeface="Gill Sans"/>
            </a:endParaRPr>
          </a:p>
          <a:p>
            <a:pPr eaLnBrk="1" hangingPunct="1">
              <a:lnSpc>
                <a:spcPct val="50000"/>
              </a:lnSpc>
              <a:spcBef>
                <a:spcPct val="20000"/>
              </a:spcBef>
              <a:buClr>
                <a:schemeClr val="tx2"/>
              </a:buClr>
              <a:buSzPct val="60000"/>
            </a:pPr>
            <a:r>
              <a:rPr lang="en-US" sz="3600" b="1" dirty="0">
                <a:latin typeface="Gill Sans"/>
                <a:ea typeface="Palatino" pitchFamily="-108" charset="0"/>
                <a:cs typeface="Gill Sans"/>
              </a:rPr>
              <a:t>	3 true. 1 is a lie.</a:t>
            </a:r>
          </a:p>
        </p:txBody>
      </p:sp>
      <p:sp>
        <p:nvSpPr>
          <p:cNvPr id="104459" name="Rectangle 11"/>
          <p:cNvSpPr>
            <a:spLocks noChangeArrowheads="1"/>
          </p:cNvSpPr>
          <p:nvPr/>
        </p:nvSpPr>
        <p:spPr bwMode="auto">
          <a:xfrm>
            <a:off x="4032250" y="19558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TextBox 1"/>
          <p:cNvSpPr txBox="1"/>
          <p:nvPr/>
        </p:nvSpPr>
        <p:spPr>
          <a:xfrm>
            <a:off x="611560" y="620688"/>
            <a:ext cx="4536504" cy="1323439"/>
          </a:xfrm>
          <a:prstGeom prst="rect">
            <a:avLst/>
          </a:prstGeom>
          <a:noFill/>
        </p:spPr>
        <p:txBody>
          <a:bodyPr wrap="square" rtlCol="0">
            <a:spAutoFit/>
          </a:bodyPr>
          <a:lstStyle/>
          <a:p>
            <a:r>
              <a:rPr lang="en-US" sz="8000" b="1" dirty="0" smtClean="0"/>
              <a:t>Tell a lie</a:t>
            </a:r>
            <a:endParaRPr lang="en-US" sz="8000" b="1"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0115">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0122"/>
                                        </p:tgtEl>
                                        <p:attrNameLst>
                                          <p:attrName>style.visibility</p:attrName>
                                        </p:attrNameLst>
                                      </p:cBhvr>
                                      <p:to>
                                        <p:strVal val="visible"/>
                                      </p:to>
                                    </p:set>
                                    <p:animEffect transition="in" filter="wipe(left)">
                                      <p:cBhvr>
                                        <p:cTn id="14" dur="500"/>
                                        <p:tgtEl>
                                          <p:spTgt spid="90122"/>
                                        </p:tgtEl>
                                      </p:cBhvr>
                                    </p:animEffect>
                                  </p:childTnLst>
                                </p:cTn>
                              </p:par>
                            </p:childTnLst>
                          </p:cTn>
                        </p:par>
                        <p:par>
                          <p:cTn id="15" fill="hold">
                            <p:stCondLst>
                              <p:cond delay="500"/>
                            </p:stCondLst>
                            <p:childTnLst>
                              <p:par>
                                <p:cTn id="16" presetID="22" presetClass="exit" presetSubtype="8" fill="hold" grpId="0" nodeType="afterEffect">
                                  <p:stCondLst>
                                    <p:cond delay="1000"/>
                                  </p:stCondLst>
                                  <p:childTnLst>
                                    <p:animEffect transition="out" filter="wipe(left)">
                                      <p:cBhvr>
                                        <p:cTn id="17" dur="500"/>
                                        <p:tgtEl>
                                          <p:spTgt spid="90118"/>
                                        </p:tgtEl>
                                      </p:cBhvr>
                                    </p:animEffect>
                                    <p:set>
                                      <p:cBhvr>
                                        <p:cTn id="18" dur="1" fill="hold">
                                          <p:stCondLst>
                                            <p:cond delay="499"/>
                                          </p:stCondLst>
                                        </p:cTn>
                                        <p:tgtEl>
                                          <p:spTgt spid="901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0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0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P spid="90118" grpId="0" animBg="1"/>
      <p:bldP spid="90120" grpId="0" autoUpdateAnimBg="0"/>
      <p:bldP spid="90121" grpId="0" autoUpdateAnimBg="0"/>
      <p:bldP spid="901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685800" y="1981200"/>
            <a:ext cx="7620000" cy="1066800"/>
          </a:xfrm>
        </p:spPr>
        <p:txBody>
          <a:bodyPr/>
          <a:lstStyle/>
          <a:p>
            <a:pPr eaLnBrk="1" hangingPunct="1">
              <a:lnSpc>
                <a:spcPct val="90000"/>
              </a:lnSpc>
            </a:pPr>
            <a:r>
              <a:rPr lang="en-US" sz="4800" dirty="0">
                <a:latin typeface="Gill Sans"/>
                <a:ea typeface="Palatino" pitchFamily="-108" charset="0"/>
                <a:cs typeface="Gill Sans"/>
              </a:rPr>
              <a:t> </a:t>
            </a:r>
            <a:r>
              <a:rPr lang="en-US" sz="3600" dirty="0">
                <a:latin typeface="Gill Sans"/>
                <a:ea typeface="Palatino" pitchFamily="-108" charset="0"/>
                <a:cs typeface="Gill Sans"/>
              </a:rPr>
              <a:t>Write 4 sentences</a:t>
            </a:r>
          </a:p>
          <a:p>
            <a:pPr eaLnBrk="1" hangingPunct="1">
              <a:lnSpc>
                <a:spcPct val="50000"/>
              </a:lnSpc>
              <a:buFontTx/>
              <a:buNone/>
            </a:pPr>
            <a:r>
              <a:rPr lang="en-US" sz="4800" dirty="0">
                <a:latin typeface="Gill Sans"/>
                <a:ea typeface="Palatino" pitchFamily="-108" charset="0"/>
                <a:cs typeface="Gill Sans"/>
              </a:rPr>
              <a:t>    </a:t>
            </a:r>
            <a:r>
              <a:rPr lang="en-US" sz="3600" dirty="0">
                <a:latin typeface="Gill Sans"/>
                <a:ea typeface="Palatino" pitchFamily="-108" charset="0"/>
                <a:cs typeface="Gill Sans"/>
              </a:rPr>
              <a:t>about yourself</a:t>
            </a:r>
            <a:r>
              <a:rPr lang="en-US" sz="3600" dirty="0">
                <a:latin typeface="Palatino" pitchFamily="-108" charset="0"/>
                <a:ea typeface="Palatino" pitchFamily="-108" charset="0"/>
                <a:cs typeface="Palatino" pitchFamily="-108" charset="0"/>
              </a:rPr>
              <a:t>. </a:t>
            </a:r>
          </a:p>
          <a:p>
            <a:pPr eaLnBrk="1" hangingPunct="1">
              <a:lnSpc>
                <a:spcPct val="50000"/>
              </a:lnSpc>
              <a:buFontTx/>
              <a:buNone/>
            </a:pPr>
            <a:r>
              <a:rPr lang="en-US" sz="2400" dirty="0"/>
              <a:t>	   </a:t>
            </a:r>
          </a:p>
          <a:p>
            <a:pPr eaLnBrk="1" hangingPunct="1">
              <a:lnSpc>
                <a:spcPct val="50000"/>
              </a:lnSpc>
              <a:buFontTx/>
              <a:buNone/>
            </a:pPr>
            <a:endParaRPr lang="en-US" sz="2000" dirty="0"/>
          </a:p>
          <a:p>
            <a:pPr eaLnBrk="1" hangingPunct="1">
              <a:lnSpc>
                <a:spcPct val="50000"/>
              </a:lnSpc>
              <a:buFontTx/>
              <a:buNone/>
            </a:pPr>
            <a:endParaRPr lang="en-US" sz="2000" dirty="0"/>
          </a:p>
          <a:p>
            <a:pPr eaLnBrk="1" hangingPunct="1">
              <a:lnSpc>
                <a:spcPct val="50000"/>
              </a:lnSpc>
              <a:buFontTx/>
              <a:buNone/>
            </a:pPr>
            <a:endParaRPr lang="en-US" dirty="0"/>
          </a:p>
        </p:txBody>
      </p:sp>
      <p:sp>
        <p:nvSpPr>
          <p:cNvPr id="104452" name="Rectangle 4"/>
          <p:cNvSpPr>
            <a:spLocks noChangeArrowheads="1"/>
          </p:cNvSpPr>
          <p:nvPr/>
        </p:nvSpPr>
        <p:spPr bwMode="auto">
          <a:xfrm>
            <a:off x="6275388" y="750888"/>
            <a:ext cx="169862" cy="579437"/>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104453" name="Picture 5"/>
          <p:cNvPicPr>
            <a:picLocks noChangeAspect="1" noChangeArrowheads="1"/>
          </p:cNvPicPr>
          <p:nvPr/>
        </p:nvPicPr>
        <p:blipFill>
          <a:blip r:embed="rId3"/>
          <a:srcRect/>
          <a:stretch>
            <a:fillRect/>
          </a:stretch>
        </p:blipFill>
        <p:spPr bwMode="auto">
          <a:xfrm>
            <a:off x="5334000" y="381000"/>
            <a:ext cx="2457450" cy="3048000"/>
          </a:xfrm>
          <a:prstGeom prst="rect">
            <a:avLst/>
          </a:prstGeom>
          <a:noFill/>
          <a:ln w="9525">
            <a:noFill/>
            <a:miter lim="800000"/>
            <a:headEnd/>
            <a:tailEnd/>
          </a:ln>
        </p:spPr>
      </p:pic>
      <p:sp>
        <p:nvSpPr>
          <p:cNvPr id="90118" name="Rectangle 6"/>
          <p:cNvSpPr>
            <a:spLocks noChangeArrowheads="1"/>
          </p:cNvSpPr>
          <p:nvPr/>
        </p:nvSpPr>
        <p:spPr bwMode="auto">
          <a:xfrm>
            <a:off x="6553200" y="609600"/>
            <a:ext cx="1219200" cy="91440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104455" name="Rectangle 7"/>
          <p:cNvSpPr>
            <a:spLocks noChangeArrowheads="1"/>
          </p:cNvSpPr>
          <p:nvPr/>
        </p:nvSpPr>
        <p:spPr bwMode="auto">
          <a:xfrm>
            <a:off x="533400" y="4270375"/>
            <a:ext cx="3859213"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90120" name="Rectangle 8"/>
          <p:cNvSpPr>
            <a:spLocks noChangeArrowheads="1"/>
          </p:cNvSpPr>
          <p:nvPr/>
        </p:nvSpPr>
        <p:spPr bwMode="auto">
          <a:xfrm>
            <a:off x="0" y="4114800"/>
            <a:ext cx="9144000" cy="1754327"/>
          </a:xfrm>
          <a:prstGeom prst="rect">
            <a:avLst/>
          </a:prstGeom>
          <a:noFill/>
          <a:ln w="9525">
            <a:noFill/>
            <a:miter lim="800000"/>
            <a:headEnd/>
            <a:tailEnd/>
          </a:ln>
        </p:spPr>
        <p:txBody>
          <a:bodyPr wrap="square">
            <a:prstTxWarp prst="textNoShape">
              <a:avLst/>
            </a:prstTxWarp>
            <a:spAutoFit/>
          </a:bodyPr>
          <a:lstStyle/>
          <a:p>
            <a:pPr eaLnBrk="1" hangingPunct="1"/>
            <a:endParaRPr lang="en-US" sz="3200" dirty="0">
              <a:latin typeface="Gill Sans"/>
              <a:cs typeface="Gill Sans"/>
            </a:endParaRPr>
          </a:p>
          <a:p>
            <a:pPr eaLnBrk="1" hangingPunct="1"/>
            <a:r>
              <a:rPr lang="en-US" sz="3200" dirty="0" smtClean="0">
                <a:latin typeface="Gill Sans"/>
                <a:cs typeface="Gill Sans"/>
              </a:rPr>
              <a:t>Write:</a:t>
            </a:r>
          </a:p>
          <a:p>
            <a:pPr eaLnBrk="1" hangingPunct="1"/>
            <a:r>
              <a:rPr lang="en-US" sz="4400" b="1" i="1" dirty="0" smtClean="0">
                <a:latin typeface="Gill Sans"/>
                <a:cs typeface="Gill Sans"/>
              </a:rPr>
              <a:t>I </a:t>
            </a:r>
            <a:r>
              <a:rPr lang="en-US" sz="4400" b="1" i="1" dirty="0">
                <a:latin typeface="Gill Sans"/>
                <a:cs typeface="Gill Sans"/>
              </a:rPr>
              <a:t>don’t think (name) [sentence]</a:t>
            </a:r>
            <a:endParaRPr lang="en-US" sz="4400" b="1" dirty="0">
              <a:latin typeface="Gill Sans"/>
              <a:cs typeface="Gill Sans"/>
            </a:endParaRPr>
          </a:p>
        </p:txBody>
      </p:sp>
      <p:sp>
        <p:nvSpPr>
          <p:cNvPr id="90122" name="Rectangle 10"/>
          <p:cNvSpPr>
            <a:spLocks noChangeArrowheads="1"/>
          </p:cNvSpPr>
          <p:nvPr/>
        </p:nvSpPr>
        <p:spPr bwMode="auto">
          <a:xfrm>
            <a:off x="228600" y="3125788"/>
            <a:ext cx="4820701" cy="741742"/>
          </a:xfrm>
          <a:prstGeom prst="rect">
            <a:avLst/>
          </a:prstGeom>
          <a:noFill/>
          <a:ln w="9525">
            <a:noFill/>
            <a:miter lim="800000"/>
            <a:headEnd/>
            <a:tailEnd/>
          </a:ln>
        </p:spPr>
        <p:txBody>
          <a:bodyPr wrap="none">
            <a:prstTxWarp prst="textNoShape">
              <a:avLst/>
            </a:prstTxWarp>
            <a:spAutoFit/>
          </a:bodyPr>
          <a:lstStyle/>
          <a:p>
            <a:pPr eaLnBrk="1" hangingPunct="1">
              <a:lnSpc>
                <a:spcPct val="50000"/>
              </a:lnSpc>
              <a:spcBef>
                <a:spcPct val="20000"/>
              </a:spcBef>
              <a:buClr>
                <a:schemeClr val="tx2"/>
              </a:buClr>
              <a:buSzPct val="60000"/>
            </a:pPr>
            <a:endParaRPr lang="en-US" sz="2800" dirty="0">
              <a:latin typeface="Gill Sans"/>
              <a:cs typeface="Gill Sans"/>
            </a:endParaRPr>
          </a:p>
          <a:p>
            <a:pPr eaLnBrk="1" hangingPunct="1">
              <a:lnSpc>
                <a:spcPct val="50000"/>
              </a:lnSpc>
              <a:spcBef>
                <a:spcPct val="20000"/>
              </a:spcBef>
              <a:buClr>
                <a:schemeClr val="tx2"/>
              </a:buClr>
              <a:buSzPct val="60000"/>
            </a:pPr>
            <a:r>
              <a:rPr lang="en-US" sz="3600" b="1" dirty="0">
                <a:latin typeface="Gill Sans"/>
                <a:ea typeface="Palatino" pitchFamily="-108" charset="0"/>
                <a:cs typeface="Gill Sans"/>
              </a:rPr>
              <a:t>	3 true. 1 is a lie.</a:t>
            </a:r>
          </a:p>
        </p:txBody>
      </p:sp>
      <p:sp>
        <p:nvSpPr>
          <p:cNvPr id="104459" name="Rectangle 11"/>
          <p:cNvSpPr>
            <a:spLocks noChangeArrowheads="1"/>
          </p:cNvSpPr>
          <p:nvPr/>
        </p:nvSpPr>
        <p:spPr bwMode="auto">
          <a:xfrm>
            <a:off x="4032250" y="19558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TextBox 1"/>
          <p:cNvSpPr txBox="1"/>
          <p:nvPr/>
        </p:nvSpPr>
        <p:spPr>
          <a:xfrm>
            <a:off x="611560" y="620688"/>
            <a:ext cx="4536504" cy="1323439"/>
          </a:xfrm>
          <a:prstGeom prst="rect">
            <a:avLst/>
          </a:prstGeom>
          <a:noFill/>
        </p:spPr>
        <p:txBody>
          <a:bodyPr wrap="square" rtlCol="0">
            <a:spAutoFit/>
          </a:bodyPr>
          <a:lstStyle/>
          <a:p>
            <a:r>
              <a:rPr lang="en-US" sz="8000" b="1" dirty="0" smtClean="0"/>
              <a:t>Tell a lie</a:t>
            </a:r>
            <a:endParaRPr lang="en-US" sz="8000" b="1" dirty="0"/>
          </a:p>
        </p:txBody>
      </p:sp>
    </p:spTree>
    <p:extLst>
      <p:ext uri="{BB962C8B-B14F-4D97-AF65-F5344CB8AC3E}">
        <p14:creationId xmlns:p14="http://schemas.microsoft.com/office/powerpoint/2010/main" val="11723270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1000"/>
                                  </p:stCondLst>
                                  <p:childTnLst>
                                    <p:animEffect transition="out" filter="wipe(left)">
                                      <p:cBhvr>
                                        <p:cTn id="6" dur="500"/>
                                        <p:tgtEl>
                                          <p:spTgt spid="90118"/>
                                        </p:tgtEl>
                                      </p:cBhvr>
                                    </p:animEffect>
                                    <p:set>
                                      <p:cBhvr>
                                        <p:cTn id="7" dur="1" fill="hold">
                                          <p:stCondLst>
                                            <p:cond delay="499"/>
                                          </p:stCondLst>
                                        </p:cTn>
                                        <p:tgtEl>
                                          <p:spTgt spid="90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609600"/>
            <a:ext cx="9144000" cy="4114800"/>
          </a:xfrm>
        </p:spPr>
        <p:txBody>
          <a:bodyPr/>
          <a:lstStyle/>
          <a:p>
            <a:r>
              <a:rPr lang="en-US" sz="5400" dirty="0" smtClean="0">
                <a:latin typeface="Gill Sans" pitchFamily="-108" charset="0"/>
                <a:ea typeface="Gill Sans" pitchFamily="-108" charset="0"/>
                <a:cs typeface="Gill Sans" pitchFamily="-108" charset="0"/>
              </a:rPr>
              <a:t>When I was ___ years old, I…</a:t>
            </a:r>
          </a:p>
          <a:p>
            <a:endParaRPr lang="en-US" sz="1400" dirty="0" smtClean="0">
              <a:latin typeface="Gill Sans" pitchFamily="-108" charset="0"/>
              <a:ea typeface="Gill Sans" pitchFamily="-108" charset="0"/>
              <a:cs typeface="Gill Sans" pitchFamily="-108" charset="0"/>
            </a:endParaRPr>
          </a:p>
          <a:p>
            <a:r>
              <a:rPr lang="en-US" sz="5400" dirty="0" smtClean="0">
                <a:latin typeface="Gill Sans" pitchFamily="-108" charset="0"/>
                <a:ea typeface="Gill Sans" pitchFamily="-108" charset="0"/>
                <a:cs typeface="Gill Sans" pitchFamily="-108" charset="0"/>
              </a:rPr>
              <a:t>In (</a:t>
            </a:r>
            <a:r>
              <a:rPr lang="en-US" sz="5400" u="sng" dirty="0" smtClean="0">
                <a:latin typeface="Gill Sans" pitchFamily="-108" charset="0"/>
                <a:ea typeface="Gill Sans" pitchFamily="-108" charset="0"/>
                <a:cs typeface="Gill Sans" pitchFamily="-108" charset="0"/>
              </a:rPr>
              <a:t>HS/JHS, etc.</a:t>
            </a:r>
            <a:r>
              <a:rPr lang="en-US" sz="5400" dirty="0" smtClean="0">
                <a:latin typeface="Gill Sans" pitchFamily="-108" charset="0"/>
                <a:ea typeface="Gill Sans" pitchFamily="-108" charset="0"/>
                <a:cs typeface="Gill Sans" pitchFamily="-108" charset="0"/>
              </a:rPr>
              <a:t>), …</a:t>
            </a:r>
          </a:p>
          <a:p>
            <a:endParaRPr lang="en-US" sz="5400" dirty="0" smtClean="0">
              <a:latin typeface="Gill Sans" pitchFamily="-108" charset="0"/>
              <a:ea typeface="Gill Sans" pitchFamily="-108" charset="0"/>
              <a:cs typeface="Gill Sans" pitchFamily="-108" charset="0"/>
            </a:endParaRPr>
          </a:p>
          <a:p>
            <a:r>
              <a:rPr lang="en-US" sz="5400" dirty="0" smtClean="0">
                <a:latin typeface="Gill Sans" pitchFamily="-108" charset="0"/>
                <a:ea typeface="Gill Sans" pitchFamily="-108" charset="0"/>
                <a:cs typeface="Gill Sans" pitchFamily="-108" charset="0"/>
              </a:rPr>
              <a:t>In </a:t>
            </a:r>
            <a:r>
              <a:rPr lang="en-US" sz="5400" u="sng" dirty="0" smtClean="0">
                <a:latin typeface="Gill Sans" pitchFamily="-108" charset="0"/>
                <a:ea typeface="Gill Sans" pitchFamily="-108" charset="0"/>
                <a:cs typeface="Gill Sans" pitchFamily="-108" charset="0"/>
              </a:rPr>
              <a:t>(place/year</a:t>
            </a:r>
            <a:r>
              <a:rPr lang="en-US" sz="5400" dirty="0" smtClean="0">
                <a:latin typeface="Gill Sans" pitchFamily="-108" charset="0"/>
                <a:ea typeface="Gill Sans" pitchFamily="-108" charset="0"/>
                <a:cs typeface="Gill Sans" pitchFamily="-108" charset="0"/>
              </a:rPr>
              <a:t>), I…</a:t>
            </a:r>
          </a:p>
          <a:p>
            <a:endParaRPr lang="en-US" sz="5400" dirty="0" smtClean="0">
              <a:latin typeface="Gill Sans" pitchFamily="-108" charset="0"/>
              <a:ea typeface="Gill Sans" pitchFamily="-108" charset="0"/>
              <a:cs typeface="Gill Sans" pitchFamily="-108" charset="0"/>
            </a:endParaRPr>
          </a:p>
          <a:p>
            <a:r>
              <a:rPr lang="en-US" sz="5400" dirty="0" smtClean="0">
                <a:latin typeface="Gill Sans" pitchFamily="-108" charset="0"/>
                <a:ea typeface="Gill Sans" pitchFamily="-108" charset="0"/>
                <a:cs typeface="Gill Sans" pitchFamily="-108" charset="0"/>
              </a:rPr>
              <a:t> (one more sentence – past)_</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4"/>
          <p:cNvSpPr txBox="1">
            <a:spLocks noChangeArrowheads="1"/>
          </p:cNvSpPr>
          <p:nvPr/>
        </p:nvSpPr>
        <p:spPr bwMode="auto">
          <a:xfrm>
            <a:off x="1905000" y="4038600"/>
            <a:ext cx="3962400" cy="2554288"/>
          </a:xfrm>
          <a:prstGeom prst="rect">
            <a:avLst/>
          </a:prstGeom>
          <a:noFill/>
          <a:ln w="9525">
            <a:noFill/>
            <a:miter lim="800000"/>
            <a:headEnd/>
            <a:tailEnd/>
          </a:ln>
        </p:spPr>
        <p:txBody>
          <a:bodyPr>
            <a:prstTxWarp prst="textNoShape">
              <a:avLst/>
            </a:prstTxWarp>
            <a:spAutoFit/>
          </a:bodyPr>
          <a:lstStyle/>
          <a:p>
            <a:r>
              <a:rPr lang="en-US" sz="8000" dirty="0" err="1">
                <a:solidFill>
                  <a:srgbClr val="000090"/>
                </a:solidFill>
                <a:latin typeface="Gill Sans" pitchFamily="-108" charset="0"/>
                <a:ea typeface="Gill Sans" pitchFamily="-108" charset="0"/>
                <a:cs typeface="Gill Sans" pitchFamily="-108" charset="0"/>
              </a:rPr>
              <a:t>oPPosite</a:t>
            </a:r>
            <a:endParaRPr lang="en-US" sz="8000" dirty="0">
              <a:solidFill>
                <a:srgbClr val="000090"/>
              </a:solidFill>
              <a:latin typeface="Gill Sans" pitchFamily="-108" charset="0"/>
              <a:ea typeface="Gill Sans" pitchFamily="-108" charset="0"/>
              <a:cs typeface="Gill Sans" pitchFamily="-108" charset="0"/>
            </a:endParaRPr>
          </a:p>
          <a:p>
            <a:r>
              <a:rPr lang="en-US" sz="8000" dirty="0">
                <a:solidFill>
                  <a:srgbClr val="000090"/>
                </a:solidFill>
                <a:latin typeface="Gill Sans" pitchFamily="-108" charset="0"/>
                <a:ea typeface="Gill Sans" pitchFamily="-108" charset="0"/>
                <a:cs typeface="Gill Sans" pitchFamily="-108" charset="0"/>
              </a:rPr>
              <a:t>dictation</a:t>
            </a:r>
          </a:p>
        </p:txBody>
      </p:sp>
      <p:pic>
        <p:nvPicPr>
          <p:cNvPr id="107523" name="Picture 7"/>
          <p:cNvPicPr>
            <a:picLocks noChangeAspect="1"/>
          </p:cNvPicPr>
          <p:nvPr/>
        </p:nvPicPr>
        <p:blipFill>
          <a:blip r:embed="rId3"/>
          <a:srcRect/>
          <a:stretch>
            <a:fillRect/>
          </a:stretch>
        </p:blipFill>
        <p:spPr bwMode="auto">
          <a:xfrm>
            <a:off x="0" y="0"/>
            <a:ext cx="6124575" cy="4114800"/>
          </a:xfrm>
          <a:prstGeom prst="rect">
            <a:avLst/>
          </a:prstGeom>
          <a:noFill/>
          <a:ln w="9525">
            <a:noFill/>
            <a:miter lim="800000"/>
            <a:headEnd/>
            <a:tailEnd/>
          </a:ln>
        </p:spPr>
      </p:pic>
      <p:sp>
        <p:nvSpPr>
          <p:cNvPr id="9" name="TextBox 8"/>
          <p:cNvSpPr txBox="1">
            <a:spLocks noChangeArrowheads="1"/>
          </p:cNvSpPr>
          <p:nvPr/>
        </p:nvSpPr>
        <p:spPr bwMode="auto">
          <a:xfrm>
            <a:off x="6172200" y="-180123"/>
            <a:ext cx="2743200" cy="8217635"/>
          </a:xfrm>
          <a:prstGeom prst="rect">
            <a:avLst/>
          </a:prstGeom>
          <a:noFill/>
          <a:ln w="9525">
            <a:noFill/>
            <a:miter lim="800000"/>
            <a:headEnd/>
            <a:tailEnd/>
          </a:ln>
        </p:spPr>
        <p:txBody>
          <a:bodyPr wrap="square">
            <a:prstTxWarp prst="textNoShape">
              <a:avLst/>
            </a:prstTxWarp>
            <a:spAutoFit/>
          </a:bodyPr>
          <a:lstStyle/>
          <a:p>
            <a:r>
              <a:rPr lang="en-US" sz="7200" dirty="0" smtClean="0">
                <a:latin typeface="Gill Sans"/>
                <a:cs typeface="Gill Sans"/>
              </a:rPr>
              <a:t>right</a:t>
            </a:r>
          </a:p>
          <a:p>
            <a:r>
              <a:rPr lang="en-US" sz="7200" dirty="0" smtClean="0">
                <a:latin typeface="Gill Sans"/>
                <a:cs typeface="Gill Sans"/>
              </a:rPr>
              <a:t>hard</a:t>
            </a:r>
          </a:p>
          <a:p>
            <a:r>
              <a:rPr lang="en-US" sz="7200" dirty="0" smtClean="0">
                <a:latin typeface="Gill Sans"/>
                <a:cs typeface="Gill Sans"/>
              </a:rPr>
              <a:t>blue</a:t>
            </a:r>
          </a:p>
          <a:p>
            <a:r>
              <a:rPr lang="en-US" sz="7200" dirty="0" smtClean="0">
                <a:latin typeface="Gill Sans"/>
                <a:cs typeface="Gill Sans"/>
              </a:rPr>
              <a:t>old</a:t>
            </a:r>
          </a:p>
          <a:p>
            <a:r>
              <a:rPr lang="en-US" sz="7200" dirty="0" smtClean="0">
                <a:latin typeface="Gill Sans"/>
                <a:cs typeface="Gill Sans"/>
              </a:rPr>
              <a:t>cool</a:t>
            </a:r>
          </a:p>
          <a:p>
            <a:r>
              <a:rPr lang="en-US" sz="7200" dirty="0" smtClean="0">
                <a:latin typeface="Gill Sans"/>
                <a:cs typeface="Gill Sans"/>
              </a:rPr>
              <a:t>cheap</a:t>
            </a:r>
          </a:p>
          <a:p>
            <a:endParaRPr lang="en-US" sz="7200" dirty="0"/>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ill Sans"/>
                <a:cs typeface="Gill Sans"/>
              </a:rPr>
              <a:t>Match game</a:t>
            </a:r>
            <a:r>
              <a:rPr lang="en-US" dirty="0" smtClean="0">
                <a:latin typeface="Gill Sans"/>
                <a:cs typeface="Gill Sans"/>
              </a:rPr>
              <a:t> (scoring)</a:t>
            </a:r>
            <a:endParaRPr lang="en-US" dirty="0">
              <a:latin typeface="Gill Sans"/>
              <a:cs typeface="Gill Sans"/>
            </a:endParaRPr>
          </a:p>
        </p:txBody>
      </p:sp>
      <p:sp>
        <p:nvSpPr>
          <p:cNvPr id="3" name="Content Placeholder 2"/>
          <p:cNvSpPr>
            <a:spLocks noGrp="1"/>
          </p:cNvSpPr>
          <p:nvPr>
            <p:ph idx="1"/>
          </p:nvPr>
        </p:nvSpPr>
        <p:spPr>
          <a:xfrm>
            <a:off x="0" y="1052736"/>
            <a:ext cx="1941984" cy="4114800"/>
          </a:xfrm>
        </p:spPr>
        <p:txBody>
          <a:bodyPr/>
          <a:lstStyle/>
          <a:p>
            <a:pPr marL="0" indent="0">
              <a:buNone/>
            </a:pPr>
            <a:r>
              <a:rPr lang="en-US" sz="4800" dirty="0">
                <a:solidFill>
                  <a:srgbClr val="0000FF"/>
                </a:solidFill>
                <a:latin typeface="Gill Sans"/>
                <a:cs typeface="Gill Sans"/>
              </a:rPr>
              <a:t>right</a:t>
            </a:r>
          </a:p>
          <a:p>
            <a:pPr marL="0" indent="0">
              <a:buNone/>
            </a:pPr>
            <a:r>
              <a:rPr lang="en-US" sz="4800" dirty="0">
                <a:solidFill>
                  <a:srgbClr val="0000FF"/>
                </a:solidFill>
                <a:latin typeface="Gill Sans"/>
                <a:cs typeface="Gill Sans"/>
              </a:rPr>
              <a:t>hard</a:t>
            </a:r>
          </a:p>
          <a:p>
            <a:pPr marL="0" indent="0">
              <a:buNone/>
            </a:pPr>
            <a:r>
              <a:rPr lang="en-US" sz="4800" dirty="0">
                <a:solidFill>
                  <a:srgbClr val="0000FF"/>
                </a:solidFill>
                <a:latin typeface="Gill Sans"/>
                <a:cs typeface="Gill Sans"/>
              </a:rPr>
              <a:t>blue</a:t>
            </a:r>
          </a:p>
          <a:p>
            <a:pPr marL="0" indent="0">
              <a:buNone/>
            </a:pPr>
            <a:r>
              <a:rPr lang="en-US" sz="4800" dirty="0">
                <a:solidFill>
                  <a:srgbClr val="0000FF"/>
                </a:solidFill>
                <a:latin typeface="Gill Sans"/>
                <a:cs typeface="Gill Sans"/>
              </a:rPr>
              <a:t>old</a:t>
            </a:r>
          </a:p>
          <a:p>
            <a:pPr marL="0" indent="0">
              <a:buNone/>
            </a:pPr>
            <a:r>
              <a:rPr lang="en-US" sz="4800" dirty="0">
                <a:solidFill>
                  <a:srgbClr val="0000FF"/>
                </a:solidFill>
                <a:latin typeface="Gill Sans"/>
                <a:cs typeface="Gill Sans"/>
              </a:rPr>
              <a:t>cool</a:t>
            </a:r>
          </a:p>
          <a:p>
            <a:pPr marL="0" indent="0">
              <a:buNone/>
            </a:pPr>
            <a:r>
              <a:rPr lang="en-US" sz="4800" dirty="0" smtClean="0">
                <a:solidFill>
                  <a:srgbClr val="0000FF"/>
                </a:solidFill>
                <a:latin typeface="Gill Sans"/>
                <a:cs typeface="Gill Sans"/>
              </a:rPr>
              <a:t>cheap</a:t>
            </a:r>
            <a:endParaRPr lang="en-US" sz="4800" dirty="0">
              <a:solidFill>
                <a:srgbClr val="0000FF"/>
              </a:solidFill>
              <a:latin typeface="Gill Sans"/>
              <a:cs typeface="Gill Sans"/>
            </a:endParaRPr>
          </a:p>
        </p:txBody>
      </p:sp>
      <p:pic>
        <p:nvPicPr>
          <p:cNvPr id="4" name="Picture 3"/>
          <p:cNvPicPr>
            <a:picLocks noChangeAspect="1"/>
          </p:cNvPicPr>
          <p:nvPr/>
        </p:nvPicPr>
        <p:blipFill>
          <a:blip r:embed="rId3"/>
          <a:stretch>
            <a:fillRect/>
          </a:stretch>
        </p:blipFill>
        <p:spPr>
          <a:xfrm>
            <a:off x="7308304" y="1988840"/>
            <a:ext cx="1125612" cy="1133066"/>
          </a:xfrm>
          <a:prstGeom prst="rect">
            <a:avLst/>
          </a:prstGeom>
        </p:spPr>
      </p:pic>
      <p:sp>
        <p:nvSpPr>
          <p:cNvPr id="5" name="TextBox 4"/>
          <p:cNvSpPr txBox="1"/>
          <p:nvPr/>
        </p:nvSpPr>
        <p:spPr>
          <a:xfrm>
            <a:off x="1763688" y="2204864"/>
            <a:ext cx="4608512" cy="923330"/>
          </a:xfrm>
          <a:prstGeom prst="rect">
            <a:avLst/>
          </a:prstGeom>
          <a:noFill/>
        </p:spPr>
        <p:txBody>
          <a:bodyPr wrap="square" rtlCol="0">
            <a:spAutoFit/>
          </a:bodyPr>
          <a:lstStyle/>
          <a:p>
            <a:r>
              <a:rPr lang="en-US" sz="5400" dirty="0" smtClean="0">
                <a:latin typeface="Gill Sans"/>
                <a:cs typeface="Gill Sans"/>
              </a:rPr>
              <a:t>Same word = 1</a:t>
            </a:r>
            <a:endParaRPr lang="en-US" sz="5400" dirty="0">
              <a:latin typeface="Gill Sans"/>
              <a:cs typeface="Gill Sans"/>
            </a:endParaRPr>
          </a:p>
        </p:txBody>
      </p:sp>
      <p:sp>
        <p:nvSpPr>
          <p:cNvPr id="6" name="TextBox 5"/>
          <p:cNvSpPr txBox="1"/>
          <p:nvPr/>
        </p:nvSpPr>
        <p:spPr>
          <a:xfrm>
            <a:off x="1763688" y="3225750"/>
            <a:ext cx="5904656" cy="1754327"/>
          </a:xfrm>
          <a:prstGeom prst="rect">
            <a:avLst/>
          </a:prstGeom>
          <a:noFill/>
        </p:spPr>
        <p:txBody>
          <a:bodyPr wrap="square" rtlCol="0">
            <a:spAutoFit/>
          </a:bodyPr>
          <a:lstStyle/>
          <a:p>
            <a:r>
              <a:rPr lang="en-US" sz="5400" dirty="0" smtClean="0">
                <a:latin typeface="Gill Sans"/>
                <a:cs typeface="Gill Sans"/>
              </a:rPr>
              <a:t>Different word</a:t>
            </a:r>
          </a:p>
          <a:p>
            <a:r>
              <a:rPr lang="en-US" sz="5400" dirty="0" smtClean="0">
                <a:latin typeface="Gill Sans"/>
                <a:cs typeface="Gill Sans"/>
              </a:rPr>
              <a:t>Same meaning = 2</a:t>
            </a:r>
            <a:endParaRPr lang="en-US" sz="5400" dirty="0">
              <a:latin typeface="Gill Sans"/>
              <a:cs typeface="Gill Sans"/>
            </a:endParaRPr>
          </a:p>
        </p:txBody>
      </p:sp>
      <p:pic>
        <p:nvPicPr>
          <p:cNvPr id="7" name="Picture 6"/>
          <p:cNvPicPr>
            <a:picLocks noChangeAspect="1"/>
          </p:cNvPicPr>
          <p:nvPr/>
        </p:nvPicPr>
        <p:blipFill>
          <a:blip r:embed="rId4"/>
          <a:stretch>
            <a:fillRect/>
          </a:stretch>
        </p:blipFill>
        <p:spPr>
          <a:xfrm>
            <a:off x="7241986" y="3140968"/>
            <a:ext cx="1794510" cy="1728192"/>
          </a:xfrm>
          <a:prstGeom prst="rect">
            <a:avLst/>
          </a:prstGeom>
        </p:spPr>
      </p:pic>
      <p:sp>
        <p:nvSpPr>
          <p:cNvPr id="8" name="TextBox 7"/>
          <p:cNvSpPr txBox="1"/>
          <p:nvPr/>
        </p:nvSpPr>
        <p:spPr>
          <a:xfrm>
            <a:off x="1691680" y="5203065"/>
            <a:ext cx="6336704" cy="1754327"/>
          </a:xfrm>
          <a:prstGeom prst="rect">
            <a:avLst/>
          </a:prstGeom>
          <a:noFill/>
        </p:spPr>
        <p:txBody>
          <a:bodyPr wrap="square" rtlCol="0">
            <a:spAutoFit/>
          </a:bodyPr>
          <a:lstStyle/>
          <a:p>
            <a:r>
              <a:rPr lang="en-US" sz="5400" dirty="0" smtClean="0">
                <a:latin typeface="Gill Sans"/>
                <a:cs typeface="Gill Sans"/>
              </a:rPr>
              <a:t>Different word</a:t>
            </a:r>
          </a:p>
          <a:p>
            <a:r>
              <a:rPr lang="en-US" sz="5400" dirty="0" smtClean="0">
                <a:latin typeface="Gill Sans"/>
                <a:cs typeface="Gill Sans"/>
              </a:rPr>
              <a:t>Different meaning = 3</a:t>
            </a:r>
            <a:endParaRPr lang="en-US" sz="5400" dirty="0">
              <a:latin typeface="Gill Sans"/>
              <a:cs typeface="Gill Sans"/>
            </a:endParaRPr>
          </a:p>
        </p:txBody>
      </p:sp>
      <p:pic>
        <p:nvPicPr>
          <p:cNvPr id="9" name="Picture 8"/>
          <p:cNvPicPr>
            <a:picLocks noChangeAspect="1"/>
          </p:cNvPicPr>
          <p:nvPr/>
        </p:nvPicPr>
        <p:blipFill>
          <a:blip r:embed="rId5"/>
          <a:stretch>
            <a:fillRect/>
          </a:stretch>
        </p:blipFill>
        <p:spPr>
          <a:xfrm>
            <a:off x="6809025" y="4930080"/>
            <a:ext cx="2659519" cy="1883296"/>
          </a:xfrm>
          <a:prstGeom prst="rect">
            <a:avLst/>
          </a:prstGeom>
        </p:spPr>
      </p:pic>
    </p:spTree>
    <p:extLst>
      <p:ext uri="{BB962C8B-B14F-4D97-AF65-F5344CB8AC3E}">
        <p14:creationId xmlns:p14="http://schemas.microsoft.com/office/powerpoint/2010/main" val="22720889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lgn="l" eaLnBrk="1" hangingPunct="1"/>
            <a:r>
              <a:rPr lang="en-US" sz="5400" b="1" dirty="0">
                <a:solidFill>
                  <a:schemeClr val="tx1"/>
                </a:solidFill>
                <a:latin typeface="Gill Sans"/>
                <a:cs typeface="Gill Sans"/>
              </a:rPr>
              <a:t>	Dictation - </a:t>
            </a:r>
            <a:br>
              <a:rPr lang="en-US" sz="5400" b="1" dirty="0">
                <a:solidFill>
                  <a:schemeClr val="tx1"/>
                </a:solidFill>
                <a:latin typeface="Gill Sans"/>
                <a:cs typeface="Gill Sans"/>
              </a:rPr>
            </a:br>
            <a:r>
              <a:rPr lang="en-US" sz="5400" b="1" dirty="0">
                <a:solidFill>
                  <a:schemeClr val="tx1"/>
                </a:solidFill>
                <a:latin typeface="Gill Sans"/>
                <a:cs typeface="Gill Sans"/>
              </a:rPr>
              <a:t>	</a:t>
            </a:r>
            <a:r>
              <a:rPr lang="en-US" sz="6600" b="1" dirty="0">
                <a:solidFill>
                  <a:schemeClr val="tx1"/>
                </a:solidFill>
                <a:latin typeface="Gill Sans"/>
                <a:cs typeface="Gill Sans"/>
              </a:rPr>
              <a:t>the options</a:t>
            </a:r>
            <a:endParaRPr lang="en-US" sz="8000" b="1" dirty="0">
              <a:solidFill>
                <a:schemeClr val="tx1"/>
              </a:solidFill>
              <a:latin typeface="Gill Sans"/>
              <a:cs typeface="Gill Sans"/>
            </a:endParaRPr>
          </a:p>
        </p:txBody>
      </p:sp>
      <p:sp>
        <p:nvSpPr>
          <p:cNvPr id="94211" name="Rectangle 3"/>
          <p:cNvSpPr>
            <a:spLocks noGrp="1" noChangeArrowheads="1"/>
          </p:cNvSpPr>
          <p:nvPr>
            <p:ph type="body" idx="1"/>
          </p:nvPr>
        </p:nvSpPr>
        <p:spPr>
          <a:xfrm>
            <a:off x="685800" y="2362200"/>
            <a:ext cx="8458200" cy="4114800"/>
          </a:xfrm>
        </p:spPr>
        <p:txBody>
          <a:bodyPr/>
          <a:lstStyle/>
          <a:p>
            <a:pPr eaLnBrk="1" hangingPunct="1"/>
            <a:r>
              <a:rPr lang="en-US" sz="4000" b="1" dirty="0">
                <a:latin typeface="Gill Sans"/>
                <a:cs typeface="Gill Sans"/>
              </a:rPr>
              <a:t>Who dictates?</a:t>
            </a:r>
          </a:p>
          <a:p>
            <a:pPr eaLnBrk="1" hangingPunct="1"/>
            <a:r>
              <a:rPr lang="en-US" sz="4000" b="1" dirty="0">
                <a:latin typeface="Gill Sans"/>
                <a:cs typeface="Gill Sans"/>
              </a:rPr>
              <a:t> Do they write exactly what they hear or something else?</a:t>
            </a:r>
          </a:p>
          <a:p>
            <a:pPr eaLnBrk="1" hangingPunct="1"/>
            <a:r>
              <a:rPr lang="en-US" sz="4000" b="1" dirty="0">
                <a:latin typeface="Gill Sans"/>
                <a:cs typeface="Gill Sans"/>
              </a:rPr>
              <a:t> In cloze, when do they write?</a:t>
            </a:r>
          </a:p>
        </p:txBody>
      </p:sp>
      <p:pic>
        <p:nvPicPr>
          <p:cNvPr id="2" name="01 Transforma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602353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fade">
                                      <p:cBhvr>
                                        <p:cTn id="7" dur="500"/>
                                        <p:tgtEl>
                                          <p:spTgt spid="94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211">
                                            <p:txEl>
                                              <p:pRg st="1" end="1"/>
                                            </p:txEl>
                                          </p:spTgt>
                                        </p:tgtEl>
                                        <p:attrNameLst>
                                          <p:attrName>style.visibility</p:attrName>
                                        </p:attrNameLst>
                                      </p:cBhvr>
                                      <p:to>
                                        <p:strVal val="visible"/>
                                      </p:to>
                                    </p:set>
                                    <p:animEffect transition="in" filter="fade">
                                      <p:cBhvr>
                                        <p:cTn id="12" dur="500"/>
                                        <p:tgtEl>
                                          <p:spTgt spid="94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211">
                                            <p:txEl>
                                              <p:pRg st="2" end="2"/>
                                            </p:txEl>
                                          </p:spTgt>
                                        </p:tgtEl>
                                        <p:attrNameLst>
                                          <p:attrName>style.visibility</p:attrName>
                                        </p:attrNameLst>
                                      </p:cBhvr>
                                      <p:to>
                                        <p:strVal val="visible"/>
                                      </p:to>
                                    </p:set>
                                    <p:animEffect transition="in" filter="fade">
                                      <p:cBhvr>
                                        <p:cTn id="17" dur="500"/>
                                        <p:tgtEl>
                                          <p:spTgt spid="94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12583"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4211"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8000" b="1" dirty="0">
                <a:solidFill>
                  <a:schemeClr val="tx1"/>
                </a:solidFill>
                <a:latin typeface="Gill Sans"/>
                <a:cs typeface="Gill Sans"/>
              </a:rPr>
              <a:t>Dialogs</a:t>
            </a:r>
            <a:endParaRPr lang="en-US" dirty="0">
              <a:latin typeface="Gill Sans"/>
              <a:cs typeface="Gill Sans"/>
            </a:endParaRPr>
          </a:p>
        </p:txBody>
      </p:sp>
      <p:sp>
        <p:nvSpPr>
          <p:cNvPr id="110595" name="Rectangle 3"/>
          <p:cNvSpPr>
            <a:spLocks noGrp="1" noChangeArrowheads="1"/>
          </p:cNvSpPr>
          <p:nvPr>
            <p:ph type="body" sz="half" idx="1"/>
          </p:nvPr>
        </p:nvSpPr>
        <p:spPr>
          <a:xfrm>
            <a:off x="685800" y="2120900"/>
            <a:ext cx="3886200" cy="1395413"/>
          </a:xfrm>
        </p:spPr>
        <p:txBody>
          <a:bodyPr/>
          <a:lstStyle/>
          <a:p>
            <a:pPr eaLnBrk="1" hangingPunct="1">
              <a:buFontTx/>
              <a:buNone/>
            </a:pPr>
            <a:endParaRPr lang="en-US" sz="2000"/>
          </a:p>
          <a:p>
            <a:pPr eaLnBrk="1" hangingPunct="1"/>
            <a:endParaRPr lang="en-US" sz="2000"/>
          </a:p>
          <a:p>
            <a:pPr eaLnBrk="1" hangingPunct="1">
              <a:buFontTx/>
              <a:buNone/>
            </a:pPr>
            <a:endParaRPr lang="en-US" sz="2000"/>
          </a:p>
        </p:txBody>
      </p:sp>
      <p:sp>
        <p:nvSpPr>
          <p:cNvPr id="110596" name="Rectangle 4"/>
          <p:cNvSpPr>
            <a:spLocks noGrp="1" noChangeArrowheads="1"/>
          </p:cNvSpPr>
          <p:nvPr>
            <p:ph type="body" sz="half" idx="2"/>
          </p:nvPr>
        </p:nvSpPr>
        <p:spPr>
          <a:xfrm>
            <a:off x="4876800" y="1828800"/>
            <a:ext cx="4114800" cy="1600200"/>
          </a:xfrm>
        </p:spPr>
        <p:txBody>
          <a:bodyPr/>
          <a:lstStyle/>
          <a:p>
            <a:pPr eaLnBrk="1" hangingPunct="1">
              <a:buFontTx/>
              <a:buNone/>
            </a:pPr>
            <a:endParaRPr lang="en-US" sz="3600"/>
          </a:p>
          <a:p>
            <a:pPr eaLnBrk="1" hangingPunct="1">
              <a:buFontTx/>
              <a:buNone/>
            </a:pPr>
            <a:r>
              <a:rPr lang="en-US" sz="360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n-US"/>
          </a:p>
        </p:txBody>
      </p:sp>
      <p:sp>
        <p:nvSpPr>
          <p:cNvPr id="112643" name="Content Placeholder 2"/>
          <p:cNvSpPr>
            <a:spLocks noGrp="1"/>
          </p:cNvSpPr>
          <p:nvPr>
            <p:ph sz="half" idx="1"/>
          </p:nvPr>
        </p:nvSpPr>
        <p:spPr/>
        <p:txBody>
          <a:bodyPr/>
          <a:lstStyle/>
          <a:p>
            <a:endParaRPr lang="en-US"/>
          </a:p>
        </p:txBody>
      </p:sp>
      <p:sp>
        <p:nvSpPr>
          <p:cNvPr id="112644" name="Content Placeholder 3"/>
          <p:cNvSpPr>
            <a:spLocks noGrp="1"/>
          </p:cNvSpPr>
          <p:nvPr>
            <p:ph sz="half" idx="2"/>
          </p:nvPr>
        </p:nvSpPr>
        <p:spPr/>
        <p:txBody>
          <a:bodyPr/>
          <a:lstStyle/>
          <a:p>
            <a:endParaRPr lang="en-US"/>
          </a:p>
        </p:txBody>
      </p:sp>
      <p:pic>
        <p:nvPicPr>
          <p:cNvPr id="112645" name="Picture 4"/>
          <p:cNvPicPr>
            <a:picLocks noChangeAspect="1"/>
          </p:cNvPicPr>
          <p:nvPr/>
        </p:nvPicPr>
        <p:blipFill>
          <a:blip r:embed="rId2"/>
          <a:srcRect/>
          <a:stretch>
            <a:fillRect/>
          </a:stretch>
        </p:blipFill>
        <p:spPr bwMode="auto">
          <a:xfrm>
            <a:off x="2451100" y="0"/>
            <a:ext cx="6692900" cy="9982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609600"/>
            <a:ext cx="7772400" cy="1143000"/>
          </a:xfrm>
        </p:spPr>
        <p:txBody>
          <a:bodyPr/>
          <a:lstStyle/>
          <a:p>
            <a:pPr algn="l" eaLnBrk="1" hangingPunct="1">
              <a:defRPr/>
            </a:pPr>
            <a:r>
              <a:rPr lang="en-US" sz="8000" b="1">
                <a:solidFill>
                  <a:srgbClr val="1E16EB"/>
                </a:solidFill>
                <a:latin typeface="Gill Sans" pitchFamily="-106" charset="0"/>
              </a:rPr>
              <a:t>English in</a:t>
            </a:r>
            <a:endParaRPr lang="en-US" sz="8800">
              <a:solidFill>
                <a:srgbClr val="F92914"/>
              </a:solidFill>
              <a:effectLst>
                <a:outerShdw blurRad="38100" dist="38100" dir="2700000" algn="tl">
                  <a:srgbClr val="DDDDDD"/>
                </a:outerShdw>
              </a:effectLst>
              <a:latin typeface="Cooper Black" pitchFamily="-106" charset="0"/>
            </a:endParaRPr>
          </a:p>
        </p:txBody>
      </p:sp>
      <p:sp>
        <p:nvSpPr>
          <p:cNvPr id="24579" name="Rectangle 3"/>
          <p:cNvSpPr>
            <a:spLocks noGrp="1" noChangeArrowheads="1"/>
          </p:cNvSpPr>
          <p:nvPr>
            <p:ph type="body" idx="1"/>
          </p:nvPr>
        </p:nvSpPr>
        <p:spPr>
          <a:xfrm>
            <a:off x="1905000" y="2286000"/>
            <a:ext cx="7772400" cy="4114800"/>
          </a:xfrm>
        </p:spPr>
        <p:txBody>
          <a:bodyPr/>
          <a:lstStyle/>
          <a:p>
            <a:pPr eaLnBrk="1" hangingPunct="1">
              <a:buFontTx/>
              <a:buNone/>
            </a:pPr>
            <a:endParaRPr lang="en-US"/>
          </a:p>
          <a:p>
            <a:pPr eaLnBrk="1" hangingPunct="1"/>
            <a:endParaRPr lang="en-US"/>
          </a:p>
        </p:txBody>
      </p:sp>
      <p:pic>
        <p:nvPicPr>
          <p:cNvPr id="24580" name="Picture 4"/>
          <p:cNvPicPr>
            <a:picLocks noChangeAspect="1" noChangeArrowheads="1"/>
          </p:cNvPicPr>
          <p:nvPr/>
        </p:nvPicPr>
        <p:blipFill>
          <a:blip r:embed="rId3"/>
          <a:srcRect/>
          <a:stretch>
            <a:fillRect/>
          </a:stretch>
        </p:blipFill>
        <p:spPr bwMode="auto">
          <a:xfrm>
            <a:off x="4800600" y="1905000"/>
            <a:ext cx="3390900" cy="5105400"/>
          </a:xfrm>
          <a:prstGeom prst="rect">
            <a:avLst/>
          </a:prstGeom>
          <a:noFill/>
          <a:ln w="9525">
            <a:noFill/>
            <a:miter lim="800000"/>
            <a:headEnd/>
            <a:tailEnd/>
          </a:ln>
        </p:spPr>
      </p:pic>
      <p:sp>
        <p:nvSpPr>
          <p:cNvPr id="24581" name="Rectangle 5"/>
          <p:cNvSpPr>
            <a:spLocks noChangeArrowheads="1"/>
          </p:cNvSpPr>
          <p:nvPr/>
        </p:nvSpPr>
        <p:spPr bwMode="auto">
          <a:xfrm>
            <a:off x="4057650" y="4633913"/>
            <a:ext cx="169863" cy="457200"/>
          </a:xfrm>
          <a:prstGeom prst="rect">
            <a:avLst/>
          </a:prstGeom>
          <a:noFill/>
          <a:ln w="9525">
            <a:noFill/>
            <a:miter lim="800000"/>
            <a:headEnd/>
            <a:tailEnd/>
          </a:ln>
        </p:spPr>
        <p:txBody>
          <a:bodyPr wrap="none">
            <a:prstTxWarp prst="textNoShape">
              <a:avLst/>
            </a:prstTxWarp>
            <a:spAutoFit/>
          </a:bodyPr>
          <a:lstStyle/>
          <a:p>
            <a:pPr eaLnBrk="1" hangingPunct="1"/>
            <a:endParaRPr lang="en-US">
              <a:latin typeface="Palatino" pitchFamily="-108" charset="0"/>
            </a:endParaRPr>
          </a:p>
        </p:txBody>
      </p:sp>
      <p:sp>
        <p:nvSpPr>
          <p:cNvPr id="24582" name="Rectangle 6"/>
          <p:cNvSpPr>
            <a:spLocks noChangeArrowheads="1"/>
          </p:cNvSpPr>
          <p:nvPr/>
        </p:nvSpPr>
        <p:spPr bwMode="auto">
          <a:xfrm>
            <a:off x="2517775" y="4513263"/>
            <a:ext cx="169863" cy="1920875"/>
          </a:xfrm>
          <a:prstGeom prst="rect">
            <a:avLst/>
          </a:prstGeom>
          <a:noFill/>
          <a:ln w="9525">
            <a:noFill/>
            <a:miter lim="800000"/>
            <a:headEnd/>
            <a:tailEnd/>
          </a:ln>
        </p:spPr>
        <p:txBody>
          <a:bodyPr wrap="none">
            <a:prstTxWarp prst="textNoShape">
              <a:avLst/>
            </a:prstTxWarp>
            <a:spAutoFit/>
          </a:bodyPr>
          <a:lstStyle/>
          <a:p>
            <a:pPr eaLnBrk="1" hangingPunct="1"/>
            <a:endParaRPr lang="en-US" sz="6000">
              <a:latin typeface="Palatino" pitchFamily="-108" charset="0"/>
            </a:endParaRPr>
          </a:p>
          <a:p>
            <a:pPr eaLnBrk="1" hangingPunct="1"/>
            <a:endParaRPr lang="en-US" sz="6000">
              <a:latin typeface="Palatino" pitchFamily="-108" charset="0"/>
            </a:endParaRPr>
          </a:p>
        </p:txBody>
      </p:sp>
      <p:sp>
        <p:nvSpPr>
          <p:cNvPr id="16391" name="Rectangle 7"/>
          <p:cNvSpPr>
            <a:spLocks noChangeArrowheads="1"/>
          </p:cNvSpPr>
          <p:nvPr/>
        </p:nvSpPr>
        <p:spPr bwMode="auto">
          <a:xfrm>
            <a:off x="914400" y="4471988"/>
            <a:ext cx="3754438" cy="1747837"/>
          </a:xfrm>
          <a:prstGeom prst="rect">
            <a:avLst/>
          </a:prstGeom>
          <a:noFill/>
          <a:ln w="9525">
            <a:noFill/>
            <a:miter lim="800000"/>
            <a:headEnd/>
            <a:tailEnd/>
          </a:ln>
        </p:spPr>
        <p:txBody>
          <a:bodyPr wrap="none">
            <a:prstTxWarp prst="textNoShape">
              <a:avLst/>
            </a:prstTxWarp>
            <a:spAutoFit/>
          </a:bodyPr>
          <a:lstStyle/>
          <a:p>
            <a:pPr eaLnBrk="1" hangingPunct="1">
              <a:spcBef>
                <a:spcPct val="20000"/>
              </a:spcBef>
              <a:buClr>
                <a:schemeClr val="tx2"/>
              </a:buClr>
              <a:buSzPct val="60000"/>
              <a:buFontTx/>
              <a:buBlip>
                <a:blip r:embed="rId4"/>
              </a:buBlip>
            </a:pPr>
            <a:r>
              <a:rPr lang="en-US" sz="3200" b="1">
                <a:latin typeface="Gill Sans" pitchFamily="-108" charset="0"/>
              </a:rPr>
              <a:t> Depth</a:t>
            </a:r>
          </a:p>
          <a:p>
            <a:pPr eaLnBrk="1" hangingPunct="1">
              <a:spcBef>
                <a:spcPct val="20000"/>
              </a:spcBef>
              <a:buClr>
                <a:schemeClr val="tx2"/>
              </a:buClr>
              <a:buSzPct val="60000"/>
              <a:buFontTx/>
              <a:buBlip>
                <a:blip r:embed="rId4"/>
              </a:buBlip>
            </a:pPr>
            <a:r>
              <a:rPr lang="en-US" sz="3200" b="1">
                <a:latin typeface="Gill Sans" pitchFamily="-108" charset="0"/>
              </a:rPr>
              <a:t> Different view</a:t>
            </a:r>
          </a:p>
          <a:p>
            <a:pPr eaLnBrk="1" hangingPunct="1">
              <a:spcBef>
                <a:spcPct val="20000"/>
              </a:spcBef>
              <a:buClr>
                <a:schemeClr val="tx2"/>
              </a:buClr>
              <a:buSzPct val="60000"/>
              <a:buFontTx/>
              <a:buBlip>
                <a:blip r:embed="rId4"/>
              </a:buBlip>
            </a:pPr>
            <a:r>
              <a:rPr lang="en-US" sz="3200" b="1">
                <a:latin typeface="Gill Sans" pitchFamily="-108" charset="0"/>
              </a:rPr>
              <a:t> Diverse choices</a:t>
            </a:r>
            <a:endParaRPr lang="en-US" sz="3200" b="1">
              <a:latin typeface="Palatino" pitchFamily="-108" charset="0"/>
            </a:endParaRPr>
          </a:p>
        </p:txBody>
      </p:sp>
      <p:pic>
        <p:nvPicPr>
          <p:cNvPr id="24584" name="Picture 8"/>
          <p:cNvPicPr>
            <a:picLocks noChangeAspect="1" noChangeArrowheads="1"/>
          </p:cNvPicPr>
          <p:nvPr/>
        </p:nvPicPr>
        <p:blipFill>
          <a:blip r:embed="rId5"/>
          <a:srcRect/>
          <a:stretch>
            <a:fillRect/>
          </a:stretch>
        </p:blipFill>
        <p:spPr bwMode="auto">
          <a:xfrm>
            <a:off x="5257800" y="152400"/>
            <a:ext cx="1676400" cy="1676400"/>
          </a:xfrm>
          <a:prstGeom prst="rect">
            <a:avLst/>
          </a:prstGeom>
          <a:noFill/>
          <a:ln w="9525">
            <a:noFill/>
            <a:miter lim="800000"/>
            <a:headEnd/>
            <a:tailEnd/>
          </a:ln>
        </p:spPr>
      </p:pic>
      <p:pic>
        <p:nvPicPr>
          <p:cNvPr id="24585" name="Picture 9"/>
          <p:cNvPicPr>
            <a:picLocks noChangeAspect="1" noChangeArrowheads="1"/>
          </p:cNvPicPr>
          <p:nvPr/>
        </p:nvPicPr>
        <p:blipFill>
          <a:blip r:embed="rId6"/>
          <a:srcRect/>
          <a:stretch>
            <a:fillRect/>
          </a:stretch>
        </p:blipFill>
        <p:spPr bwMode="auto">
          <a:xfrm>
            <a:off x="6705600" y="152400"/>
            <a:ext cx="1676400" cy="1676400"/>
          </a:xfrm>
          <a:prstGeom prst="rect">
            <a:avLst/>
          </a:prstGeom>
          <a:noFill/>
          <a:ln w="9525">
            <a:noFill/>
            <a:miter lim="800000"/>
            <a:headEnd/>
            <a:tailEnd/>
          </a:ln>
        </p:spPr>
      </p:pic>
      <p:pic>
        <p:nvPicPr>
          <p:cNvPr id="24586" name="Picture 10"/>
          <p:cNvPicPr>
            <a:picLocks noChangeAspect="1" noChangeArrowheads="1"/>
          </p:cNvPicPr>
          <p:nvPr/>
        </p:nvPicPr>
        <p:blipFill>
          <a:blip r:embed="rId7"/>
          <a:srcRect/>
          <a:stretch>
            <a:fillRect/>
          </a:stretch>
        </p:blipFill>
        <p:spPr bwMode="auto">
          <a:xfrm>
            <a:off x="1295400" y="2057400"/>
            <a:ext cx="2146300" cy="21463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z="8000" b="1" dirty="0">
                <a:solidFill>
                  <a:schemeClr val="tx1"/>
                </a:solidFill>
                <a:latin typeface="Gill Sans"/>
                <a:cs typeface="Gill Sans"/>
              </a:rPr>
              <a:t>Dialogs</a:t>
            </a:r>
            <a:endParaRPr lang="en-US" dirty="0">
              <a:latin typeface="Gill Sans"/>
              <a:cs typeface="Gill Sans"/>
            </a:endParaRPr>
          </a:p>
        </p:txBody>
      </p:sp>
      <p:sp>
        <p:nvSpPr>
          <p:cNvPr id="113667" name="Rectangle 3"/>
          <p:cNvSpPr>
            <a:spLocks noGrp="1" noChangeArrowheads="1"/>
          </p:cNvSpPr>
          <p:nvPr>
            <p:ph type="body" sz="half" idx="1"/>
          </p:nvPr>
        </p:nvSpPr>
        <p:spPr>
          <a:xfrm>
            <a:off x="685800" y="2120900"/>
            <a:ext cx="3886200" cy="1395413"/>
          </a:xfrm>
        </p:spPr>
        <p:txBody>
          <a:bodyPr/>
          <a:lstStyle/>
          <a:p>
            <a:pPr eaLnBrk="1" hangingPunct="1">
              <a:lnSpc>
                <a:spcPct val="90000"/>
              </a:lnSpc>
            </a:pPr>
            <a:r>
              <a:rPr lang="en-US" sz="4800" dirty="0">
                <a:latin typeface="Gill Sans"/>
                <a:cs typeface="Gill Sans"/>
              </a:rPr>
              <a:t>What do you like?</a:t>
            </a:r>
            <a:endParaRPr lang="en-US" sz="2400" dirty="0">
              <a:latin typeface="Gill Sans"/>
              <a:cs typeface="Gill Sans"/>
            </a:endParaRPr>
          </a:p>
          <a:p>
            <a:pPr eaLnBrk="1" hangingPunct="1">
              <a:lnSpc>
                <a:spcPct val="90000"/>
              </a:lnSpc>
            </a:pPr>
            <a:endParaRPr lang="en-US" sz="1600" dirty="0"/>
          </a:p>
          <a:p>
            <a:pPr eaLnBrk="1" hangingPunct="1">
              <a:lnSpc>
                <a:spcPct val="90000"/>
              </a:lnSpc>
              <a:buFontTx/>
              <a:buNone/>
            </a:pPr>
            <a:endParaRPr lang="en-US" sz="1600" dirty="0"/>
          </a:p>
        </p:txBody>
      </p:sp>
      <p:sp>
        <p:nvSpPr>
          <p:cNvPr id="113668" name="Rectangle 4"/>
          <p:cNvSpPr>
            <a:spLocks noGrp="1" noChangeArrowheads="1"/>
          </p:cNvSpPr>
          <p:nvPr>
            <p:ph type="body" sz="half" idx="2"/>
          </p:nvPr>
        </p:nvSpPr>
        <p:spPr>
          <a:xfrm>
            <a:off x="5029200" y="2133600"/>
            <a:ext cx="4114800" cy="1600200"/>
          </a:xfrm>
        </p:spPr>
        <p:txBody>
          <a:bodyPr/>
          <a:lstStyle/>
          <a:p>
            <a:pPr eaLnBrk="1" hangingPunct="1">
              <a:lnSpc>
                <a:spcPct val="90000"/>
              </a:lnSpc>
            </a:pPr>
            <a:r>
              <a:rPr lang="en-US" sz="4800" dirty="0"/>
              <a:t>What do you dislike?</a:t>
            </a:r>
          </a:p>
          <a:p>
            <a:pPr eaLnBrk="1" hangingPunct="1">
              <a:lnSpc>
                <a:spcPct val="90000"/>
              </a:lnSpc>
              <a:buFontTx/>
              <a:buNone/>
            </a:pPr>
            <a:r>
              <a:rPr lang="en-US" sz="2400" dirty="0"/>
              <a:t>	</a:t>
            </a:r>
          </a:p>
        </p:txBody>
      </p:sp>
      <p:sp>
        <p:nvSpPr>
          <p:cNvPr id="100357" name="Rectangle 5"/>
          <p:cNvSpPr>
            <a:spLocks noChangeArrowheads="1"/>
          </p:cNvSpPr>
          <p:nvPr/>
        </p:nvSpPr>
        <p:spPr bwMode="auto">
          <a:xfrm>
            <a:off x="539552" y="3387822"/>
            <a:ext cx="3733800" cy="3425554"/>
          </a:xfrm>
          <a:prstGeom prst="rect">
            <a:avLst/>
          </a:prstGeom>
          <a:noFill/>
          <a:ln w="9525">
            <a:noFill/>
            <a:miter lim="800000"/>
            <a:headEnd/>
            <a:tailEnd/>
          </a:ln>
        </p:spPr>
        <p:txBody>
          <a:bodyPr>
            <a:prstTxWarp prst="textNoShape">
              <a:avLst/>
            </a:prstTxWarp>
            <a:spAutoFit/>
          </a:bodyPr>
          <a:lstStyle/>
          <a:p>
            <a:pPr lvl="1" eaLnBrk="1" hangingPunct="1">
              <a:lnSpc>
                <a:spcPct val="90000"/>
              </a:lnSpc>
              <a:spcBef>
                <a:spcPct val="20000"/>
              </a:spcBef>
              <a:buClr>
                <a:schemeClr val="tx2"/>
              </a:buClr>
              <a:buSzPct val="40000"/>
              <a:buFontTx/>
              <a:buBlip>
                <a:blip r:embed="rId3"/>
              </a:buBlip>
            </a:pPr>
            <a:r>
              <a:rPr lang="en-US" sz="3600" b="1" dirty="0">
                <a:solidFill>
                  <a:srgbClr val="000000"/>
                </a:solidFill>
                <a:latin typeface="Gill Sans"/>
                <a:cs typeface="Gill Sans"/>
              </a:rPr>
              <a:t> context</a:t>
            </a:r>
          </a:p>
          <a:p>
            <a:pPr lvl="1" eaLnBrk="1" hangingPunct="1">
              <a:lnSpc>
                <a:spcPct val="90000"/>
              </a:lnSpc>
              <a:spcBef>
                <a:spcPct val="20000"/>
              </a:spcBef>
              <a:buClr>
                <a:schemeClr val="tx2"/>
              </a:buClr>
              <a:buSzPct val="40000"/>
              <a:buFontTx/>
              <a:buBlip>
                <a:blip r:embed="rId3"/>
              </a:buBlip>
            </a:pPr>
            <a:r>
              <a:rPr lang="en-US" sz="3600" b="1" dirty="0">
                <a:solidFill>
                  <a:srgbClr val="000000"/>
                </a:solidFill>
                <a:latin typeface="Gill Sans"/>
                <a:cs typeface="Gill Sans"/>
              </a:rPr>
              <a:t> accurate </a:t>
            </a:r>
          </a:p>
          <a:p>
            <a:pPr lvl="1" eaLnBrk="1" hangingPunct="1">
              <a:lnSpc>
                <a:spcPct val="90000"/>
              </a:lnSpc>
              <a:spcBef>
                <a:spcPct val="20000"/>
              </a:spcBef>
              <a:buClr>
                <a:schemeClr val="tx2"/>
              </a:buClr>
              <a:buSzPct val="40000"/>
              <a:buFontTx/>
              <a:buBlip>
                <a:blip r:embed="rId3"/>
              </a:buBlip>
            </a:pPr>
            <a:r>
              <a:rPr lang="en-US" sz="3600" b="1" dirty="0">
                <a:solidFill>
                  <a:srgbClr val="000000"/>
                </a:solidFill>
                <a:latin typeface="Gill Sans"/>
                <a:cs typeface="Gill Sans"/>
              </a:rPr>
              <a:t> show discourse</a:t>
            </a:r>
          </a:p>
          <a:p>
            <a:pPr lvl="1" eaLnBrk="1" hangingPunct="1">
              <a:lnSpc>
                <a:spcPct val="90000"/>
              </a:lnSpc>
              <a:spcBef>
                <a:spcPct val="20000"/>
              </a:spcBef>
              <a:buClr>
                <a:schemeClr val="tx2"/>
              </a:buClr>
              <a:buSzPct val="40000"/>
              <a:buFontTx/>
              <a:buBlip>
                <a:blip r:embed="rId3"/>
              </a:buBlip>
            </a:pPr>
            <a:r>
              <a:rPr lang="en-US" sz="3600" b="1" dirty="0">
                <a:solidFill>
                  <a:srgbClr val="000000"/>
                </a:solidFill>
                <a:latin typeface="Gill Sans"/>
                <a:cs typeface="Gill Sans"/>
              </a:rPr>
              <a:t> story is 		interesting</a:t>
            </a:r>
            <a:endParaRPr lang="en-US" sz="3200" b="1" dirty="0">
              <a:solidFill>
                <a:srgbClr val="000000"/>
              </a:solidFill>
              <a:latin typeface="Gill Sans"/>
              <a:cs typeface="Gill Sans"/>
            </a:endParaRPr>
          </a:p>
        </p:txBody>
      </p:sp>
      <p:sp>
        <p:nvSpPr>
          <p:cNvPr id="100358" name="Rectangle 6"/>
          <p:cNvSpPr>
            <a:spLocks noChangeArrowheads="1"/>
          </p:cNvSpPr>
          <p:nvPr/>
        </p:nvSpPr>
        <p:spPr bwMode="auto">
          <a:xfrm>
            <a:off x="4695879" y="3492989"/>
            <a:ext cx="3980577" cy="3896451"/>
          </a:xfrm>
          <a:prstGeom prst="rect">
            <a:avLst/>
          </a:prstGeom>
          <a:noFill/>
          <a:ln w="9525">
            <a:noFill/>
            <a:miter lim="800000"/>
            <a:headEnd/>
            <a:tailEnd/>
          </a:ln>
        </p:spPr>
        <p:txBody>
          <a:bodyPr wrap="none">
            <a:prstTxWarp prst="textNoShape">
              <a:avLst/>
            </a:prstTxWarp>
            <a:spAutoFit/>
          </a:bodyPr>
          <a:lstStyle/>
          <a:p>
            <a:pPr lvl="1" eaLnBrk="1" hangingPunct="1">
              <a:spcBef>
                <a:spcPct val="20000"/>
              </a:spcBef>
              <a:buClr>
                <a:schemeClr val="tx2"/>
              </a:buClr>
              <a:buSzPct val="40000"/>
              <a:buFontTx/>
              <a:buBlip>
                <a:blip r:embed="rId3"/>
              </a:buBlip>
            </a:pPr>
            <a:r>
              <a:rPr lang="en-US" sz="3600" b="1" dirty="0">
                <a:solidFill>
                  <a:srgbClr val="000000"/>
                </a:solidFill>
                <a:latin typeface="Gill Sans"/>
                <a:cs typeface="Gill Sans"/>
              </a:rPr>
              <a:t> frozen speech</a:t>
            </a:r>
          </a:p>
          <a:p>
            <a:pPr lvl="1" eaLnBrk="1" hangingPunct="1">
              <a:spcBef>
                <a:spcPct val="20000"/>
              </a:spcBef>
              <a:buClr>
                <a:schemeClr val="tx2"/>
              </a:buClr>
              <a:buSzPct val="40000"/>
              <a:buFontTx/>
              <a:buBlip>
                <a:blip r:embed="rId3"/>
              </a:buBlip>
            </a:pPr>
            <a:r>
              <a:rPr lang="en-US" sz="3600" b="1" dirty="0">
                <a:solidFill>
                  <a:srgbClr val="000000"/>
                </a:solidFill>
                <a:latin typeface="Gill Sans"/>
                <a:cs typeface="Gill Sans"/>
              </a:rPr>
              <a:t> Don’t have to</a:t>
            </a:r>
          </a:p>
          <a:p>
            <a:pPr lvl="1" eaLnBrk="1" hangingPunct="1">
              <a:spcBef>
                <a:spcPct val="20000"/>
              </a:spcBef>
              <a:buClr>
                <a:schemeClr val="tx2"/>
              </a:buClr>
              <a:buSzPct val="40000"/>
              <a:buFontTx/>
              <a:buBlip>
                <a:blip r:embed="rId3"/>
              </a:buBlip>
            </a:pPr>
            <a:r>
              <a:rPr lang="en-US" sz="3600" b="1" dirty="0">
                <a:solidFill>
                  <a:srgbClr val="000000"/>
                </a:solidFill>
                <a:latin typeface="Gill Sans"/>
                <a:cs typeface="Gill Sans"/>
              </a:rPr>
              <a:t>  understand</a:t>
            </a:r>
          </a:p>
          <a:p>
            <a:pPr lvl="1" eaLnBrk="1" hangingPunct="1">
              <a:spcBef>
                <a:spcPct val="20000"/>
              </a:spcBef>
              <a:buClr>
                <a:schemeClr val="tx2"/>
              </a:buClr>
              <a:buSzPct val="40000"/>
              <a:buFontTx/>
              <a:buBlip>
                <a:blip r:embed="rId3"/>
              </a:buBlip>
            </a:pPr>
            <a:r>
              <a:rPr lang="en-US" sz="3600" b="1" dirty="0">
                <a:solidFill>
                  <a:srgbClr val="000000"/>
                </a:solidFill>
                <a:latin typeface="Gill Sans"/>
                <a:cs typeface="Gill Sans"/>
              </a:rPr>
              <a:t> Students don’t </a:t>
            </a:r>
          </a:p>
          <a:p>
            <a:pPr lvl="1" eaLnBrk="1" hangingPunct="1">
              <a:spcBef>
                <a:spcPct val="20000"/>
              </a:spcBef>
              <a:buClr>
                <a:schemeClr val="tx2"/>
              </a:buClr>
              <a:buSzPct val="40000"/>
            </a:pPr>
            <a:r>
              <a:rPr lang="en-US" sz="3600" b="1" dirty="0">
                <a:solidFill>
                  <a:srgbClr val="000000"/>
                </a:solidFill>
                <a:latin typeface="Gill Sans"/>
                <a:cs typeface="Gill Sans"/>
              </a:rPr>
              <a:t>   have to listen</a:t>
            </a:r>
          </a:p>
          <a:p>
            <a:pPr lvl="1" eaLnBrk="1" hangingPunct="1">
              <a:spcBef>
                <a:spcPct val="20000"/>
              </a:spcBef>
              <a:buClr>
                <a:schemeClr val="tx2"/>
              </a:buClr>
              <a:buSzPct val="40000"/>
            </a:pPr>
            <a:endParaRPr lang="en-US" sz="3200" b="1" dirty="0">
              <a:solidFill>
                <a:srgbClr val="000000"/>
              </a:solidFill>
              <a:latin typeface="Palatino" pitchFamily="-108" charset="0"/>
            </a:endParaRPr>
          </a:p>
        </p:txBody>
      </p:sp>
      <p:sp>
        <p:nvSpPr>
          <p:cNvPr id="100359" name="Rectangle 7"/>
          <p:cNvSpPr>
            <a:spLocks noChangeArrowheads="1"/>
          </p:cNvSpPr>
          <p:nvPr/>
        </p:nvSpPr>
        <p:spPr bwMode="auto">
          <a:xfrm>
            <a:off x="3235325" y="5668963"/>
            <a:ext cx="1529949" cy="646331"/>
          </a:xfrm>
          <a:prstGeom prst="rect">
            <a:avLst/>
          </a:prstGeom>
          <a:noFill/>
          <a:ln w="9525">
            <a:noFill/>
            <a:miter lim="800000"/>
            <a:headEnd/>
            <a:tailEnd/>
          </a:ln>
        </p:spPr>
        <p:txBody>
          <a:bodyPr wrap="none">
            <a:prstTxWarp prst="textNoShape">
              <a:avLst/>
            </a:prstTxWarp>
            <a:spAutoFit/>
          </a:bodyPr>
          <a:lstStyle/>
          <a:p>
            <a:pPr eaLnBrk="1" hangingPunct="1"/>
            <a:r>
              <a:rPr lang="en-US" sz="3600" dirty="0">
                <a:solidFill>
                  <a:srgbClr val="8822FF"/>
                </a:solidFill>
                <a:latin typeface="Marker Felt" pitchFamily="-108" charset="0"/>
              </a:rPr>
              <a:t>maybe</a:t>
            </a:r>
            <a:endParaRPr lang="en-US" sz="3600" dirty="0">
              <a:latin typeface="Palatino"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fade">
                                      <p:cBhvr>
                                        <p:cTn id="7" dur="500"/>
                                        <p:tgtEl>
                                          <p:spTgt spid="1003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0359"/>
                                        </p:tgtEl>
                                        <p:attrNameLst>
                                          <p:attrName>style.visibility</p:attrName>
                                        </p:attrNameLst>
                                      </p:cBhvr>
                                      <p:to>
                                        <p:strVal val="visible"/>
                                      </p:to>
                                    </p:set>
                                    <p:anim calcmode="lin" valueType="num">
                                      <p:cBhvr additive="base">
                                        <p:cTn id="12" dur="500" fill="hold"/>
                                        <p:tgtEl>
                                          <p:spTgt spid="100359"/>
                                        </p:tgtEl>
                                        <p:attrNameLst>
                                          <p:attrName>ppt_x</p:attrName>
                                        </p:attrNameLst>
                                      </p:cBhvr>
                                      <p:tavLst>
                                        <p:tav tm="0">
                                          <p:val>
                                            <p:strVal val="0-#ppt_w/2"/>
                                          </p:val>
                                        </p:tav>
                                        <p:tav tm="100000">
                                          <p:val>
                                            <p:strVal val="#ppt_x"/>
                                          </p:val>
                                        </p:tav>
                                      </p:tavLst>
                                    </p:anim>
                                    <p:anim calcmode="lin" valueType="num">
                                      <p:cBhvr additive="base">
                                        <p:cTn id="13" dur="500" fill="hold"/>
                                        <p:tgtEl>
                                          <p:spTgt spid="10035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0358"/>
                                        </p:tgtEl>
                                        <p:attrNameLst>
                                          <p:attrName>style.visibility</p:attrName>
                                        </p:attrNameLst>
                                      </p:cBhvr>
                                      <p:to>
                                        <p:strVal val="visible"/>
                                      </p:to>
                                    </p:set>
                                    <p:animEffect transition="in" filter="fade">
                                      <p:cBhvr>
                                        <p:cTn id="18" dur="50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utoUpdateAnimBg="0"/>
      <p:bldP spid="100358" grpId="0" autoUpdateAnimBg="0"/>
      <p:bldP spid="10035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EFGESB1Page14"/>
          <p:cNvPicPr>
            <a:picLocks noChangeAspect="1" noChangeArrowheads="1"/>
          </p:cNvPicPr>
          <p:nvPr/>
        </p:nvPicPr>
        <p:blipFill>
          <a:blip r:embed="rId3"/>
          <a:srcRect l="3922" t="15152" r="7843" b="45454"/>
          <a:stretch>
            <a:fillRect/>
          </a:stretch>
        </p:blipFill>
        <p:spPr bwMode="auto">
          <a:xfrm>
            <a:off x="1219200" y="1219200"/>
            <a:ext cx="7543800" cy="4359275"/>
          </a:xfrm>
          <a:prstGeom prst="rect">
            <a:avLst/>
          </a:prstGeom>
          <a:noFill/>
          <a:ln w="9525">
            <a:noFill/>
            <a:miter lim="800000"/>
            <a:headEnd/>
            <a:tailEnd/>
          </a:ln>
        </p:spPr>
      </p:pic>
      <p:pic>
        <p:nvPicPr>
          <p:cNvPr id="115715" name="Picture 3"/>
          <p:cNvPicPr>
            <a:picLocks noChangeAspect="1" noChangeArrowheads="1"/>
          </p:cNvPicPr>
          <p:nvPr/>
        </p:nvPicPr>
        <p:blipFill>
          <a:blip r:embed="rId4"/>
          <a:srcRect/>
          <a:stretch>
            <a:fillRect/>
          </a:stretch>
        </p:blipFill>
        <p:spPr bwMode="auto">
          <a:xfrm>
            <a:off x="1295400" y="533400"/>
            <a:ext cx="7035800" cy="7254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noChangeArrowheads="1"/>
          </p:cNvPicPr>
          <p:nvPr/>
        </p:nvPicPr>
        <p:blipFill>
          <a:blip r:embed="rId3"/>
          <a:srcRect/>
          <a:stretch>
            <a:fillRect/>
          </a:stretch>
        </p:blipFill>
        <p:spPr bwMode="auto">
          <a:xfrm>
            <a:off x="-1143000" y="0"/>
            <a:ext cx="10287000" cy="6853238"/>
          </a:xfrm>
          <a:prstGeom prst="rect">
            <a:avLst/>
          </a:prstGeom>
          <a:noFill/>
          <a:ln w="9525">
            <a:noFill/>
            <a:miter lim="800000"/>
            <a:headEnd/>
            <a:tailEnd/>
          </a:ln>
        </p:spPr>
      </p:pic>
      <p:sp>
        <p:nvSpPr>
          <p:cNvPr id="117763" name="Rectangle 5"/>
          <p:cNvSpPr>
            <a:spLocks noChangeArrowheads="1"/>
          </p:cNvSpPr>
          <p:nvPr/>
        </p:nvSpPr>
        <p:spPr bwMode="auto">
          <a:xfrm>
            <a:off x="2446338" y="0"/>
            <a:ext cx="6697662" cy="1570038"/>
          </a:xfrm>
          <a:prstGeom prst="rect">
            <a:avLst/>
          </a:prstGeom>
          <a:noFill/>
          <a:ln w="9525">
            <a:noFill/>
            <a:miter lim="800000"/>
            <a:headEnd/>
            <a:tailEnd/>
          </a:ln>
        </p:spPr>
        <p:txBody>
          <a:bodyPr wrap="none">
            <a:prstTxWarp prst="textNoShape">
              <a:avLst/>
            </a:prstTxWarp>
            <a:spAutoFit/>
          </a:bodyPr>
          <a:lstStyle/>
          <a:p>
            <a:pPr algn="r"/>
            <a:r>
              <a:rPr lang="en-US" sz="9600" b="1">
                <a:solidFill>
                  <a:schemeClr val="bg1"/>
                </a:solidFill>
                <a:latin typeface="Gill Sans" pitchFamily="-108" charset="0"/>
                <a:ea typeface="Osaka" pitchFamily="-108" charset="-128"/>
                <a:cs typeface="Osaka" pitchFamily="-108" charset="-128"/>
              </a:rPr>
              <a:t>innervoice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990600"/>
            <a:ext cx="9144000" cy="5486400"/>
            <a:chOff x="576" y="1091"/>
            <a:chExt cx="5040" cy="2221"/>
          </a:xfrm>
        </p:grpSpPr>
        <p:pic>
          <p:nvPicPr>
            <p:cNvPr id="119817" name="Picture 3" descr="EFGESB1Page14"/>
            <p:cNvPicPr>
              <a:picLocks noChangeAspect="1" noChangeArrowheads="1"/>
            </p:cNvPicPr>
            <p:nvPr/>
          </p:nvPicPr>
          <p:blipFill>
            <a:blip r:embed="rId3"/>
            <a:srcRect l="7628" t="55304" r="3391" b="14394"/>
            <a:stretch>
              <a:fillRect/>
            </a:stretch>
          </p:blipFill>
          <p:spPr bwMode="auto">
            <a:xfrm>
              <a:off x="576" y="1091"/>
              <a:ext cx="5040" cy="2221"/>
            </a:xfrm>
            <a:prstGeom prst="rect">
              <a:avLst/>
            </a:prstGeom>
            <a:noFill/>
            <a:ln w="9525">
              <a:noFill/>
              <a:miter lim="800000"/>
              <a:headEnd/>
              <a:tailEnd/>
            </a:ln>
          </p:spPr>
        </p:pic>
        <p:sp>
          <p:nvSpPr>
            <p:cNvPr id="119818" name="Rectangle 4"/>
            <p:cNvSpPr>
              <a:spLocks noChangeArrowheads="1"/>
            </p:cNvSpPr>
            <p:nvPr/>
          </p:nvSpPr>
          <p:spPr bwMode="auto">
            <a:xfrm>
              <a:off x="4464" y="3120"/>
              <a:ext cx="480"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119811" name="Text Box 5"/>
          <p:cNvSpPr txBox="1">
            <a:spLocks noChangeArrowheads="1"/>
          </p:cNvSpPr>
          <p:nvPr/>
        </p:nvSpPr>
        <p:spPr bwMode="auto">
          <a:xfrm>
            <a:off x="7924800" y="228600"/>
            <a:ext cx="169863" cy="336550"/>
          </a:xfrm>
          <a:prstGeom prst="rect">
            <a:avLst/>
          </a:prstGeom>
          <a:noFill/>
          <a:ln w="9525">
            <a:noFill/>
            <a:miter lim="800000"/>
            <a:headEnd/>
            <a:tailEnd/>
          </a:ln>
        </p:spPr>
        <p:txBody>
          <a:bodyPr wrap="none">
            <a:prstTxWarp prst="textNoShape">
              <a:avLst/>
            </a:prstTxWarp>
            <a:spAutoFit/>
          </a:bodyPr>
          <a:lstStyle/>
          <a:p>
            <a:endParaRPr lang="en-US" sz="1600"/>
          </a:p>
        </p:txBody>
      </p:sp>
      <p:pic>
        <p:nvPicPr>
          <p:cNvPr id="119812" name="Picture 6"/>
          <p:cNvPicPr>
            <a:picLocks noChangeAspect="1" noChangeArrowheads="1"/>
          </p:cNvPicPr>
          <p:nvPr/>
        </p:nvPicPr>
        <p:blipFill>
          <a:blip r:embed="rId4"/>
          <a:srcRect/>
          <a:stretch>
            <a:fillRect/>
          </a:stretch>
        </p:blipFill>
        <p:spPr bwMode="auto">
          <a:xfrm>
            <a:off x="50800" y="0"/>
            <a:ext cx="7035800" cy="725488"/>
          </a:xfrm>
          <a:prstGeom prst="rect">
            <a:avLst/>
          </a:prstGeom>
          <a:noFill/>
          <a:ln w="9525">
            <a:noFill/>
            <a:miter lim="800000"/>
            <a:headEnd/>
            <a:tailEnd/>
          </a:ln>
        </p:spPr>
      </p:pic>
      <p:sp>
        <p:nvSpPr>
          <p:cNvPr id="119813" name="Rectangle 10"/>
          <p:cNvSpPr>
            <a:spLocks noChangeArrowheads="1"/>
          </p:cNvSpPr>
          <p:nvPr/>
        </p:nvSpPr>
        <p:spPr bwMode="auto">
          <a:xfrm>
            <a:off x="914400" y="4114800"/>
            <a:ext cx="1524000" cy="22860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15" name="Rectangle 14"/>
          <p:cNvSpPr>
            <a:spLocks noChangeArrowheads="1"/>
          </p:cNvSpPr>
          <p:nvPr/>
        </p:nvSpPr>
        <p:spPr bwMode="auto">
          <a:xfrm>
            <a:off x="304800" y="2743200"/>
            <a:ext cx="8839200" cy="1981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6" name="Rectangle 15"/>
          <p:cNvSpPr>
            <a:spLocks noChangeArrowheads="1"/>
          </p:cNvSpPr>
          <p:nvPr/>
        </p:nvSpPr>
        <p:spPr bwMode="auto">
          <a:xfrm>
            <a:off x="0" y="4648200"/>
            <a:ext cx="9144000" cy="1600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7" name="Rectangle 16"/>
          <p:cNvSpPr>
            <a:spLocks noChangeArrowheads="1"/>
          </p:cNvSpPr>
          <p:nvPr/>
        </p:nvSpPr>
        <p:spPr bwMode="auto">
          <a:xfrm>
            <a:off x="152400" y="6019800"/>
            <a:ext cx="9144000" cy="14478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630238"/>
            <a:ext cx="9144000" cy="1371600"/>
          </a:xfrm>
        </p:spPr>
        <p:txBody>
          <a:bodyPr/>
          <a:lstStyle/>
          <a:p>
            <a:pPr eaLnBrk="1" hangingPunct="1"/>
            <a:r>
              <a:rPr lang="en-US" sz="4000" smtClean="0">
                <a:latin typeface="Gill Sans" pitchFamily="-108" charset="0"/>
                <a:ea typeface="Gill Sans" pitchFamily="-108" charset="0"/>
                <a:cs typeface="Gill Sans" pitchFamily="-108" charset="0"/>
              </a:rPr>
              <a:t>Copy in the center of a </a:t>
            </a:r>
            <a:br>
              <a:rPr lang="en-US" sz="4000" smtClean="0">
                <a:latin typeface="Gill Sans" pitchFamily="-108" charset="0"/>
                <a:ea typeface="Gill Sans" pitchFamily="-108" charset="0"/>
                <a:cs typeface="Gill Sans" pitchFamily="-108" charset="0"/>
              </a:rPr>
            </a:br>
            <a:r>
              <a:rPr lang="en-US" sz="4000" smtClean="0">
                <a:latin typeface="Gill Sans" pitchFamily="-108" charset="0"/>
                <a:ea typeface="Gill Sans" pitchFamily="-108" charset="0"/>
                <a:cs typeface="Gill Sans" pitchFamily="-108" charset="0"/>
              </a:rPr>
              <a:t>large sheet of paper</a:t>
            </a:r>
            <a:endParaRPr lang="en-US" sz="4800" smtClean="0">
              <a:latin typeface="Gill Sans" pitchFamily="-108" charset="0"/>
              <a:ea typeface="Gill Sans" pitchFamily="-108" charset="0"/>
              <a:cs typeface="Gill Sans" pitchFamily="-108" charset="0"/>
            </a:endParaRPr>
          </a:p>
        </p:txBody>
      </p:sp>
      <p:sp>
        <p:nvSpPr>
          <p:cNvPr id="52227" name="Rectangle 4"/>
          <p:cNvSpPr>
            <a:spLocks noChangeArrowheads="1"/>
          </p:cNvSpPr>
          <p:nvPr/>
        </p:nvSpPr>
        <p:spPr bwMode="auto">
          <a:xfrm>
            <a:off x="1585913" y="2230438"/>
            <a:ext cx="6161087" cy="3636962"/>
          </a:xfrm>
          <a:prstGeom prst="rect">
            <a:avLst/>
          </a:prstGeom>
          <a:solidFill>
            <a:schemeClr val="bg1">
              <a:lumMod val="75000"/>
            </a:schemeClr>
          </a:solidFill>
          <a:ln w="9525">
            <a:solidFill>
              <a:schemeClr val="tx1"/>
            </a:solidFill>
            <a:miter lim="800000"/>
            <a:headEnd/>
            <a:tailEnd/>
          </a:ln>
        </p:spPr>
        <p:txBody>
          <a:bodyPr wrap="none" anchor="ctr">
            <a:prstTxWarp prst="textNoShape">
              <a:avLst/>
            </a:prstTxWarp>
          </a:bodyPr>
          <a:lstStyle/>
          <a:p>
            <a:pPr>
              <a:defRPr/>
            </a:pPr>
            <a:endParaRPr lang="en-US">
              <a:latin typeface="Calibri" pitchFamily="-111" charset="0"/>
              <a:ea typeface="ＭＳ Ｐゴシック" pitchFamily="-111" charset="-128"/>
              <a:cs typeface="ＭＳ Ｐゴシック" pitchFamily="-111" charset="-128"/>
            </a:endParaRPr>
          </a:p>
        </p:txBody>
      </p:sp>
      <p:pic>
        <p:nvPicPr>
          <p:cNvPr id="52228" name="Picture 5"/>
          <p:cNvPicPr>
            <a:picLocks noGrp="1" noChangeAspect="1" noChangeArrowheads="1"/>
          </p:cNvPicPr>
          <p:nvPr>
            <p:ph type="body" idx="1"/>
          </p:nvPr>
        </p:nvPicPr>
        <p:blipFill>
          <a:blip r:embed="rId3">
            <a:duotone>
              <a:prstClr val="black"/>
              <a:srgbClr val="D9C3A5">
                <a:tint val="50000"/>
                <a:satMod val="180000"/>
              </a:srgbClr>
            </a:duotone>
          </a:blip>
          <a:srcRect/>
          <a:stretch>
            <a:fillRect/>
          </a:stretch>
        </p:blipFill>
        <p:spPr>
          <a:xfrm>
            <a:off x="3643232" y="2462234"/>
            <a:ext cx="2518900" cy="3181768"/>
          </a:xfrm>
        </p:spPr>
      </p:pic>
      <p:sp>
        <p:nvSpPr>
          <p:cNvPr id="121861" name="Rectangle 6"/>
          <p:cNvSpPr>
            <a:spLocks noChangeArrowheads="1"/>
          </p:cNvSpPr>
          <p:nvPr/>
        </p:nvSpPr>
        <p:spPr bwMode="auto">
          <a:xfrm>
            <a:off x="3810000" y="5867400"/>
            <a:ext cx="4432300" cy="708025"/>
          </a:xfrm>
          <a:prstGeom prst="rect">
            <a:avLst/>
          </a:prstGeom>
          <a:noFill/>
          <a:ln w="9525">
            <a:noFill/>
            <a:miter lim="800000"/>
            <a:headEnd/>
            <a:tailEnd/>
          </a:ln>
        </p:spPr>
        <p:txBody>
          <a:bodyPr wrap="none">
            <a:prstTxWarp prst="textNoShape">
              <a:avLst/>
            </a:prstTxWarp>
            <a:spAutoFit/>
          </a:bodyPr>
          <a:lstStyle/>
          <a:p>
            <a:r>
              <a:rPr lang="en-US" sz="4000">
                <a:latin typeface="Gill Sans" pitchFamily="-108" charset="0"/>
                <a:ea typeface="Gill Sans" pitchFamily="-108" charset="0"/>
                <a:cs typeface="Gill Sans" pitchFamily="-108" charset="0"/>
              </a:rPr>
              <a:t>More space to write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81000" y="1844824"/>
            <a:ext cx="5903913" cy="1384995"/>
          </a:xfrm>
          <a:prstGeom prst="rect">
            <a:avLst/>
          </a:prstGeom>
          <a:noFill/>
          <a:ln w="9525">
            <a:noFill/>
            <a:miter lim="800000"/>
            <a:headEnd/>
            <a:tailEnd/>
          </a:ln>
        </p:spPr>
        <p:txBody>
          <a:bodyPr>
            <a:prstTxWarp prst="textNoShape">
              <a:avLst/>
            </a:prstTxWarp>
            <a:spAutoFit/>
          </a:bodyPr>
          <a:lstStyle/>
          <a:p>
            <a:r>
              <a:rPr lang="en-US" sz="4800" dirty="0" smtClean="0">
                <a:solidFill>
                  <a:srgbClr val="0000FF"/>
                </a:solidFill>
                <a:latin typeface="Zapf Dingbats" pitchFamily="-108" charset="2"/>
                <a:ea typeface="Osaka" pitchFamily="-108" charset="-128"/>
                <a:cs typeface="Osaka" pitchFamily="-108" charset="-128"/>
                <a:sym typeface="Zapf Dingbats" pitchFamily="-108" charset="2"/>
              </a:rPr>
              <a:t></a:t>
            </a:r>
            <a:r>
              <a:rPr lang="en-US" dirty="0" smtClean="0">
                <a:solidFill>
                  <a:srgbClr val="0000FF"/>
                </a:solidFill>
                <a:latin typeface="Zapf Dingbats" pitchFamily="-108" charset="2"/>
                <a:ea typeface="Osaka" pitchFamily="-108" charset="-128"/>
                <a:cs typeface="Osaka" pitchFamily="-108" charset="-128"/>
                <a:sym typeface="Zapf Dingbats" pitchFamily="-108" charset="2"/>
              </a:rPr>
              <a:t> </a:t>
            </a:r>
            <a:r>
              <a:rPr lang="en-US" altLang="ja-JP" sz="3600" dirty="0" smtClean="0">
                <a:latin typeface="Gill Sans" pitchFamily="-108" charset="0"/>
                <a:ea typeface="Gill Sans" pitchFamily="-108" charset="0"/>
                <a:cs typeface="Gill Sans" pitchFamily="-108" charset="0"/>
              </a:rPr>
              <a:t>Decide </a:t>
            </a:r>
            <a:r>
              <a:rPr lang="en-US" altLang="ja-JP" sz="3600" dirty="0">
                <a:latin typeface="Gill Sans" pitchFamily="-108" charset="0"/>
                <a:ea typeface="Gill Sans" pitchFamily="-108" charset="0"/>
                <a:cs typeface="Gill Sans" pitchFamily="-108" charset="0"/>
              </a:rPr>
              <a:t>your </a:t>
            </a:r>
            <a:endParaRPr lang="en-US" altLang="ja-JP" sz="3600" dirty="0" smtClean="0">
              <a:latin typeface="Gill Sans" pitchFamily="-108" charset="0"/>
              <a:ea typeface="Gill Sans" pitchFamily="-108" charset="0"/>
              <a:cs typeface="Gill Sans" pitchFamily="-108" charset="0"/>
            </a:endParaRPr>
          </a:p>
          <a:p>
            <a:r>
              <a:rPr lang="en-US" altLang="ja-JP" sz="3600" dirty="0" smtClean="0">
                <a:latin typeface="Gill Sans" pitchFamily="-108" charset="0"/>
                <a:ea typeface="Gill Sans" pitchFamily="-108" charset="0"/>
                <a:cs typeface="Gill Sans" pitchFamily="-108" charset="0"/>
              </a:rPr>
              <a:t>     character</a:t>
            </a:r>
            <a:r>
              <a:rPr lang="en-US" altLang="ja-JP" sz="2800" dirty="0">
                <a:latin typeface="Gill Sans" pitchFamily="-108" charset="0"/>
                <a:ea typeface="Gill Sans" pitchFamily="-108" charset="0"/>
                <a:cs typeface="Gill Sans" pitchFamily="-108" charset="0"/>
              </a:rPr>
              <a:t>.</a:t>
            </a:r>
          </a:p>
        </p:txBody>
      </p:sp>
      <p:sp>
        <p:nvSpPr>
          <p:cNvPr id="123907" name="Rectangle 3"/>
          <p:cNvSpPr>
            <a:spLocks noChangeArrowheads="1"/>
          </p:cNvSpPr>
          <p:nvPr/>
        </p:nvSpPr>
        <p:spPr bwMode="auto">
          <a:xfrm>
            <a:off x="-36512" y="457200"/>
            <a:ext cx="9107256" cy="1107996"/>
          </a:xfrm>
          <a:prstGeom prst="rect">
            <a:avLst/>
          </a:prstGeom>
          <a:noFill/>
          <a:ln w="9525">
            <a:noFill/>
            <a:miter lim="800000"/>
            <a:headEnd/>
            <a:tailEnd/>
          </a:ln>
        </p:spPr>
        <p:txBody>
          <a:bodyPr wrap="none">
            <a:prstTxWarp prst="textNoShape">
              <a:avLst/>
            </a:prstTxWarp>
            <a:spAutoFit/>
          </a:bodyPr>
          <a:lstStyle/>
          <a:p>
            <a:r>
              <a:rPr lang="en-US" sz="6600" b="1" dirty="0">
                <a:latin typeface="Gill Sans"/>
                <a:cs typeface="Gill Sans"/>
              </a:rPr>
              <a:t>Dinner Conversation</a:t>
            </a:r>
            <a:endParaRPr lang="en-US" b="1" dirty="0">
              <a:latin typeface="Gill Sans"/>
              <a:cs typeface="Gill Sans"/>
            </a:endParaRPr>
          </a:p>
        </p:txBody>
      </p:sp>
      <p:sp>
        <p:nvSpPr>
          <p:cNvPr id="5" name="Rectangle 2"/>
          <p:cNvSpPr>
            <a:spLocks noChangeArrowheads="1"/>
          </p:cNvSpPr>
          <p:nvPr/>
        </p:nvSpPr>
        <p:spPr bwMode="auto">
          <a:xfrm>
            <a:off x="333375" y="3529013"/>
            <a:ext cx="6985000" cy="1877437"/>
          </a:xfrm>
          <a:prstGeom prst="rect">
            <a:avLst/>
          </a:prstGeom>
          <a:noFill/>
          <a:ln w="9525">
            <a:noFill/>
            <a:miter lim="800000"/>
            <a:headEnd/>
            <a:tailEnd/>
          </a:ln>
        </p:spPr>
        <p:txBody>
          <a:bodyPr>
            <a:prstTxWarp prst="textNoShape">
              <a:avLst/>
            </a:prstTxWarp>
            <a:spAutoFit/>
          </a:bodyPr>
          <a:lstStyle/>
          <a:p>
            <a:pPr>
              <a:buFont typeface="Zapf Dingbats" pitchFamily="-108" charset="2"/>
              <a:buNone/>
            </a:pPr>
            <a:r>
              <a:rPr lang="en-US" sz="4800" dirty="0" smtClean="0">
                <a:solidFill>
                  <a:srgbClr val="0000FF"/>
                </a:solidFill>
                <a:latin typeface="Zapf Dingbats" pitchFamily="-108" charset="2"/>
                <a:ea typeface="Osaka" pitchFamily="-108" charset="-128"/>
                <a:cs typeface="Osaka" pitchFamily="-108" charset="-128"/>
                <a:sym typeface="Zapf Dingbats" pitchFamily="-108" charset="2"/>
              </a:rPr>
              <a:t></a:t>
            </a:r>
            <a:r>
              <a:rPr lang="en-US" altLang="ja-JP" dirty="0" smtClean="0">
                <a:latin typeface="Times" pitchFamily="-108" charset="0"/>
                <a:ea typeface="Osaka" pitchFamily="-108" charset="-128"/>
                <a:cs typeface="Osaka" pitchFamily="-108" charset="-128"/>
              </a:rPr>
              <a:t> </a:t>
            </a:r>
            <a:r>
              <a:rPr lang="en-US" altLang="ja-JP" sz="3600" dirty="0" smtClean="0">
                <a:latin typeface="Gill Sans" pitchFamily="-108" charset="0"/>
                <a:ea typeface="Gill Sans" pitchFamily="-108" charset="0"/>
                <a:cs typeface="Gill Sans" pitchFamily="-108" charset="0"/>
              </a:rPr>
              <a:t>Listen</a:t>
            </a:r>
            <a:r>
              <a:rPr lang="en-US" altLang="ja-JP" sz="3600" dirty="0">
                <a:latin typeface="Gill Sans" pitchFamily="-108" charset="0"/>
                <a:ea typeface="Gill Sans" pitchFamily="-108" charset="0"/>
                <a:cs typeface="Gill Sans" pitchFamily="-108" charset="0"/>
              </a:rPr>
              <a:t>. </a:t>
            </a:r>
            <a:r>
              <a:rPr lang="en-US" altLang="ja-JP" sz="3600" dirty="0" smtClean="0">
                <a:latin typeface="Gill Sans" pitchFamily="-108" charset="0"/>
                <a:ea typeface="Gill Sans" pitchFamily="-108" charset="0"/>
                <a:cs typeface="Gill Sans" pitchFamily="-108" charset="0"/>
              </a:rPr>
              <a:t> Imagine</a:t>
            </a:r>
            <a:endParaRPr lang="en-US" altLang="ja-JP" sz="3600" dirty="0">
              <a:latin typeface="Gill Sans" pitchFamily="-108" charset="0"/>
              <a:ea typeface="Gill Sans" pitchFamily="-108" charset="0"/>
              <a:cs typeface="Gill Sans" pitchFamily="-108" charset="0"/>
            </a:endParaRPr>
          </a:p>
          <a:p>
            <a:pPr>
              <a:buFont typeface="Zapf Dingbats" pitchFamily="-108" charset="2"/>
              <a:buNone/>
            </a:pPr>
            <a:r>
              <a:rPr lang="en-US" altLang="ja-JP" sz="3600" dirty="0" smtClean="0">
                <a:latin typeface="Gill Sans" pitchFamily="-108" charset="0"/>
                <a:ea typeface="Gill Sans" pitchFamily="-108" charset="0"/>
                <a:cs typeface="Gill Sans" pitchFamily="-108" charset="0"/>
              </a:rPr>
              <a:t>      the </a:t>
            </a:r>
            <a:r>
              <a:rPr lang="en-US" altLang="ja-JP" sz="3600" dirty="0" err="1">
                <a:latin typeface="Gill Sans" pitchFamily="-108" charset="0"/>
                <a:ea typeface="Gill Sans" pitchFamily="-108" charset="0"/>
                <a:cs typeface="Gill Sans" pitchFamily="-108" charset="0"/>
              </a:rPr>
              <a:t>innervoice</a:t>
            </a:r>
            <a:r>
              <a:rPr lang="en-US" altLang="ja-JP" sz="3600" dirty="0">
                <a:latin typeface="Gill Sans" pitchFamily="-108" charset="0"/>
                <a:ea typeface="Gill Sans" pitchFamily="-108" charset="0"/>
                <a:cs typeface="Gill Sans" pitchFamily="-108" charset="0"/>
              </a:rPr>
              <a:t>.</a:t>
            </a:r>
          </a:p>
          <a:p>
            <a:pPr>
              <a:buFont typeface="Zapf Dingbats" pitchFamily="-108" charset="2"/>
              <a:buNone/>
            </a:pPr>
            <a:endParaRPr lang="en-US" altLang="ja-JP" sz="2800" dirty="0">
              <a:latin typeface="Gill Sans" pitchFamily="-108" charset="0"/>
              <a:ea typeface="Gill Sans" pitchFamily="-108" charset="0"/>
              <a:cs typeface="Gill Sans" pitchFamily="-108" charset="0"/>
            </a:endParaRPr>
          </a:p>
        </p:txBody>
      </p:sp>
      <p:sp>
        <p:nvSpPr>
          <p:cNvPr id="6" name="Rectangle 2"/>
          <p:cNvSpPr>
            <a:spLocks noChangeArrowheads="1"/>
          </p:cNvSpPr>
          <p:nvPr/>
        </p:nvSpPr>
        <p:spPr bwMode="auto">
          <a:xfrm>
            <a:off x="333375" y="4892675"/>
            <a:ext cx="8487097" cy="1938992"/>
          </a:xfrm>
          <a:prstGeom prst="rect">
            <a:avLst/>
          </a:prstGeom>
          <a:noFill/>
          <a:ln w="9525">
            <a:noFill/>
            <a:miter lim="800000"/>
            <a:headEnd/>
            <a:tailEnd/>
          </a:ln>
        </p:spPr>
        <p:txBody>
          <a:bodyPr wrap="square">
            <a:prstTxWarp prst="textNoShape">
              <a:avLst/>
            </a:prstTxWarp>
            <a:spAutoFit/>
          </a:bodyPr>
          <a:lstStyle/>
          <a:p>
            <a:pPr>
              <a:buFont typeface="Zapf Dingbats" pitchFamily="-108" charset="2"/>
              <a:buNone/>
            </a:pPr>
            <a:r>
              <a:rPr lang="en-US" sz="4800" dirty="0" smtClean="0">
                <a:solidFill>
                  <a:srgbClr val="0000FF"/>
                </a:solidFill>
                <a:latin typeface="Zapf Dingbats" pitchFamily="-108" charset="2"/>
                <a:ea typeface="Osaka" pitchFamily="-108" charset="-128"/>
                <a:cs typeface="Osaka" pitchFamily="-108" charset="-128"/>
                <a:sym typeface="Zapf Dingbats" pitchFamily="-108" charset="2"/>
              </a:rPr>
              <a:t></a:t>
            </a:r>
            <a:r>
              <a:rPr lang="en-US" dirty="0" smtClean="0">
                <a:solidFill>
                  <a:srgbClr val="0000FF"/>
                </a:solidFill>
                <a:latin typeface="Zapf Dingbats" pitchFamily="-108" charset="2"/>
                <a:ea typeface="Osaka" pitchFamily="-108" charset="-128"/>
                <a:cs typeface="Osaka" pitchFamily="-108" charset="-128"/>
                <a:sym typeface="Zapf Dingbats" pitchFamily="-108" charset="2"/>
              </a:rPr>
              <a:t> </a:t>
            </a:r>
            <a:r>
              <a:rPr lang="en-US" altLang="ja-JP" dirty="0" smtClean="0">
                <a:latin typeface="Times" pitchFamily="-108" charset="0"/>
                <a:ea typeface="Osaka" pitchFamily="-108" charset="-128"/>
                <a:cs typeface="Osaka" pitchFamily="-108" charset="-128"/>
              </a:rPr>
              <a:t> </a:t>
            </a:r>
            <a:r>
              <a:rPr lang="en-US" altLang="ja-JP" sz="3600" dirty="0" smtClean="0">
                <a:latin typeface="Gill Sans" pitchFamily="-108" charset="0"/>
                <a:ea typeface="Gill Sans" pitchFamily="-108" charset="0"/>
                <a:cs typeface="Gill Sans" pitchFamily="-108" charset="0"/>
              </a:rPr>
              <a:t>Notice </a:t>
            </a:r>
            <a:r>
              <a:rPr lang="en-US" altLang="ja-JP" sz="3600" dirty="0">
                <a:latin typeface="Gill Sans" pitchFamily="-108" charset="0"/>
                <a:ea typeface="Gill Sans" pitchFamily="-108" charset="0"/>
                <a:cs typeface="Gill Sans" pitchFamily="-108" charset="0"/>
              </a:rPr>
              <a:t>the language of your </a:t>
            </a:r>
            <a:r>
              <a:rPr lang="en-US" altLang="ja-JP" sz="3600" dirty="0" smtClean="0">
                <a:latin typeface="Gill Sans" pitchFamily="-108" charset="0"/>
                <a:ea typeface="Gill Sans" pitchFamily="-108" charset="0"/>
                <a:cs typeface="Gill Sans" pitchFamily="-108" charset="0"/>
              </a:rPr>
              <a:t>    </a:t>
            </a:r>
          </a:p>
          <a:p>
            <a:pPr>
              <a:buFont typeface="Zapf Dingbats" pitchFamily="-108" charset="2"/>
              <a:buNone/>
            </a:pPr>
            <a:r>
              <a:rPr lang="en-US" altLang="ja-JP" sz="3600" dirty="0" smtClean="0">
                <a:latin typeface="Gill Sans" pitchFamily="-108" charset="0"/>
                <a:ea typeface="Gill Sans" pitchFamily="-108" charset="0"/>
                <a:cs typeface="Gill Sans" pitchFamily="-108" charset="0"/>
              </a:rPr>
              <a:t>      </a:t>
            </a:r>
            <a:r>
              <a:rPr lang="en-US" altLang="ja-JP" sz="3600" dirty="0" err="1" smtClean="0">
                <a:latin typeface="Gill Sans" pitchFamily="-108" charset="0"/>
                <a:ea typeface="Gill Sans" pitchFamily="-108" charset="0"/>
                <a:cs typeface="Gill Sans" pitchFamily="-108" charset="0"/>
              </a:rPr>
              <a:t>innervoice</a:t>
            </a:r>
            <a:r>
              <a:rPr lang="en-US" altLang="ja-JP" sz="3600" dirty="0" smtClean="0">
                <a:latin typeface="Gill Sans" pitchFamily="-108" charset="0"/>
                <a:ea typeface="Gill Sans" pitchFamily="-108" charset="0"/>
                <a:cs typeface="Gill Sans" pitchFamily="-108" charset="0"/>
              </a:rPr>
              <a:t>.</a:t>
            </a:r>
            <a:r>
              <a:rPr lang="en-US" altLang="ja-JP" sz="3600" dirty="0">
                <a:latin typeface="Gill Sans" pitchFamily="-108" charset="0"/>
                <a:ea typeface="Gill Sans" pitchFamily="-108" charset="0"/>
                <a:cs typeface="Gill Sans" pitchFamily="-108" charset="0"/>
              </a:rPr>
              <a:t> </a:t>
            </a:r>
            <a:endParaRPr lang="en-US" altLang="ja-JP" sz="3600" dirty="0" smtClean="0">
              <a:latin typeface="Gill Sans" pitchFamily="-108" charset="0"/>
              <a:ea typeface="Gill Sans" pitchFamily="-108" charset="0"/>
              <a:cs typeface="Gill Sans" pitchFamily="-108" charset="0"/>
            </a:endParaRPr>
          </a:p>
          <a:p>
            <a:pPr>
              <a:buFont typeface="Zapf Dingbats" pitchFamily="-108" charset="2"/>
              <a:buNone/>
            </a:pPr>
            <a:r>
              <a:rPr lang="en-US" altLang="ja-JP" sz="3600" dirty="0">
                <a:latin typeface="Gill Sans" pitchFamily="-108" charset="0"/>
                <a:ea typeface="Gill Sans" pitchFamily="-108" charset="0"/>
                <a:cs typeface="Gill Sans" pitchFamily="-108" charset="0"/>
              </a:rPr>
              <a:t> </a:t>
            </a:r>
            <a:r>
              <a:rPr lang="en-US" altLang="ja-JP" sz="3600" dirty="0" smtClean="0">
                <a:latin typeface="Gill Sans" pitchFamily="-108" charset="0"/>
                <a:ea typeface="Gill Sans" pitchFamily="-108" charset="0"/>
                <a:cs typeface="Gill Sans" pitchFamily="-108" charset="0"/>
              </a:rPr>
              <a:t>     Translate </a:t>
            </a:r>
            <a:r>
              <a:rPr lang="en-US" altLang="ja-JP" sz="3600" dirty="0">
                <a:latin typeface="Gill Sans" pitchFamily="-108" charset="0"/>
                <a:ea typeface="Gill Sans" pitchFamily="-108" charset="0"/>
                <a:cs typeface="Gill Sans" pitchFamily="-108" charset="0"/>
              </a:rPr>
              <a:t>it. Is the nuance the same?</a:t>
            </a:r>
          </a:p>
        </p:txBody>
      </p:sp>
      <p:pic>
        <p:nvPicPr>
          <p:cNvPr id="7" name="Picture 6"/>
          <p:cNvPicPr>
            <a:picLocks noChangeAspect="1"/>
          </p:cNvPicPr>
          <p:nvPr/>
        </p:nvPicPr>
        <p:blipFill>
          <a:blip r:embed="rId3"/>
          <a:stretch>
            <a:fillRect/>
          </a:stretch>
        </p:blipFill>
        <p:spPr>
          <a:xfrm>
            <a:off x="4366314" y="1565196"/>
            <a:ext cx="4343271" cy="3240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stretch>
            <a:fillRect/>
          </a:stretch>
        </p:blipFill>
        <p:spPr>
          <a:xfrm>
            <a:off x="6935455" y="4020182"/>
            <a:ext cx="2033699" cy="2134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ounded Rectangle 8"/>
          <p:cNvSpPr/>
          <p:nvPr/>
        </p:nvSpPr>
        <p:spPr>
          <a:xfrm>
            <a:off x="4365625" y="4135438"/>
            <a:ext cx="622300" cy="519112"/>
          </a:xfrm>
          <a:prstGeom prst="round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allAtOnce"/>
      <p:bldP spid="5" grpId="0"/>
      <p:bldP spid="6"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990600" y="-461963"/>
            <a:ext cx="6781800" cy="1676401"/>
          </a:xfrm>
        </p:spPr>
        <p:txBody>
          <a:bodyPr/>
          <a:lstStyle/>
          <a:p>
            <a:pPr eaLnBrk="1" hangingPunct="1"/>
            <a:r>
              <a:rPr lang="en-US" sz="5400" b="1" smtClean="0">
                <a:latin typeface="Gill Sans" pitchFamily="-108" charset="0"/>
                <a:ea typeface="Gill Sans" pitchFamily="-108" charset="0"/>
                <a:cs typeface="Gill Sans" pitchFamily="-108" charset="0"/>
              </a:rPr>
              <a:t>Interaction types</a:t>
            </a:r>
          </a:p>
        </p:txBody>
      </p:sp>
      <p:sp>
        <p:nvSpPr>
          <p:cNvPr id="50179" name="Rectangle 3"/>
          <p:cNvSpPr>
            <a:spLocks noGrp="1" noChangeArrowheads="1"/>
          </p:cNvSpPr>
          <p:nvPr>
            <p:ph type="subTitle" idx="1"/>
          </p:nvPr>
        </p:nvSpPr>
        <p:spPr>
          <a:xfrm>
            <a:off x="850900" y="4305300"/>
            <a:ext cx="6248400" cy="838200"/>
          </a:xfrm>
        </p:spPr>
        <p:txBody>
          <a:bodyPr/>
          <a:lstStyle/>
          <a:p>
            <a:pPr algn="l" eaLnBrk="1" hangingPunct="1"/>
            <a:r>
              <a:rPr lang="en-US" sz="5400" smtClean="0">
                <a:solidFill>
                  <a:srgbClr val="800000"/>
                </a:solidFill>
                <a:latin typeface="Gill Sans" pitchFamily="-108" charset="0"/>
                <a:ea typeface="Gill Sans" pitchFamily="-108" charset="0"/>
                <a:cs typeface="Gill Sans" pitchFamily="-108" charset="0"/>
              </a:rPr>
              <a:t>Interactional	</a:t>
            </a:r>
          </a:p>
          <a:p>
            <a:pPr algn="l" eaLnBrk="1" hangingPunct="1"/>
            <a:r>
              <a:rPr lang="en-US" smtClean="0">
                <a:solidFill>
                  <a:srgbClr val="800000"/>
                </a:solidFill>
                <a:latin typeface="Gill Sans" pitchFamily="-108" charset="0"/>
                <a:ea typeface="Gill Sans" pitchFamily="-108" charset="0"/>
                <a:cs typeface="Gill Sans" pitchFamily="-108" charset="0"/>
              </a:rPr>
              <a:t>     - social interaction</a:t>
            </a:r>
          </a:p>
        </p:txBody>
      </p:sp>
      <p:sp>
        <p:nvSpPr>
          <p:cNvPr id="125956" name="Rectangle 5"/>
          <p:cNvSpPr>
            <a:spLocks noChangeArrowheads="1"/>
          </p:cNvSpPr>
          <p:nvPr/>
        </p:nvSpPr>
        <p:spPr bwMode="auto">
          <a:xfrm>
            <a:off x="4625975" y="901700"/>
            <a:ext cx="4127500" cy="1416050"/>
          </a:xfrm>
          <a:prstGeom prst="rect">
            <a:avLst/>
          </a:prstGeom>
          <a:noFill/>
          <a:ln w="9525">
            <a:noFill/>
            <a:miter lim="800000"/>
            <a:headEnd/>
            <a:tailEnd/>
          </a:ln>
        </p:spPr>
        <p:txBody>
          <a:bodyPr wrap="none">
            <a:prstTxWarp prst="textNoShape">
              <a:avLst/>
            </a:prstTxWarp>
            <a:spAutoFit/>
          </a:bodyPr>
          <a:lstStyle/>
          <a:p>
            <a:r>
              <a:rPr lang="en-US" sz="5400">
                <a:solidFill>
                  <a:srgbClr val="800000"/>
                </a:solidFill>
                <a:latin typeface="Gill Sans" pitchFamily="-108" charset="0"/>
                <a:ea typeface="Gill Sans" pitchFamily="-108" charset="0"/>
                <a:cs typeface="Gill Sans" pitchFamily="-108" charset="0"/>
              </a:rPr>
              <a:t>Transactional</a:t>
            </a:r>
          </a:p>
          <a:p>
            <a:r>
              <a:rPr lang="en-US" sz="2800">
                <a:solidFill>
                  <a:srgbClr val="800000"/>
                </a:solidFill>
                <a:latin typeface="Gill Sans" pitchFamily="-108" charset="0"/>
                <a:ea typeface="Gill Sans" pitchFamily="-108" charset="0"/>
                <a:cs typeface="Gill Sans" pitchFamily="-108" charset="0"/>
              </a:rPr>
              <a:t>	</a:t>
            </a:r>
            <a:r>
              <a:rPr lang="en-US" sz="3200">
                <a:solidFill>
                  <a:srgbClr val="800000"/>
                </a:solidFill>
                <a:latin typeface="Gill Sans" pitchFamily="-108" charset="0"/>
                <a:ea typeface="Gill Sans" pitchFamily="-108" charset="0"/>
                <a:cs typeface="Gill Sans" pitchFamily="-108" charset="0"/>
              </a:rPr>
              <a:t>- moving information</a:t>
            </a:r>
            <a:endParaRPr lang="en-US" sz="2000">
              <a:solidFill>
                <a:srgbClr val="800000"/>
              </a:solidFill>
              <a:latin typeface="Gill Sans" pitchFamily="-108" charset="0"/>
              <a:ea typeface="Gill Sans" pitchFamily="-108" charset="0"/>
              <a:cs typeface="Gill Sans" pitchFamily="-108" charset="0"/>
            </a:endParaRPr>
          </a:p>
        </p:txBody>
      </p:sp>
      <p:pic>
        <p:nvPicPr>
          <p:cNvPr id="125957" name="Picture 7"/>
          <p:cNvPicPr>
            <a:picLocks noChangeAspect="1"/>
          </p:cNvPicPr>
          <p:nvPr/>
        </p:nvPicPr>
        <p:blipFill>
          <a:blip r:embed="rId3"/>
          <a:srcRect/>
          <a:stretch>
            <a:fillRect/>
          </a:stretch>
        </p:blipFill>
        <p:spPr bwMode="auto">
          <a:xfrm>
            <a:off x="0" y="901700"/>
            <a:ext cx="4625975" cy="3070225"/>
          </a:xfrm>
          <a:prstGeom prst="rect">
            <a:avLst/>
          </a:prstGeom>
          <a:noFill/>
          <a:ln w="9525">
            <a:noFill/>
            <a:miter lim="800000"/>
            <a:headEnd/>
            <a:tailEnd/>
          </a:ln>
        </p:spPr>
      </p:pic>
      <p:pic>
        <p:nvPicPr>
          <p:cNvPr id="9" name="Picture 8"/>
          <p:cNvPicPr>
            <a:picLocks noChangeAspect="1"/>
          </p:cNvPicPr>
          <p:nvPr/>
        </p:nvPicPr>
        <p:blipFill>
          <a:blip r:embed="rId4"/>
          <a:srcRect/>
          <a:stretch>
            <a:fillRect/>
          </a:stretch>
        </p:blipFill>
        <p:spPr bwMode="auto">
          <a:xfrm>
            <a:off x="4619625" y="3322638"/>
            <a:ext cx="4625975" cy="3106737"/>
          </a:xfrm>
          <a:prstGeom prst="rect">
            <a:avLst/>
          </a:prstGeom>
          <a:noFill/>
          <a:ln w="9525">
            <a:noFill/>
            <a:miter lim="800000"/>
            <a:headEnd/>
            <a:tailEnd/>
          </a:ln>
        </p:spPr>
      </p:pic>
      <p:sp>
        <p:nvSpPr>
          <p:cNvPr id="10" name="Oval 9"/>
          <p:cNvSpPr/>
          <p:nvPr/>
        </p:nvSpPr>
        <p:spPr>
          <a:xfrm>
            <a:off x="176213" y="3208338"/>
            <a:ext cx="9613900" cy="3649662"/>
          </a:xfrm>
          <a:prstGeom prst="ellipse">
            <a:avLst/>
          </a:prstGeom>
          <a:noFill/>
          <a:ln w="171450">
            <a:solidFill>
              <a:srgbClr val="0000FF"/>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8610600" y="44450"/>
            <a:ext cx="533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5</a:t>
            </a:r>
          </a:p>
        </p:txBody>
      </p:sp>
      <p:pic>
        <p:nvPicPr>
          <p:cNvPr id="128003" name="Picture 4"/>
          <p:cNvPicPr>
            <a:picLocks noChangeAspect="1"/>
          </p:cNvPicPr>
          <p:nvPr/>
        </p:nvPicPr>
        <p:blipFill>
          <a:blip r:embed="rId3"/>
          <a:srcRect/>
          <a:stretch>
            <a:fillRect/>
          </a:stretch>
        </p:blipFill>
        <p:spPr bwMode="auto">
          <a:xfrm>
            <a:off x="762000" y="0"/>
            <a:ext cx="6807200" cy="67945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endParaRPr lang="en-US"/>
          </a:p>
        </p:txBody>
      </p:sp>
      <p:pic>
        <p:nvPicPr>
          <p:cNvPr id="3" name="EFSu10.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78" y="0"/>
            <a:ext cx="9203735" cy="5733256"/>
          </a:xfr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762000" y="2895600"/>
            <a:ext cx="7772400" cy="1143000"/>
          </a:xfrm>
        </p:spPr>
        <p:txBody>
          <a:bodyPr/>
          <a:lstStyle/>
          <a:p>
            <a:pPr algn="l"/>
            <a:r>
              <a:rPr lang="en-US" smtClean="0">
                <a:latin typeface="Gill Sans" pitchFamily="-108" charset="0"/>
                <a:ea typeface="Gill Sans" pitchFamily="-108" charset="0"/>
                <a:cs typeface="Gill Sans" pitchFamily="-108" charset="0"/>
              </a:rPr>
              <a:t>What do you like to do in your free time?</a:t>
            </a:r>
            <a:br>
              <a:rPr lang="en-US" smtClean="0">
                <a:latin typeface="Gill Sans" pitchFamily="-108" charset="0"/>
                <a:ea typeface="Gill Sans" pitchFamily="-108" charset="0"/>
                <a:cs typeface="Gill Sans" pitchFamily="-108" charset="0"/>
              </a:rPr>
            </a:br>
            <a:r>
              <a:rPr lang="en-US" smtClean="0">
                <a:latin typeface="Gill Sans" pitchFamily="-108" charset="0"/>
                <a:ea typeface="Gill Sans" pitchFamily="-108" charset="0"/>
                <a:cs typeface="Gill Sans" pitchFamily="-108" charset="0"/>
              </a:rPr>
              <a:t>	</a:t>
            </a:r>
            <a:r>
              <a:rPr lang="en-US" smtClean="0">
                <a:solidFill>
                  <a:srgbClr val="0000FF"/>
                </a:solidFill>
                <a:latin typeface="Gill Sans" pitchFamily="-108" charset="0"/>
                <a:ea typeface="Gill Sans" pitchFamily="-108" charset="0"/>
                <a:cs typeface="Gill Sans" pitchFamily="-108" charset="0"/>
              </a:rPr>
              <a:t>I enjoy going to movies.</a:t>
            </a:r>
            <a:br>
              <a:rPr lang="en-US" smtClean="0">
                <a:solidFill>
                  <a:srgbClr val="0000FF"/>
                </a:solidFill>
                <a:latin typeface="Gill Sans" pitchFamily="-108" charset="0"/>
                <a:ea typeface="Gill Sans" pitchFamily="-108" charset="0"/>
                <a:cs typeface="Gill Sans" pitchFamily="-108" charset="0"/>
              </a:rPr>
            </a:br>
            <a:r>
              <a:rPr lang="en-US" smtClean="0">
                <a:latin typeface="Gill Sans" pitchFamily="-108" charset="0"/>
                <a:ea typeface="Gill Sans" pitchFamily="-108" charset="0"/>
                <a:cs typeface="Gill Sans" pitchFamily="-108" charset="0"/>
              </a:rPr>
              <a:t>Really? Me, too.</a:t>
            </a:r>
            <a:br>
              <a:rPr lang="en-US" smtClean="0">
                <a:latin typeface="Gill Sans" pitchFamily="-108" charset="0"/>
                <a:ea typeface="Gill Sans" pitchFamily="-108" charset="0"/>
                <a:cs typeface="Gill Sans" pitchFamily="-108" charset="0"/>
              </a:rPr>
            </a:br>
            <a:r>
              <a:rPr lang="en-US" smtClean="0">
                <a:latin typeface="Gill Sans" pitchFamily="-108" charset="0"/>
                <a:ea typeface="Gill Sans" pitchFamily="-108" charset="0"/>
                <a:cs typeface="Gill Sans" pitchFamily="-108" charset="0"/>
              </a:rPr>
              <a:t>	</a:t>
            </a:r>
            <a:r>
              <a:rPr lang="en-US" smtClean="0">
                <a:solidFill>
                  <a:srgbClr val="0000FF"/>
                </a:solidFill>
                <a:latin typeface="Gill Sans" pitchFamily="-108" charset="0"/>
                <a:ea typeface="Gill Sans" pitchFamily="-108" charset="0"/>
                <a:cs typeface="Gill Sans" pitchFamily="-108" charset="0"/>
              </a:rPr>
              <a:t>I go almost every week.</a:t>
            </a:r>
            <a:br>
              <a:rPr lang="en-US" smtClean="0">
                <a:solidFill>
                  <a:srgbClr val="0000FF"/>
                </a:solidFill>
                <a:latin typeface="Gill Sans" pitchFamily="-108" charset="0"/>
                <a:ea typeface="Gill Sans" pitchFamily="-108" charset="0"/>
                <a:cs typeface="Gill Sans" pitchFamily="-108" charset="0"/>
              </a:rPr>
            </a:br>
            <a:r>
              <a:rPr lang="en-US" smtClean="0">
                <a:latin typeface="Gill Sans" pitchFamily="-108" charset="0"/>
                <a:ea typeface="Gill Sans" pitchFamily="-108" charset="0"/>
                <a:cs typeface="Gill Sans" pitchFamily="-108" charset="0"/>
              </a:rPr>
              <a:t>Are you busy this weekend?</a:t>
            </a:r>
            <a:br>
              <a:rPr lang="en-US" smtClean="0">
                <a:latin typeface="Gill Sans" pitchFamily="-108" charset="0"/>
                <a:ea typeface="Gill Sans" pitchFamily="-108" charset="0"/>
                <a:cs typeface="Gill Sans" pitchFamily="-108" charset="0"/>
              </a:rPr>
            </a:br>
            <a:r>
              <a:rPr lang="en-US" smtClean="0">
                <a:latin typeface="Gill Sans" pitchFamily="-108" charset="0"/>
                <a:ea typeface="Gill Sans" pitchFamily="-108" charset="0"/>
                <a:cs typeface="Gill Sans" pitchFamily="-108" charset="0"/>
              </a:rPr>
              <a:t>	</a:t>
            </a:r>
            <a:r>
              <a:rPr lang="en-US" smtClean="0">
                <a:solidFill>
                  <a:srgbClr val="0000FF"/>
                </a:solidFill>
                <a:latin typeface="Gill Sans" pitchFamily="-108" charset="0"/>
                <a:ea typeface="Gill Sans" pitchFamily="-108" charset="0"/>
                <a:cs typeface="Gill Sans" pitchFamily="-108" charset="0"/>
              </a:rPr>
              <a:t>Well, no. </a:t>
            </a:r>
            <a:br>
              <a:rPr lang="en-US" smtClean="0">
                <a:solidFill>
                  <a:srgbClr val="0000FF"/>
                </a:solidFill>
                <a:latin typeface="Gill Sans" pitchFamily="-108" charset="0"/>
                <a:ea typeface="Gill Sans" pitchFamily="-108" charset="0"/>
                <a:cs typeface="Gill Sans" pitchFamily="-108" charset="0"/>
              </a:rPr>
            </a:br>
            <a:r>
              <a:rPr lang="en-US" smtClean="0">
                <a:solidFill>
                  <a:schemeClr val="tx1"/>
                </a:solidFill>
                <a:latin typeface="Gill Sans" pitchFamily="-108" charset="0"/>
                <a:ea typeface="Gill Sans" pitchFamily="-108" charset="0"/>
                <a:cs typeface="Gill Sans" pitchFamily="-108" charset="0"/>
              </a:rPr>
              <a:t>Do you want to go to a movie. </a:t>
            </a:r>
            <a:r>
              <a:rPr lang="en-US" smtClean="0">
                <a:latin typeface="Gill Sans" pitchFamily="-108" charset="0"/>
                <a:ea typeface="Gill Sans" pitchFamily="-108" charset="0"/>
                <a:cs typeface="Gill Sans" pitchFamily="-108" charset="0"/>
              </a:rPr>
              <a:t/>
            </a:r>
            <a:br>
              <a:rPr lang="en-US" smtClean="0">
                <a:latin typeface="Gill Sans" pitchFamily="-108" charset="0"/>
                <a:ea typeface="Gill Sans" pitchFamily="-108" charset="0"/>
                <a:cs typeface="Gill Sans" pitchFamily="-108" charset="0"/>
              </a:rPr>
            </a:br>
            <a:r>
              <a:rPr lang="en-US" smtClean="0">
                <a:latin typeface="Gill Sans" pitchFamily="-108" charset="0"/>
                <a:ea typeface="Gill Sans" pitchFamily="-108" charset="0"/>
                <a:cs typeface="Gill Sans" pitchFamily="-108" charset="0"/>
              </a:rPr>
              <a:t>	</a:t>
            </a:r>
            <a:r>
              <a:rPr lang="en-US" smtClean="0">
                <a:solidFill>
                  <a:srgbClr val="0000FF"/>
                </a:solidFill>
                <a:latin typeface="Gill Sans" pitchFamily="-108" charset="0"/>
                <a:ea typeface="Gill Sans" pitchFamily="-108" charset="0"/>
                <a:cs typeface="Gill Sans" pitchFamily="-108" charset="0"/>
              </a:rPr>
              <a:t>With you?</a:t>
            </a:r>
            <a:br>
              <a:rPr lang="en-US" smtClean="0">
                <a:solidFill>
                  <a:srgbClr val="0000FF"/>
                </a:solidFill>
                <a:latin typeface="Gill Sans" pitchFamily="-108" charset="0"/>
                <a:ea typeface="Gill Sans" pitchFamily="-108" charset="0"/>
                <a:cs typeface="Gill Sans" pitchFamily="-108" charset="0"/>
              </a:rPr>
            </a:br>
            <a:r>
              <a:rPr lang="en-US" smtClean="0">
                <a:latin typeface="Gill Sans" pitchFamily="-108" charset="0"/>
                <a:ea typeface="Gill Sans" pitchFamily="-108" charset="0"/>
                <a:cs typeface="Gill Sans" pitchFamily="-108" charset="0"/>
              </a:rPr>
              <a:t>Uh, yeah. With me. </a:t>
            </a:r>
            <a:br>
              <a:rPr lang="en-US" smtClean="0">
                <a:latin typeface="Gill Sans" pitchFamily="-108" charset="0"/>
                <a:ea typeface="Gill Sans" pitchFamily="-108" charset="0"/>
                <a:cs typeface="Gill Sans" pitchFamily="-108" charset="0"/>
              </a:rPr>
            </a:br>
            <a:endParaRPr lang="en-US" smtClean="0">
              <a:solidFill>
                <a:srgbClr val="0000FF"/>
              </a:solidFill>
              <a:latin typeface="Gill Sans" pitchFamily="-108" charset="0"/>
              <a:ea typeface="Gill Sans" pitchFamily="-108" charset="0"/>
              <a:cs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b="1"/>
          </a:p>
        </p:txBody>
      </p:sp>
      <p:sp>
        <p:nvSpPr>
          <p:cNvPr id="26627" name="Rectangle 3"/>
          <p:cNvSpPr>
            <a:spLocks noGrp="1" noChangeArrowheads="1"/>
          </p:cNvSpPr>
          <p:nvPr>
            <p:ph type="body" idx="1"/>
          </p:nvPr>
        </p:nvSpPr>
        <p:spPr/>
        <p:txBody>
          <a:bodyPr/>
          <a:lstStyle/>
          <a:p>
            <a:pPr eaLnBrk="1" hangingPunct="1"/>
            <a:endParaRPr lang="en-US"/>
          </a:p>
        </p:txBody>
      </p:sp>
      <p:pic>
        <p:nvPicPr>
          <p:cNvPr id="26628" name="Picture 4"/>
          <p:cNvPicPr>
            <a:picLocks noChangeAspect="1" noChangeArrowheads="1"/>
          </p:cNvPicPr>
          <p:nvPr/>
        </p:nvPicPr>
        <p:blipFill>
          <a:blip r:embed="rId3"/>
          <a:srcRect/>
          <a:stretch>
            <a:fillRect/>
          </a:stretch>
        </p:blipFill>
        <p:spPr bwMode="auto">
          <a:xfrm>
            <a:off x="2438400" y="0"/>
            <a:ext cx="4719638" cy="6858000"/>
          </a:xfrm>
          <a:prstGeom prst="rect">
            <a:avLst/>
          </a:prstGeom>
          <a:noFill/>
          <a:ln w="9525">
            <a:noFill/>
            <a:miter lim="800000"/>
            <a:headEnd/>
            <a:tailEnd/>
          </a:ln>
        </p:spPr>
      </p:pic>
      <p:sp>
        <p:nvSpPr>
          <p:cNvPr id="18437" name="Oval 5"/>
          <p:cNvSpPr>
            <a:spLocks noChangeArrowheads="1"/>
          </p:cNvSpPr>
          <p:nvPr/>
        </p:nvSpPr>
        <p:spPr bwMode="auto">
          <a:xfrm>
            <a:off x="4114800" y="2209800"/>
            <a:ext cx="228600" cy="228600"/>
          </a:xfrm>
          <a:prstGeom prst="ellipse">
            <a:avLst/>
          </a:prstGeom>
          <a:solidFill>
            <a:srgbClr val="FF1127"/>
          </a:solidFill>
          <a:ln w="9525">
            <a:solidFill>
              <a:schemeClr val="tx1"/>
            </a:solidFill>
            <a:round/>
            <a:headEnd/>
            <a:tailEnd/>
          </a:ln>
        </p:spPr>
        <p:txBody>
          <a:bodyPr wrap="none" anchor="ctr">
            <a:prstTxWarp prst="textNoShape">
              <a:avLst/>
            </a:prstTxWarp>
          </a:bodyPr>
          <a:lstStyle/>
          <a:p>
            <a:pPr algn="ctr" eaLnBrk="1" hangingPunct="1"/>
            <a:endParaRPr lang="en-US" sz="3200">
              <a:latin typeface="Palatino" pitchFamily="-108" charset="0"/>
            </a:endParaRPr>
          </a:p>
        </p:txBody>
      </p:sp>
      <p:sp>
        <p:nvSpPr>
          <p:cNvPr id="18438" name="Oval 6"/>
          <p:cNvSpPr>
            <a:spLocks noChangeArrowheads="1"/>
          </p:cNvSpPr>
          <p:nvPr/>
        </p:nvSpPr>
        <p:spPr bwMode="auto">
          <a:xfrm>
            <a:off x="5791200" y="3314700"/>
            <a:ext cx="228600" cy="228600"/>
          </a:xfrm>
          <a:prstGeom prst="ellipse">
            <a:avLst/>
          </a:prstGeom>
          <a:solidFill>
            <a:srgbClr val="FF1127"/>
          </a:solidFill>
          <a:ln w="9525">
            <a:solidFill>
              <a:schemeClr val="tx1"/>
            </a:solidFill>
            <a:round/>
            <a:headEnd/>
            <a:tailEnd/>
          </a:ln>
        </p:spPr>
        <p:txBody>
          <a:bodyPr wrap="none" anchor="ctr">
            <a:prstTxWarp prst="textNoShape">
              <a:avLst/>
            </a:prstTxWarp>
          </a:bodyPr>
          <a:lstStyle/>
          <a:p>
            <a:pPr algn="ctr" eaLnBrk="1" hangingPunct="1"/>
            <a:endParaRPr lang="en-US" sz="3200">
              <a:latin typeface="Palatino" pitchFamily="-108" charset="0"/>
            </a:endParaRPr>
          </a:p>
        </p:txBody>
      </p:sp>
      <p:sp>
        <p:nvSpPr>
          <p:cNvPr id="18439" name="Oval 7"/>
          <p:cNvSpPr>
            <a:spLocks noChangeArrowheads="1"/>
          </p:cNvSpPr>
          <p:nvPr/>
        </p:nvSpPr>
        <p:spPr bwMode="auto">
          <a:xfrm>
            <a:off x="2743200" y="1524000"/>
            <a:ext cx="228600" cy="228600"/>
          </a:xfrm>
          <a:prstGeom prst="ellipse">
            <a:avLst/>
          </a:prstGeom>
          <a:solidFill>
            <a:srgbClr val="FF1127"/>
          </a:solidFill>
          <a:ln w="9525">
            <a:solidFill>
              <a:schemeClr val="tx1"/>
            </a:solidFill>
            <a:round/>
            <a:headEnd/>
            <a:tailEnd/>
          </a:ln>
        </p:spPr>
        <p:txBody>
          <a:bodyPr wrap="none" anchor="ctr">
            <a:prstTxWarp prst="textNoShape">
              <a:avLst/>
            </a:prstTxWarp>
          </a:bodyPr>
          <a:lstStyle/>
          <a:p>
            <a:pPr algn="ctr" eaLnBrk="1" hangingPunct="1"/>
            <a:endParaRPr lang="en-US" sz="3200">
              <a:latin typeface="Palatino" pitchFamily="-108" charset="0"/>
            </a:endParaRPr>
          </a:p>
        </p:txBody>
      </p:sp>
      <p:sp>
        <p:nvSpPr>
          <p:cNvPr id="18440" name="Oval 8"/>
          <p:cNvSpPr>
            <a:spLocks noChangeArrowheads="1"/>
          </p:cNvSpPr>
          <p:nvPr/>
        </p:nvSpPr>
        <p:spPr bwMode="auto">
          <a:xfrm>
            <a:off x="3200400" y="1371600"/>
            <a:ext cx="228600" cy="228600"/>
          </a:xfrm>
          <a:prstGeom prst="ellipse">
            <a:avLst/>
          </a:prstGeom>
          <a:solidFill>
            <a:srgbClr val="33CC00"/>
          </a:solidFill>
          <a:ln w="9525">
            <a:solidFill>
              <a:schemeClr val="tx1"/>
            </a:solidFill>
            <a:round/>
            <a:headEnd/>
            <a:tailEnd/>
          </a:ln>
        </p:spPr>
        <p:txBody>
          <a:bodyPr wrap="none" anchor="ctr">
            <a:prstTxWarp prst="textNoShape">
              <a:avLst/>
            </a:prstTxWarp>
          </a:bodyPr>
          <a:lstStyle/>
          <a:p>
            <a:pPr algn="ctr" eaLnBrk="1" hangingPunct="1"/>
            <a:endParaRPr lang="en-US" sz="3200">
              <a:latin typeface="Palatino" pitchFamily="-108" charset="0"/>
            </a:endParaRPr>
          </a:p>
        </p:txBody>
      </p:sp>
      <p:sp>
        <p:nvSpPr>
          <p:cNvPr id="18441" name="Oval 9"/>
          <p:cNvSpPr>
            <a:spLocks noChangeArrowheads="1"/>
          </p:cNvSpPr>
          <p:nvPr/>
        </p:nvSpPr>
        <p:spPr bwMode="auto">
          <a:xfrm>
            <a:off x="4457700" y="2133600"/>
            <a:ext cx="228600" cy="228600"/>
          </a:xfrm>
          <a:prstGeom prst="ellipse">
            <a:avLst/>
          </a:prstGeom>
          <a:solidFill>
            <a:srgbClr val="33CC00"/>
          </a:solidFill>
          <a:ln w="9525">
            <a:solidFill>
              <a:schemeClr val="tx1"/>
            </a:solidFill>
            <a:round/>
            <a:headEnd/>
            <a:tailEnd/>
          </a:ln>
        </p:spPr>
        <p:txBody>
          <a:bodyPr wrap="none" anchor="ctr">
            <a:prstTxWarp prst="textNoShape">
              <a:avLst/>
            </a:prstTxWarp>
          </a:bodyPr>
          <a:lstStyle/>
          <a:p>
            <a:pPr algn="ctr" eaLnBrk="1" hangingPunct="1"/>
            <a:endParaRPr lang="en-US" sz="3200">
              <a:latin typeface="Palatino" pitchFamily="-108" charset="0"/>
            </a:endParaRPr>
          </a:p>
        </p:txBody>
      </p:sp>
      <p:sp>
        <p:nvSpPr>
          <p:cNvPr id="18442" name="Oval 10"/>
          <p:cNvSpPr>
            <a:spLocks noChangeArrowheads="1"/>
          </p:cNvSpPr>
          <p:nvPr/>
        </p:nvSpPr>
        <p:spPr bwMode="auto">
          <a:xfrm>
            <a:off x="5943600" y="3314700"/>
            <a:ext cx="228600" cy="228600"/>
          </a:xfrm>
          <a:prstGeom prst="ellipse">
            <a:avLst/>
          </a:prstGeom>
          <a:solidFill>
            <a:srgbClr val="33CC00"/>
          </a:solidFill>
          <a:ln w="9525">
            <a:solidFill>
              <a:schemeClr val="tx1"/>
            </a:solidFill>
            <a:round/>
            <a:headEnd/>
            <a:tailEnd/>
          </a:ln>
        </p:spPr>
        <p:txBody>
          <a:bodyPr wrap="none" anchor="ctr">
            <a:prstTxWarp prst="textNoShape">
              <a:avLst/>
            </a:prstTxWarp>
          </a:bodyPr>
          <a:lstStyle/>
          <a:p>
            <a:pPr algn="ctr" eaLnBrk="1" hangingPunct="1"/>
            <a:endParaRPr lang="en-US" sz="3200">
              <a:latin typeface="Palatino" pitchFamily="-108" charset="0"/>
            </a:endParaRPr>
          </a:p>
        </p:txBody>
      </p:sp>
      <p:sp>
        <p:nvSpPr>
          <p:cNvPr id="18443" name="Line 11"/>
          <p:cNvSpPr>
            <a:spLocks noChangeShapeType="1"/>
          </p:cNvSpPr>
          <p:nvPr/>
        </p:nvSpPr>
        <p:spPr bwMode="auto">
          <a:xfrm flipV="1">
            <a:off x="3429000" y="1066800"/>
            <a:ext cx="762000" cy="381000"/>
          </a:xfrm>
          <a:prstGeom prst="line">
            <a:avLst/>
          </a:prstGeom>
          <a:noFill/>
          <a:ln w="38100">
            <a:solidFill>
              <a:schemeClr val="accent1"/>
            </a:solidFill>
            <a:round/>
            <a:headEnd/>
            <a:tailEnd/>
          </a:ln>
        </p:spPr>
        <p:txBody>
          <a:bodyPr wrap="none" anchor="ctr">
            <a:prstTxWarp prst="textNoShape">
              <a:avLst/>
            </a:prstTxWarp>
          </a:bodyPr>
          <a:lstStyle/>
          <a:p>
            <a:endParaRPr lang="en-US"/>
          </a:p>
        </p:txBody>
      </p:sp>
      <p:sp>
        <p:nvSpPr>
          <p:cNvPr id="18444" name="Line 12"/>
          <p:cNvSpPr>
            <a:spLocks noChangeShapeType="1"/>
          </p:cNvSpPr>
          <p:nvPr/>
        </p:nvSpPr>
        <p:spPr bwMode="auto">
          <a:xfrm flipV="1">
            <a:off x="2971800" y="1524000"/>
            <a:ext cx="228600" cy="76200"/>
          </a:xfrm>
          <a:prstGeom prst="line">
            <a:avLst/>
          </a:prstGeom>
          <a:noFill/>
          <a:ln w="38100">
            <a:solidFill>
              <a:schemeClr val="accent1"/>
            </a:solidFill>
            <a:round/>
            <a:headEnd/>
            <a:tailEnd/>
          </a:ln>
        </p:spPr>
        <p:txBody>
          <a:bodyPr wrap="none" anchor="ctr">
            <a:prstTxWarp prst="textNoShape">
              <a:avLst/>
            </a:prstTxWarp>
          </a:bodyPr>
          <a:lstStyle/>
          <a:p>
            <a:endParaRPr lang="en-US"/>
          </a:p>
        </p:txBody>
      </p:sp>
      <p:sp>
        <p:nvSpPr>
          <p:cNvPr id="18445" name="Line 13"/>
          <p:cNvSpPr>
            <a:spLocks noChangeShapeType="1"/>
          </p:cNvSpPr>
          <p:nvPr/>
        </p:nvSpPr>
        <p:spPr bwMode="auto">
          <a:xfrm flipV="1">
            <a:off x="4343400" y="2286000"/>
            <a:ext cx="228600" cy="76200"/>
          </a:xfrm>
          <a:prstGeom prst="line">
            <a:avLst/>
          </a:prstGeom>
          <a:noFill/>
          <a:ln w="38100">
            <a:solidFill>
              <a:schemeClr val="tx2"/>
            </a:solidFill>
            <a:round/>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438"/>
                                        </p:tgtEl>
                                        <p:attrNameLst>
                                          <p:attrName>style.visibility</p:attrName>
                                        </p:attrNameLst>
                                      </p:cBhvr>
                                      <p:to>
                                        <p:strVal val="visible"/>
                                      </p:to>
                                    </p:set>
                                    <p:animEffect transition="in" filter="dissolve">
                                      <p:cBhvr>
                                        <p:cTn id="10" dur="500"/>
                                        <p:tgtEl>
                                          <p:spTgt spid="1843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439"/>
                                        </p:tgtEl>
                                        <p:attrNameLst>
                                          <p:attrName>style.visibility</p:attrName>
                                        </p:attrNameLst>
                                      </p:cBhvr>
                                      <p:to>
                                        <p:strVal val="visible"/>
                                      </p:to>
                                    </p:set>
                                    <p:animEffect transition="in" filter="dissolve">
                                      <p:cBhvr>
                                        <p:cTn id="13" dur="500"/>
                                        <p:tgtEl>
                                          <p:spTgt spid="1843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440"/>
                                        </p:tgtEl>
                                        <p:attrNameLst>
                                          <p:attrName>style.visibility</p:attrName>
                                        </p:attrNameLst>
                                      </p:cBhvr>
                                      <p:to>
                                        <p:strVal val="visible"/>
                                      </p:to>
                                    </p:set>
                                    <p:animEffect transition="in" filter="dissolve">
                                      <p:cBhvr>
                                        <p:cTn id="16" dur="500"/>
                                        <p:tgtEl>
                                          <p:spTgt spid="1844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441"/>
                                        </p:tgtEl>
                                        <p:attrNameLst>
                                          <p:attrName>style.visibility</p:attrName>
                                        </p:attrNameLst>
                                      </p:cBhvr>
                                      <p:to>
                                        <p:strVal val="visible"/>
                                      </p:to>
                                    </p:set>
                                    <p:animEffect transition="in" filter="dissolve">
                                      <p:cBhvr>
                                        <p:cTn id="19" dur="500"/>
                                        <p:tgtEl>
                                          <p:spTgt spid="1844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442"/>
                                        </p:tgtEl>
                                        <p:attrNameLst>
                                          <p:attrName>style.visibility</p:attrName>
                                        </p:attrNameLst>
                                      </p:cBhvr>
                                      <p:to>
                                        <p:strVal val="visible"/>
                                      </p:to>
                                    </p:set>
                                    <p:animEffect transition="in" filter="dissolve">
                                      <p:cBhvr>
                                        <p:cTn id="22" dur="500"/>
                                        <p:tgtEl>
                                          <p:spTgt spid="1844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443"/>
                                        </p:tgtEl>
                                        <p:attrNameLst>
                                          <p:attrName>style.visibility</p:attrName>
                                        </p:attrNameLst>
                                      </p:cBhvr>
                                      <p:to>
                                        <p:strVal val="visible"/>
                                      </p:to>
                                    </p:set>
                                    <p:animEffect transition="in" filter="dissolve">
                                      <p:cBhvr>
                                        <p:cTn id="25" dur="500"/>
                                        <p:tgtEl>
                                          <p:spTgt spid="1844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444"/>
                                        </p:tgtEl>
                                        <p:attrNameLst>
                                          <p:attrName>style.visibility</p:attrName>
                                        </p:attrNameLst>
                                      </p:cBhvr>
                                      <p:to>
                                        <p:strVal val="visible"/>
                                      </p:to>
                                    </p:set>
                                    <p:animEffect transition="in" filter="dissolve">
                                      <p:cBhvr>
                                        <p:cTn id="28" dur="500"/>
                                        <p:tgtEl>
                                          <p:spTgt spid="1844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445"/>
                                        </p:tgtEl>
                                        <p:attrNameLst>
                                          <p:attrName>style.visibility</p:attrName>
                                        </p:attrNameLst>
                                      </p:cBhvr>
                                      <p:to>
                                        <p:strVal val="visible"/>
                                      </p:to>
                                    </p:set>
                                    <p:animEffect transition="in" filter="dissolve">
                                      <p:cBhvr>
                                        <p:cTn id="31" dur="500"/>
                                        <p:tgtEl>
                                          <p:spTgt spid="18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P spid="18439" grpId="0" animBg="1"/>
      <p:bldP spid="18440" grpId="0" animBg="1"/>
      <p:bldP spid="18441" grpId="0" animBg="1"/>
      <p:bldP spid="18442" grpId="0" animBg="1"/>
      <p:bldP spid="18443" grpId="0" animBg="1"/>
      <p:bldP spid="18444" grpId="0" animBg="1"/>
      <p:bldP spid="1844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0" y="152400"/>
            <a:ext cx="9067800" cy="914400"/>
          </a:xfrm>
        </p:spPr>
        <p:txBody>
          <a:bodyPr/>
          <a:lstStyle/>
          <a:p>
            <a:pPr eaLnBrk="1" hangingPunct="1"/>
            <a:r>
              <a:rPr lang="en-US" altLang="ja-JP" sz="4800" b="1">
                <a:latin typeface="Gill Sans" pitchFamily="-108" charset="0"/>
                <a:ea typeface="Osaka" pitchFamily="-108" charset="-128"/>
                <a:cs typeface="Osaka" pitchFamily="-108" charset="-128"/>
              </a:rPr>
              <a:t/>
            </a:r>
            <a:br>
              <a:rPr lang="en-US" altLang="ja-JP" sz="4800" b="1">
                <a:latin typeface="Gill Sans" pitchFamily="-108" charset="0"/>
                <a:ea typeface="Osaka" pitchFamily="-108" charset="-128"/>
                <a:cs typeface="Osaka" pitchFamily="-108" charset="-128"/>
              </a:rPr>
            </a:br>
            <a:r>
              <a:rPr lang="en-US" altLang="ja-JP" sz="6000" b="1">
                <a:latin typeface="Gill Sans" pitchFamily="-108" charset="0"/>
                <a:ea typeface="Osaka" pitchFamily="-108" charset="-128"/>
                <a:cs typeface="Osaka" pitchFamily="-108" charset="-128"/>
              </a:rPr>
              <a:t>The human recording</a:t>
            </a:r>
            <a:endParaRPr lang="en-US" altLang="ja-JP">
              <a:latin typeface="Times New Roman" pitchFamily="-108" charset="0"/>
              <a:ea typeface="Osaka" pitchFamily="-108" charset="-128"/>
              <a:cs typeface="Osaka" pitchFamily="-108" charset="-128"/>
            </a:endParaRPr>
          </a:p>
        </p:txBody>
      </p:sp>
      <p:sp>
        <p:nvSpPr>
          <p:cNvPr id="131075" name="Rectangle 3"/>
          <p:cNvSpPr>
            <a:spLocks noChangeArrowheads="1"/>
          </p:cNvSpPr>
          <p:nvPr/>
        </p:nvSpPr>
        <p:spPr bwMode="auto">
          <a:xfrm>
            <a:off x="0" y="-182563"/>
            <a:ext cx="598488" cy="4237038"/>
          </a:xfrm>
          <a:prstGeom prst="rect">
            <a:avLst/>
          </a:prstGeom>
          <a:noFill/>
          <a:ln w="9525">
            <a:noFill/>
            <a:miter lim="800000"/>
            <a:headEnd/>
            <a:tailEnd/>
          </a:ln>
        </p:spPr>
        <p:txBody>
          <a:bodyPr wrap="none">
            <a:prstTxWarp prst="textNoShape">
              <a:avLst/>
            </a:prstTxWarp>
            <a:spAutoFit/>
          </a:bodyPr>
          <a:lstStyle/>
          <a:p>
            <a:r>
              <a:rPr lang="en-US" altLang="ja-JP" sz="6000">
                <a:solidFill>
                  <a:srgbClr val="FF0000"/>
                </a:solidFill>
                <a:latin typeface="Impact" pitchFamily="-108" charset="0"/>
                <a:ea typeface="Osaka" pitchFamily="-108" charset="-128"/>
                <a:cs typeface="Osaka" pitchFamily="-108" charset="-128"/>
              </a:rPr>
              <a:t> </a:t>
            </a:r>
            <a:r>
              <a:rPr lang="en-US" altLang="ja-JP" sz="8800" b="1">
                <a:solidFill>
                  <a:schemeClr val="accent2"/>
                </a:solidFill>
                <a:latin typeface="Times New Roman" pitchFamily="-108" charset="0"/>
                <a:ea typeface="Osaka" pitchFamily="-108" charset="-128"/>
                <a:cs typeface="Osaka" pitchFamily="-108" charset="-128"/>
              </a:rPr>
              <a:t> </a:t>
            </a:r>
            <a:endParaRPr lang="en-US" altLang="ja-JP" sz="6000" b="1">
              <a:solidFill>
                <a:schemeClr val="accent2"/>
              </a:solidFill>
              <a:latin typeface="Times New Roman" pitchFamily="-108" charset="0"/>
              <a:ea typeface="Osaka" pitchFamily="-108" charset="-128"/>
              <a:cs typeface="Osaka" pitchFamily="-108" charset="-128"/>
            </a:endParaRPr>
          </a:p>
          <a:p>
            <a:endParaRPr lang="en-US" altLang="ja-JP" sz="6000" b="1">
              <a:solidFill>
                <a:schemeClr val="accent2"/>
              </a:solidFill>
              <a:latin typeface="Times New Roman" pitchFamily="-108" charset="0"/>
              <a:ea typeface="Osaka" pitchFamily="-108" charset="-128"/>
              <a:cs typeface="Osaka" pitchFamily="-108" charset="-128"/>
            </a:endParaRPr>
          </a:p>
          <a:p>
            <a:endParaRPr lang="en-US" altLang="ja-JP" sz="6000" b="1">
              <a:solidFill>
                <a:schemeClr val="accent2"/>
              </a:solidFill>
              <a:latin typeface="Times New Roman" pitchFamily="-108" charset="0"/>
              <a:ea typeface="Osaka" pitchFamily="-108" charset="-128"/>
              <a:cs typeface="Osaka" pitchFamily="-108" charset="-128"/>
            </a:endParaRPr>
          </a:p>
          <a:p>
            <a:endParaRPr lang="en-US" altLang="ja-JP" sz="3200" b="1">
              <a:solidFill>
                <a:schemeClr val="accent2"/>
              </a:solidFill>
              <a:latin typeface="Times New Roman" pitchFamily="-108" charset="0"/>
              <a:ea typeface="Osaka" pitchFamily="-108" charset="-128"/>
              <a:cs typeface="Osaka" pitchFamily="-108" charset="-128"/>
            </a:endParaRPr>
          </a:p>
          <a:p>
            <a:endParaRPr lang="en-US" altLang="ja-JP" sz="3200" b="1">
              <a:solidFill>
                <a:schemeClr val="accent2"/>
              </a:solidFill>
              <a:latin typeface="Times New Roman" pitchFamily="-108" charset="0"/>
              <a:ea typeface="Osaka" pitchFamily="-108" charset="-128"/>
              <a:cs typeface="Osaka" pitchFamily="-108" charset="-128"/>
            </a:endParaRPr>
          </a:p>
        </p:txBody>
      </p:sp>
      <p:pic>
        <p:nvPicPr>
          <p:cNvPr id="131076" name="Picture 4"/>
          <p:cNvPicPr>
            <a:picLocks noChangeAspect="1" noChangeArrowheads="1"/>
          </p:cNvPicPr>
          <p:nvPr/>
        </p:nvPicPr>
        <p:blipFill>
          <a:blip r:embed="rId3"/>
          <a:srcRect/>
          <a:stretch>
            <a:fillRect/>
          </a:stretch>
        </p:blipFill>
        <p:spPr bwMode="auto">
          <a:xfrm>
            <a:off x="4114800" y="2362200"/>
            <a:ext cx="1785938" cy="3581400"/>
          </a:xfrm>
          <a:prstGeom prst="rect">
            <a:avLst/>
          </a:prstGeom>
          <a:noFill/>
          <a:ln w="9525">
            <a:noFill/>
            <a:miter lim="800000"/>
            <a:headEnd/>
            <a:tailEnd/>
          </a:ln>
        </p:spPr>
      </p:pic>
      <p:pic>
        <p:nvPicPr>
          <p:cNvPr id="131077" name="Picture 5"/>
          <p:cNvPicPr>
            <a:picLocks noChangeAspect="1" noChangeArrowheads="1"/>
          </p:cNvPicPr>
          <p:nvPr/>
        </p:nvPicPr>
        <p:blipFill>
          <a:blip r:embed="rId4"/>
          <a:srcRect/>
          <a:stretch>
            <a:fillRect/>
          </a:stretch>
        </p:blipFill>
        <p:spPr bwMode="auto">
          <a:xfrm>
            <a:off x="4495800" y="5029200"/>
            <a:ext cx="4648200" cy="4418013"/>
          </a:xfrm>
          <a:prstGeom prst="rect">
            <a:avLst/>
          </a:prstGeom>
          <a:noFill/>
          <a:ln w="9525">
            <a:noFill/>
            <a:miter lim="800000"/>
            <a:headEnd/>
            <a:tailEnd/>
          </a:ln>
        </p:spPr>
      </p:pic>
      <p:pic>
        <p:nvPicPr>
          <p:cNvPr id="131078" name="Picture 6"/>
          <p:cNvPicPr>
            <a:picLocks noChangeAspect="1" noChangeArrowheads="1"/>
          </p:cNvPicPr>
          <p:nvPr/>
        </p:nvPicPr>
        <p:blipFill>
          <a:blip r:embed="rId5"/>
          <a:srcRect/>
          <a:stretch>
            <a:fillRect/>
          </a:stretch>
        </p:blipFill>
        <p:spPr bwMode="auto">
          <a:xfrm>
            <a:off x="228600" y="4953000"/>
            <a:ext cx="5562600" cy="4622800"/>
          </a:xfrm>
          <a:prstGeom prst="rect">
            <a:avLst/>
          </a:prstGeom>
          <a:noFill/>
          <a:ln w="9525">
            <a:noFill/>
            <a:miter lim="800000"/>
            <a:headEnd/>
            <a:tailEnd/>
          </a:ln>
        </p:spPr>
      </p:pic>
      <p:sp>
        <p:nvSpPr>
          <p:cNvPr id="131079" name="AutoShape 7"/>
          <p:cNvSpPr>
            <a:spLocks noChangeArrowheads="1"/>
          </p:cNvSpPr>
          <p:nvPr/>
        </p:nvSpPr>
        <p:spPr bwMode="auto">
          <a:xfrm flipH="1">
            <a:off x="3429000" y="2743200"/>
            <a:ext cx="914400" cy="914400"/>
          </a:xfrm>
          <a:prstGeom prst="parallelogram">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31080" name="AutoShape 8"/>
          <p:cNvSpPr>
            <a:spLocks noChangeArrowheads="1"/>
          </p:cNvSpPr>
          <p:nvPr/>
        </p:nvSpPr>
        <p:spPr bwMode="auto">
          <a:xfrm>
            <a:off x="1447800" y="4114800"/>
            <a:ext cx="2057400" cy="685800"/>
          </a:xfrm>
          <a:prstGeom prst="wedgeEllipseCallout">
            <a:avLst>
              <a:gd name="adj1" fmla="val 88889"/>
              <a:gd name="adj2" fmla="val -87963"/>
            </a:avLst>
          </a:prstGeom>
          <a:solidFill>
            <a:srgbClr val="00FFFF"/>
          </a:solidFill>
          <a:ln w="9525">
            <a:solidFill>
              <a:schemeClr val="tx1"/>
            </a:solidFill>
            <a:miter lim="800000"/>
            <a:headEnd/>
            <a:tailEnd/>
          </a:ln>
        </p:spPr>
        <p:txBody>
          <a:bodyPr wrap="none" anchor="ctr">
            <a:prstTxWarp prst="textNoShape">
              <a:avLst/>
            </a:prstTxWarp>
          </a:bodyPr>
          <a:lstStyle/>
          <a:p>
            <a:pPr algn="ctr" eaLnBrk="1" hangingPunct="1"/>
            <a:endParaRPr lang="en-US" sz="3200">
              <a:latin typeface="Palatino" pitchFamily="-108" charset="0"/>
            </a:endParaRPr>
          </a:p>
        </p:txBody>
      </p:sp>
      <p:sp>
        <p:nvSpPr>
          <p:cNvPr id="131081" name="AutoShape 9"/>
          <p:cNvSpPr>
            <a:spLocks noChangeArrowheads="1"/>
          </p:cNvSpPr>
          <p:nvPr/>
        </p:nvSpPr>
        <p:spPr bwMode="auto">
          <a:xfrm>
            <a:off x="6400800" y="4191000"/>
            <a:ext cx="2057400" cy="685800"/>
          </a:xfrm>
          <a:prstGeom prst="wedgeEllipseCallout">
            <a:avLst>
              <a:gd name="adj1" fmla="val -77394"/>
              <a:gd name="adj2" fmla="val -97454"/>
            </a:avLst>
          </a:prstGeom>
          <a:solidFill>
            <a:srgbClr val="0000FF"/>
          </a:solidFill>
          <a:ln w="9525">
            <a:solidFill>
              <a:schemeClr val="tx1"/>
            </a:solidFill>
            <a:miter lim="800000"/>
            <a:headEnd/>
            <a:tailEnd/>
          </a:ln>
        </p:spPr>
        <p:txBody>
          <a:bodyPr wrap="none" anchor="ctr">
            <a:prstTxWarp prst="textNoShape">
              <a:avLst/>
            </a:prstTxWarp>
          </a:bodyPr>
          <a:lstStyle/>
          <a:p>
            <a:pPr algn="ctr" eaLnBrk="1" hangingPunct="1"/>
            <a:endParaRPr lang="en-US" sz="3200">
              <a:latin typeface="Palatino"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8610600" y="44450"/>
            <a:ext cx="533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5</a:t>
            </a:r>
          </a:p>
        </p:txBody>
      </p:sp>
      <p:pic>
        <p:nvPicPr>
          <p:cNvPr id="136195" name="Picture 4"/>
          <p:cNvPicPr>
            <a:picLocks noChangeAspect="1"/>
          </p:cNvPicPr>
          <p:nvPr/>
        </p:nvPicPr>
        <p:blipFill>
          <a:blip r:embed="rId3"/>
          <a:srcRect/>
          <a:stretch>
            <a:fillRect/>
          </a:stretch>
        </p:blipFill>
        <p:spPr bwMode="auto">
          <a:xfrm>
            <a:off x="762000" y="0"/>
            <a:ext cx="6807200" cy="67945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endParaRPr lang="en-US"/>
          </a:p>
        </p:txBody>
      </p:sp>
      <p:sp>
        <p:nvSpPr>
          <p:cNvPr id="138243" name="Content Placeholder 2"/>
          <p:cNvSpPr>
            <a:spLocks noGrp="1"/>
          </p:cNvSpPr>
          <p:nvPr>
            <p:ph idx="1"/>
          </p:nvPr>
        </p:nvSpPr>
        <p:spPr/>
        <p:txBody>
          <a:bodyPr/>
          <a:lstStyle/>
          <a:p>
            <a:endParaRPr lang="en-US"/>
          </a:p>
        </p:txBody>
      </p:sp>
      <p:pic>
        <p:nvPicPr>
          <p:cNvPr id="138244" name="Picture 3"/>
          <p:cNvPicPr>
            <a:picLocks noChangeAspect="1"/>
          </p:cNvPicPr>
          <p:nvPr/>
        </p:nvPicPr>
        <p:blipFill>
          <a:blip r:embed="rId2"/>
          <a:srcRect/>
          <a:stretch>
            <a:fillRect/>
          </a:stretch>
        </p:blipFill>
        <p:spPr bwMode="auto">
          <a:xfrm>
            <a:off x="149225" y="1143000"/>
            <a:ext cx="8402638" cy="4343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0" y="53975"/>
            <a:ext cx="10210800" cy="6804025"/>
          </a:xfrm>
          <a:prstGeom prst="rect">
            <a:avLst/>
          </a:prstGeom>
          <a:noFill/>
          <a:ln w="9525">
            <a:noFill/>
            <a:miter lim="800000"/>
            <a:headEnd/>
            <a:tailEnd/>
          </a:ln>
        </p:spPr>
      </p:pic>
      <p:sp>
        <p:nvSpPr>
          <p:cNvPr id="139267" name="Rectangle 3"/>
          <p:cNvSpPr>
            <a:spLocks noGrp="1" noChangeArrowheads="1"/>
          </p:cNvSpPr>
          <p:nvPr>
            <p:ph type="body" idx="1"/>
          </p:nvPr>
        </p:nvSpPr>
        <p:spPr>
          <a:xfrm>
            <a:off x="0" y="2438400"/>
            <a:ext cx="2514600" cy="1066800"/>
          </a:xfrm>
          <a:noFill/>
        </p:spPr>
        <p:txBody>
          <a:bodyPr/>
          <a:lstStyle/>
          <a:p>
            <a:pPr eaLnBrk="1" hangingPunct="1">
              <a:lnSpc>
                <a:spcPct val="90000"/>
              </a:lnSpc>
              <a:spcBef>
                <a:spcPct val="0"/>
              </a:spcBef>
              <a:buFontTx/>
              <a:buNone/>
            </a:pPr>
            <a:r>
              <a:rPr lang="en-US" sz="4400">
                <a:latin typeface="Bradley Hand ITC TT-Bold" pitchFamily="-108" charset="0"/>
              </a:rPr>
              <a:t>Dialog 					</a:t>
            </a:r>
            <a:endParaRPr lang="en-US" sz="2400"/>
          </a:p>
        </p:txBody>
      </p:sp>
      <p:sp>
        <p:nvSpPr>
          <p:cNvPr id="139268" name="Rectangle 4"/>
          <p:cNvSpPr>
            <a:spLocks noGrp="1" noChangeArrowheads="1"/>
          </p:cNvSpPr>
          <p:nvPr>
            <p:ph type="title"/>
          </p:nvPr>
        </p:nvSpPr>
        <p:spPr>
          <a:xfrm>
            <a:off x="0" y="4038600"/>
            <a:ext cx="3124200" cy="914400"/>
          </a:xfrm>
          <a:noFill/>
        </p:spPr>
        <p:txBody>
          <a:bodyPr/>
          <a:lstStyle/>
          <a:p>
            <a:pPr algn="l" eaLnBrk="1" hangingPunct="1"/>
            <a:r>
              <a:rPr lang="en-US" sz="4800">
                <a:solidFill>
                  <a:schemeClr val="tx1"/>
                </a:solidFill>
                <a:latin typeface="Bradley Hand ITC TT-Bold" pitchFamily="-108" charset="0"/>
              </a:rPr>
              <a:t>variations</a:t>
            </a:r>
            <a:endParaRPr lang="en-US" sz="5400">
              <a:solidFill>
                <a:schemeClr val="tx1"/>
              </a:solidFill>
              <a:latin typeface="Bradley Hand ITC TT-Bold"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endParaRPr lang="en-US"/>
          </a:p>
        </p:txBody>
      </p:sp>
      <p:sp>
        <p:nvSpPr>
          <p:cNvPr id="141315" name="Content Placeholder 2"/>
          <p:cNvSpPr>
            <a:spLocks noGrp="1"/>
          </p:cNvSpPr>
          <p:nvPr>
            <p:ph idx="1"/>
          </p:nvPr>
        </p:nvSpPr>
        <p:spPr/>
        <p:txBody>
          <a:bodyPr/>
          <a:lstStyle/>
          <a:p>
            <a:endParaRPr lang="en-US"/>
          </a:p>
        </p:txBody>
      </p:sp>
      <p:pic>
        <p:nvPicPr>
          <p:cNvPr id="141316" name="Picture 3"/>
          <p:cNvPicPr>
            <a:picLocks noChangeAspect="1"/>
          </p:cNvPicPr>
          <p:nvPr/>
        </p:nvPicPr>
        <p:blipFill>
          <a:blip r:embed="rId2"/>
          <a:srcRect/>
          <a:stretch>
            <a:fillRect/>
          </a:stretch>
        </p:blipFill>
        <p:spPr bwMode="auto">
          <a:xfrm>
            <a:off x="0" y="0"/>
            <a:ext cx="8686800" cy="69262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endParaRPr lang="en-US"/>
          </a:p>
        </p:txBody>
      </p:sp>
      <p:sp>
        <p:nvSpPr>
          <p:cNvPr id="142339" name="Content Placeholder 2"/>
          <p:cNvSpPr>
            <a:spLocks noGrp="1"/>
          </p:cNvSpPr>
          <p:nvPr>
            <p:ph idx="1"/>
          </p:nvPr>
        </p:nvSpPr>
        <p:spPr/>
        <p:txBody>
          <a:bodyPr/>
          <a:lstStyle/>
          <a:p>
            <a:endParaRPr lang="en-US"/>
          </a:p>
        </p:txBody>
      </p:sp>
      <p:pic>
        <p:nvPicPr>
          <p:cNvPr id="142340" name="Picture 3"/>
          <p:cNvPicPr>
            <a:picLocks noChangeAspect="1"/>
          </p:cNvPicPr>
          <p:nvPr/>
        </p:nvPicPr>
        <p:blipFill>
          <a:blip r:embed="rId2"/>
          <a:srcRect/>
          <a:stretch>
            <a:fillRect/>
          </a:stretch>
        </p:blipFill>
        <p:spPr bwMode="auto">
          <a:xfrm>
            <a:off x="457200" y="274638"/>
            <a:ext cx="8686800" cy="72421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81000" y="533400"/>
            <a:ext cx="8610600" cy="1052513"/>
          </a:xfrm>
        </p:spPr>
        <p:txBody>
          <a:bodyPr/>
          <a:lstStyle/>
          <a:p>
            <a:pPr eaLnBrk="1" hangingPunct="1"/>
            <a:r>
              <a:rPr lang="en-US" sz="3600">
                <a:solidFill>
                  <a:srgbClr val="6A12BD"/>
                </a:solidFill>
                <a:latin typeface="Comic Sans MS" pitchFamily="-108" charset="0"/>
              </a:rPr>
              <a:t/>
            </a:r>
            <a:br>
              <a:rPr lang="en-US" sz="3600">
                <a:solidFill>
                  <a:srgbClr val="6A12BD"/>
                </a:solidFill>
                <a:latin typeface="Comic Sans MS" pitchFamily="-108" charset="0"/>
              </a:rPr>
            </a:br>
            <a:endParaRPr lang="en-US">
              <a:solidFill>
                <a:srgbClr val="6A12BD"/>
              </a:solidFill>
            </a:endParaRPr>
          </a:p>
        </p:txBody>
      </p:sp>
      <p:sp>
        <p:nvSpPr>
          <p:cNvPr id="134147" name="Rectangle 3"/>
          <p:cNvSpPr>
            <a:spLocks noGrp="1" noChangeArrowheads="1"/>
          </p:cNvSpPr>
          <p:nvPr>
            <p:ph type="body" idx="1"/>
          </p:nvPr>
        </p:nvSpPr>
        <p:spPr/>
        <p:txBody>
          <a:bodyPr/>
          <a:lstStyle/>
          <a:p>
            <a:pPr eaLnBrk="1" hangingPunct="1">
              <a:lnSpc>
                <a:spcPct val="90000"/>
              </a:lnSpc>
              <a:buFontTx/>
              <a:buNone/>
            </a:pPr>
            <a:endParaRPr lang="en-US" sz="3600"/>
          </a:p>
          <a:p>
            <a:pPr lvl="3" eaLnBrk="1" hangingPunct="1">
              <a:lnSpc>
                <a:spcPct val="90000"/>
              </a:lnSpc>
              <a:buFontTx/>
              <a:buNone/>
            </a:pPr>
            <a:endParaRPr lang="en-US" sz="2800"/>
          </a:p>
          <a:p>
            <a:pPr lvl="3" eaLnBrk="1" hangingPunct="1">
              <a:lnSpc>
                <a:spcPct val="90000"/>
              </a:lnSpc>
              <a:buFontTx/>
              <a:buNone/>
            </a:pPr>
            <a:r>
              <a:rPr lang="en-US" sz="1800"/>
              <a:t>	</a:t>
            </a:r>
            <a:endParaRPr lang="en-US" sz="2400"/>
          </a:p>
        </p:txBody>
      </p:sp>
      <p:sp>
        <p:nvSpPr>
          <p:cNvPr id="134148" name="Rectangle 4"/>
          <p:cNvSpPr>
            <a:spLocks noChangeArrowheads="1"/>
          </p:cNvSpPr>
          <p:nvPr/>
        </p:nvSpPr>
        <p:spPr bwMode="auto">
          <a:xfrm>
            <a:off x="5181600" y="5181600"/>
            <a:ext cx="7620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34149" name="Rectangle 5"/>
          <p:cNvSpPr>
            <a:spLocks noChangeArrowheads="1"/>
          </p:cNvSpPr>
          <p:nvPr/>
        </p:nvSpPr>
        <p:spPr bwMode="auto">
          <a:xfrm>
            <a:off x="6019800" y="4267200"/>
            <a:ext cx="7620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34150" name="Rectangle 6"/>
          <p:cNvSpPr>
            <a:spLocks noChangeArrowheads="1"/>
          </p:cNvSpPr>
          <p:nvPr/>
        </p:nvSpPr>
        <p:spPr bwMode="auto">
          <a:xfrm>
            <a:off x="1060450" y="-3016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134151" name="Picture 7"/>
          <p:cNvPicPr>
            <a:picLocks noChangeAspect="1" noChangeArrowheads="1"/>
          </p:cNvPicPr>
          <p:nvPr/>
        </p:nvPicPr>
        <p:blipFill>
          <a:blip r:embed="rId3"/>
          <a:srcRect/>
          <a:stretch>
            <a:fillRect/>
          </a:stretch>
        </p:blipFill>
        <p:spPr bwMode="auto">
          <a:xfrm rot="5389271">
            <a:off x="764381" y="-1648619"/>
            <a:ext cx="8178801" cy="11206163"/>
          </a:xfrm>
          <a:prstGeom prst="rect">
            <a:avLst/>
          </a:prstGeom>
          <a:noFill/>
          <a:ln w="9525">
            <a:noFill/>
            <a:miter lim="800000"/>
            <a:headEnd/>
            <a:tailEnd/>
          </a:ln>
        </p:spPr>
      </p:pic>
      <p:sp>
        <p:nvSpPr>
          <p:cNvPr id="134152" name="Rectangle 8"/>
          <p:cNvSpPr>
            <a:spLocks noChangeArrowheads="1"/>
          </p:cNvSpPr>
          <p:nvPr/>
        </p:nvSpPr>
        <p:spPr bwMode="auto">
          <a:xfrm>
            <a:off x="671513" y="6248400"/>
            <a:ext cx="7515225" cy="581025"/>
          </a:xfrm>
          <a:prstGeom prst="rect">
            <a:avLst/>
          </a:prstGeom>
          <a:noFill/>
          <a:ln w="9525">
            <a:noFill/>
            <a:miter lim="800000"/>
            <a:headEnd/>
            <a:tailEnd/>
          </a:ln>
        </p:spPr>
        <p:txBody>
          <a:bodyPr wrap="none">
            <a:prstTxWarp prst="textNoShape">
              <a:avLst/>
            </a:prstTxWarp>
            <a:spAutoFit/>
          </a:bodyPr>
          <a:lstStyle/>
          <a:p>
            <a:pPr algn="r"/>
            <a:r>
              <a:rPr lang="en-US" sz="1600">
                <a:solidFill>
                  <a:schemeClr val="tx2"/>
                </a:solidFill>
              </a:rPr>
              <a:t>Cartoon courtesy Tim Murphey, </a:t>
            </a:r>
          </a:p>
          <a:p>
            <a:pPr algn="r"/>
            <a:r>
              <a:rPr lang="en-US" sz="1600" i="1">
                <a:solidFill>
                  <a:schemeClr val="tx2"/>
                </a:solidFill>
              </a:rPr>
              <a:t>Language Hungry, Helbling Languages Publishing. Used by permission of author.</a:t>
            </a:r>
            <a:endParaRPr lang="en-US">
              <a:solidFill>
                <a:schemeClr val="hlink"/>
              </a:solidFill>
            </a:endParaRPr>
          </a:p>
        </p:txBody>
      </p:sp>
      <p:sp>
        <p:nvSpPr>
          <p:cNvPr id="134153" name="Rectangle 9"/>
          <p:cNvSpPr>
            <a:spLocks noChangeArrowheads="1"/>
          </p:cNvSpPr>
          <p:nvPr/>
        </p:nvSpPr>
        <p:spPr bwMode="auto">
          <a:xfrm>
            <a:off x="228600" y="-104775"/>
            <a:ext cx="5775325" cy="1323975"/>
          </a:xfrm>
          <a:prstGeom prst="rect">
            <a:avLst/>
          </a:prstGeom>
          <a:noFill/>
          <a:ln w="9525">
            <a:noFill/>
            <a:miter lim="800000"/>
            <a:headEnd/>
            <a:tailEnd/>
          </a:ln>
        </p:spPr>
        <p:txBody>
          <a:bodyPr wrap="none">
            <a:prstTxWarp prst="textNoShape">
              <a:avLst/>
            </a:prstTxWarp>
            <a:spAutoFit/>
          </a:bodyPr>
          <a:lstStyle/>
          <a:p>
            <a:r>
              <a:rPr lang="en-US" sz="8000" b="1">
                <a:solidFill>
                  <a:schemeClr val="tx2"/>
                </a:solidFill>
                <a:latin typeface="Gill Sans" pitchFamily="-108" charset="0"/>
                <a:ea typeface="MS Pゴシック" pitchFamily="-92" charset="-128"/>
              </a:rPr>
              <a:t>Shadowing</a:t>
            </a:r>
            <a:endParaRPr lang="en-US" sz="8000" b="1">
              <a:solidFill>
                <a:schemeClr val="hlink"/>
              </a:solidFill>
              <a:latin typeface="Gill Sans" pitchFamily="-108" charset="0"/>
              <a:ea typeface="MS Pゴシック" pitchFamily="-92" charset="-128"/>
            </a:endParaRPr>
          </a:p>
        </p:txBody>
      </p:sp>
      <p:sp>
        <p:nvSpPr>
          <p:cNvPr id="11" name="Rectangle 10"/>
          <p:cNvSpPr>
            <a:spLocks noChangeArrowheads="1"/>
          </p:cNvSpPr>
          <p:nvPr/>
        </p:nvSpPr>
        <p:spPr bwMode="auto">
          <a:xfrm>
            <a:off x="381000" y="1295400"/>
            <a:ext cx="3810000" cy="4419600"/>
          </a:xfrm>
          <a:prstGeom prst="rect">
            <a:avLst/>
          </a:prstGeom>
          <a:solidFill>
            <a:srgbClr val="FBFFFC"/>
          </a:solidFill>
          <a:ln w="9525">
            <a:solidFill>
              <a:srgbClr val="FBFFFC"/>
            </a:solidFill>
            <a:miter lim="800000"/>
            <a:headEnd/>
            <a:tailEnd/>
          </a:ln>
        </p:spPr>
        <p:txBody>
          <a:bodyPr wrap="none" anchor="ctr">
            <a:prstTxWarp prst="textNoShape">
              <a:avLst/>
            </a:prstTxWarp>
          </a:bodyPr>
          <a:lstStyle/>
          <a:p>
            <a:endParaRPr lang="en-US"/>
          </a:p>
        </p:txBody>
      </p:sp>
      <p:sp>
        <p:nvSpPr>
          <p:cNvPr id="12" name="Rectangle 11"/>
          <p:cNvSpPr>
            <a:spLocks noChangeArrowheads="1"/>
          </p:cNvSpPr>
          <p:nvPr/>
        </p:nvSpPr>
        <p:spPr bwMode="auto">
          <a:xfrm>
            <a:off x="4191000" y="1143000"/>
            <a:ext cx="5486400" cy="4648200"/>
          </a:xfrm>
          <a:prstGeom prst="rect">
            <a:avLst/>
          </a:prstGeom>
          <a:solidFill>
            <a:srgbClr val="FBFFFC"/>
          </a:solidFill>
          <a:ln w="9525">
            <a:solidFill>
              <a:srgbClr val="FBFFFC"/>
            </a:solid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990600" y="762000"/>
            <a:ext cx="6934200" cy="1085850"/>
          </a:xfrm>
        </p:spPr>
        <p:txBody>
          <a:bodyPr/>
          <a:lstStyle/>
          <a:p>
            <a:pPr eaLnBrk="1" hangingPunct="1"/>
            <a:r>
              <a:rPr lang="en-US" sz="4800" b="1">
                <a:solidFill>
                  <a:schemeClr val="tx1"/>
                </a:solidFill>
                <a:latin typeface="Gill Sans" pitchFamily="-108" charset="0"/>
              </a:rPr>
              <a:t>Types of shadowing</a:t>
            </a:r>
            <a:endParaRPr lang="en-US">
              <a:solidFill>
                <a:schemeClr val="accent2"/>
              </a:solidFill>
              <a:latin typeface="Comic Sans MS" pitchFamily="-108" charset="0"/>
            </a:endParaRPr>
          </a:p>
        </p:txBody>
      </p:sp>
      <p:sp>
        <p:nvSpPr>
          <p:cNvPr id="118787" name="Rectangle 3"/>
          <p:cNvSpPr>
            <a:spLocks noGrp="1" noChangeArrowheads="1"/>
          </p:cNvSpPr>
          <p:nvPr>
            <p:ph type="body" idx="1"/>
          </p:nvPr>
        </p:nvSpPr>
        <p:spPr>
          <a:xfrm>
            <a:off x="4724400" y="4502150"/>
            <a:ext cx="2286000" cy="603250"/>
          </a:xfrm>
        </p:spPr>
        <p:txBody>
          <a:bodyPr/>
          <a:lstStyle/>
          <a:p>
            <a:pPr eaLnBrk="1" hangingPunct="1">
              <a:lnSpc>
                <a:spcPct val="90000"/>
              </a:lnSpc>
            </a:pPr>
            <a:r>
              <a:rPr lang="en-US" sz="4000">
                <a:latin typeface="Gill Sans" pitchFamily="-108" charset="0"/>
              </a:rPr>
              <a:t>Full</a:t>
            </a:r>
            <a:endParaRPr lang="en-US" sz="2000"/>
          </a:p>
        </p:txBody>
      </p:sp>
      <p:sp>
        <p:nvSpPr>
          <p:cNvPr id="118791" name="Rectangle 7"/>
          <p:cNvSpPr>
            <a:spLocks noChangeArrowheads="1"/>
          </p:cNvSpPr>
          <p:nvPr/>
        </p:nvSpPr>
        <p:spPr bwMode="auto">
          <a:xfrm>
            <a:off x="7467600" y="4495800"/>
            <a:ext cx="1641475" cy="708025"/>
          </a:xfrm>
          <a:prstGeom prst="rect">
            <a:avLst/>
          </a:prstGeom>
          <a:noFill/>
          <a:ln w="9525">
            <a:noFill/>
            <a:miter lim="800000"/>
            <a:headEnd/>
            <a:tailEnd/>
          </a:ln>
        </p:spPr>
        <p:txBody>
          <a:bodyPr wrap="none">
            <a:prstTxWarp prst="textNoShape">
              <a:avLst/>
            </a:prstTxWarp>
            <a:spAutoFit/>
          </a:bodyPr>
          <a:lstStyle/>
          <a:p>
            <a:r>
              <a:rPr lang="en-US" sz="4000">
                <a:latin typeface="Gill Sans" pitchFamily="-108" charset="0"/>
              </a:rPr>
              <a:t>• Silent</a:t>
            </a:r>
            <a:endParaRPr lang="en-US" sz="5400" b="1"/>
          </a:p>
        </p:txBody>
      </p:sp>
      <p:sp>
        <p:nvSpPr>
          <p:cNvPr id="118794" name="Rectangle 10"/>
          <p:cNvSpPr>
            <a:spLocks noChangeArrowheads="1"/>
          </p:cNvSpPr>
          <p:nvPr/>
        </p:nvSpPr>
        <p:spPr bwMode="auto">
          <a:xfrm>
            <a:off x="4343400" y="5334000"/>
            <a:ext cx="8001000" cy="8382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sz="4000">
                <a:latin typeface="Gill Sans" pitchFamily="-108" charset="0"/>
              </a:rPr>
              <a:t>•Key word/ last word</a:t>
            </a:r>
            <a:endParaRPr lang="en-US" sz="4000"/>
          </a:p>
        </p:txBody>
      </p:sp>
      <p:sp>
        <p:nvSpPr>
          <p:cNvPr id="118795" name="Rectangle 11"/>
          <p:cNvSpPr>
            <a:spLocks noChangeArrowheads="1"/>
          </p:cNvSpPr>
          <p:nvPr/>
        </p:nvSpPr>
        <p:spPr bwMode="auto">
          <a:xfrm>
            <a:off x="3657600" y="6019800"/>
            <a:ext cx="8534400" cy="8382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sz="4000">
                <a:latin typeface="Gill Sans" pitchFamily="-108" charset="0"/>
              </a:rPr>
              <a:t>Add comment/ question</a:t>
            </a:r>
            <a:endParaRPr lang="en-US" sz="4000"/>
          </a:p>
        </p:txBody>
      </p:sp>
      <p:pic>
        <p:nvPicPr>
          <p:cNvPr id="145415" name="Picture 11"/>
          <p:cNvPicPr>
            <a:picLocks noChangeAspect="1"/>
          </p:cNvPicPr>
          <p:nvPr/>
        </p:nvPicPr>
        <p:blipFill>
          <a:blip r:embed="rId3"/>
          <a:srcRect/>
          <a:stretch>
            <a:fillRect/>
          </a:stretch>
        </p:blipFill>
        <p:spPr bwMode="auto">
          <a:xfrm>
            <a:off x="0" y="1905000"/>
            <a:ext cx="4813300" cy="4267200"/>
          </a:xfrm>
          <a:prstGeom prst="rect">
            <a:avLst/>
          </a:prstGeom>
          <a:noFill/>
          <a:ln w="9525">
            <a:noFill/>
            <a:miter lim="800000"/>
            <a:headEnd/>
            <a:tailEnd/>
          </a:ln>
        </p:spPr>
      </p:pic>
      <p:sp>
        <p:nvSpPr>
          <p:cNvPr id="13" name="Oval Callout 12"/>
          <p:cNvSpPr>
            <a:spLocks noChangeArrowheads="1"/>
          </p:cNvSpPr>
          <p:nvPr/>
        </p:nvSpPr>
        <p:spPr bwMode="auto">
          <a:xfrm>
            <a:off x="4800600" y="1752600"/>
            <a:ext cx="4114800" cy="2057400"/>
          </a:xfrm>
          <a:prstGeom prst="wedgeEllipseCallout">
            <a:avLst>
              <a:gd name="adj1" fmla="val -59102"/>
              <a:gd name="adj2" fmla="val 26120"/>
            </a:avLst>
          </a:prstGeom>
          <a:solidFill>
            <a:schemeClr val="accent1"/>
          </a:solidFill>
          <a:ln w="9525">
            <a:solidFill>
              <a:schemeClr val="tx1"/>
            </a:solidFill>
            <a:round/>
            <a:headEnd/>
            <a:tailEnd/>
          </a:ln>
        </p:spPr>
        <p:txBody>
          <a:bodyPr>
            <a:prstTxWarp prst="textNoShape">
              <a:avLst/>
            </a:prstTxWarp>
          </a:bodyPr>
          <a:lstStyle/>
          <a:p>
            <a:r>
              <a:rPr lang="en-US" sz="3200"/>
              <a:t>What do you</a:t>
            </a:r>
          </a:p>
          <a:p>
            <a:r>
              <a:rPr lang="en-US" sz="3200"/>
              <a:t>like to do in </a:t>
            </a:r>
          </a:p>
          <a:p>
            <a:r>
              <a:rPr lang="en-US" sz="3200"/>
              <a:t>your free time?</a:t>
            </a:r>
          </a:p>
        </p:txBody>
      </p:sp>
      <p:sp>
        <p:nvSpPr>
          <p:cNvPr id="9" name="Oval Callout 8"/>
          <p:cNvSpPr/>
          <p:nvPr/>
        </p:nvSpPr>
        <p:spPr bwMode="auto">
          <a:xfrm>
            <a:off x="4953000" y="1828800"/>
            <a:ext cx="4191000" cy="2057400"/>
          </a:xfrm>
          <a:prstGeom prst="wedgeEllipseCallout">
            <a:avLst>
              <a:gd name="adj1" fmla="val -59102"/>
              <a:gd name="adj2" fmla="val 26120"/>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r>
              <a:rPr lang="en-US" sz="3200">
                <a:latin typeface="Arial" pitchFamily="-112" charset="0"/>
                <a:ea typeface="ＭＳ Ｐゴシック" pitchFamily="-112" charset="-128"/>
                <a:cs typeface="ＭＳ Ｐゴシック" pitchFamily="-112" charset="-128"/>
              </a:rPr>
              <a:t>What do you </a:t>
            </a:r>
            <a:r>
              <a:rPr lang="en-US" sz="3200" b="1">
                <a:solidFill>
                  <a:srgbClr val="FF0000"/>
                </a:solidFill>
                <a:latin typeface="Arial" pitchFamily="-112" charset="0"/>
                <a:ea typeface="ＭＳ Ｐゴシック" pitchFamily="-112" charset="-128"/>
                <a:cs typeface="ＭＳ Ｐゴシック" pitchFamily="-112" charset="-128"/>
              </a:rPr>
              <a:t>/</a:t>
            </a:r>
            <a:endParaRPr lang="en-US" sz="3200">
              <a:latin typeface="Arial" pitchFamily="-112" charset="0"/>
              <a:ea typeface="ＭＳ Ｐゴシック" pitchFamily="-112" charset="-128"/>
              <a:cs typeface="ＭＳ Ｐゴシック" pitchFamily="-112" charset="-128"/>
            </a:endParaRPr>
          </a:p>
          <a:p>
            <a:pPr>
              <a:defRPr/>
            </a:pPr>
            <a:r>
              <a:rPr lang="en-US" sz="3200">
                <a:latin typeface="Arial" pitchFamily="-112" charset="0"/>
                <a:ea typeface="ＭＳ Ｐゴシック" pitchFamily="-112" charset="-128"/>
                <a:cs typeface="ＭＳ Ｐゴシック" pitchFamily="-112" charset="-128"/>
              </a:rPr>
              <a:t>like to do </a:t>
            </a:r>
            <a:r>
              <a:rPr lang="en-US" sz="3200" b="1">
                <a:solidFill>
                  <a:srgbClr val="FF0000"/>
                </a:solidFill>
                <a:latin typeface="Arial" pitchFamily="-112" charset="0"/>
                <a:ea typeface="ＭＳ Ｐゴシック" pitchFamily="-112" charset="-128"/>
                <a:cs typeface="ＭＳ Ｐゴシック" pitchFamily="-112" charset="-128"/>
              </a:rPr>
              <a:t>/ </a:t>
            </a:r>
            <a:r>
              <a:rPr lang="en-US" sz="3200">
                <a:latin typeface="Arial" pitchFamily="-112" charset="0"/>
                <a:ea typeface="ＭＳ Ｐゴシック" pitchFamily="-112" charset="-128"/>
                <a:cs typeface="ＭＳ Ｐゴシック" pitchFamily="-112" charset="-128"/>
              </a:rPr>
              <a:t>in </a:t>
            </a:r>
          </a:p>
          <a:p>
            <a:pPr>
              <a:defRPr/>
            </a:pPr>
            <a:r>
              <a:rPr lang="en-US" sz="3200">
                <a:latin typeface="Arial" pitchFamily="-112" charset="0"/>
                <a:ea typeface="ＭＳ Ｐゴシック" pitchFamily="-112" charset="-128"/>
                <a:cs typeface="ＭＳ Ｐゴシック" pitchFamily="-112" charset="-128"/>
              </a:rPr>
              <a:t>your free time?</a:t>
            </a:r>
          </a:p>
        </p:txBody>
      </p:sp>
      <p:sp>
        <p:nvSpPr>
          <p:cNvPr id="10" name="Rectangle 3"/>
          <p:cNvSpPr txBox="1">
            <a:spLocks noChangeArrowheads="1"/>
          </p:cNvSpPr>
          <p:nvPr/>
        </p:nvSpPr>
        <p:spPr bwMode="auto">
          <a:xfrm>
            <a:off x="5943600" y="4495800"/>
            <a:ext cx="2286000" cy="60325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defRPr/>
            </a:pPr>
            <a:r>
              <a:rPr lang="en-US" sz="4000" kern="0" dirty="0">
                <a:latin typeface="Gill Sans" pitchFamily="-109" charset="0"/>
                <a:ea typeface="+mn-ea"/>
                <a:cs typeface="+mn-cs"/>
              </a:rPr>
              <a:t>Slash</a:t>
            </a:r>
            <a:endParaRPr lang="en-US" sz="2000" kern="0" dirty="0">
              <a:latin typeface="+mn-lt"/>
              <a:ea typeface="+mn-ea"/>
              <a:cs typeface="+mn-cs"/>
            </a:endParaRPr>
          </a:p>
        </p:txBody>
      </p:sp>
      <p:sp>
        <p:nvSpPr>
          <p:cNvPr id="11" name="Cloud Callout 10"/>
          <p:cNvSpPr/>
          <p:nvPr/>
        </p:nvSpPr>
        <p:spPr bwMode="auto">
          <a:xfrm>
            <a:off x="4876800" y="1676400"/>
            <a:ext cx="4648200" cy="2438400"/>
          </a:xfrm>
          <a:prstGeom prst="cloudCallout">
            <a:avLst>
              <a:gd name="adj1" fmla="val -57889"/>
              <a:gd name="adj2" fmla="val 2526"/>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r>
              <a:rPr lang="en-US" sz="3200">
                <a:latin typeface="Arial" pitchFamily="-112" charset="0"/>
                <a:ea typeface="ＭＳ Ｐゴシック" pitchFamily="-112" charset="-128"/>
                <a:cs typeface="ＭＳ Ｐゴシック" pitchFamily="-112" charset="-128"/>
              </a:rPr>
              <a:t>What do you like to do</a:t>
            </a:r>
            <a:r>
              <a:rPr lang="en-US" sz="3200" b="1">
                <a:solidFill>
                  <a:srgbClr val="FF0000"/>
                </a:solidFill>
                <a:latin typeface="Arial" pitchFamily="-112" charset="0"/>
                <a:ea typeface="ＭＳ Ｐゴシック" pitchFamily="-112" charset="-128"/>
                <a:cs typeface="ＭＳ Ｐゴシック" pitchFamily="-112" charset="-128"/>
              </a:rPr>
              <a:t> </a:t>
            </a:r>
            <a:r>
              <a:rPr lang="en-US" sz="3200">
                <a:latin typeface="Arial" pitchFamily="-112" charset="0"/>
                <a:ea typeface="ＭＳ Ｐゴシック" pitchFamily="-112" charset="-128"/>
                <a:cs typeface="ＭＳ Ｐゴシック" pitchFamily="-112" charset="-128"/>
              </a:rPr>
              <a:t>in </a:t>
            </a:r>
          </a:p>
          <a:p>
            <a:pPr>
              <a:defRPr/>
            </a:pPr>
            <a:r>
              <a:rPr lang="en-US" sz="3200">
                <a:latin typeface="Arial" pitchFamily="-112" charset="0"/>
                <a:ea typeface="ＭＳ Ｐゴシック" pitchFamily="-112" charset="-128"/>
                <a:cs typeface="ＭＳ Ｐゴシック" pitchFamily="-112" charset="-128"/>
              </a:rPr>
              <a:t>your free time?</a:t>
            </a:r>
          </a:p>
        </p:txBody>
      </p:sp>
      <p:sp>
        <p:nvSpPr>
          <p:cNvPr id="14" name="Oval Callout 13"/>
          <p:cNvSpPr>
            <a:spLocks noChangeArrowheads="1"/>
          </p:cNvSpPr>
          <p:nvPr/>
        </p:nvSpPr>
        <p:spPr bwMode="auto">
          <a:xfrm>
            <a:off x="4876800" y="1981200"/>
            <a:ext cx="4267200" cy="1981200"/>
          </a:xfrm>
          <a:prstGeom prst="wedgeEllipseCallout">
            <a:avLst>
              <a:gd name="adj1" fmla="val -56458"/>
              <a:gd name="adj2" fmla="val 15741"/>
            </a:avLst>
          </a:prstGeom>
          <a:solidFill>
            <a:srgbClr val="FFFF00"/>
          </a:solidFill>
          <a:ln w="9525">
            <a:solidFill>
              <a:schemeClr val="tx1"/>
            </a:solidFill>
            <a:round/>
            <a:headEnd/>
            <a:tailEnd/>
          </a:ln>
        </p:spPr>
        <p:txBody>
          <a:bodyPr>
            <a:prstTxWarp prst="textNoShape">
              <a:avLst/>
            </a:prstTxWarp>
          </a:bodyPr>
          <a:lstStyle/>
          <a:p>
            <a:r>
              <a:rPr lang="en-US" sz="4000">
                <a:latin typeface="Gill Sans" pitchFamily="-108" charset="0"/>
                <a:ea typeface="Gill Sans" pitchFamily="-108" charset="0"/>
                <a:cs typeface="Gill Sans" pitchFamily="-108" charset="0"/>
              </a:rPr>
              <a:t>My free time?</a:t>
            </a:r>
          </a:p>
        </p:txBody>
      </p:sp>
      <p:sp>
        <p:nvSpPr>
          <p:cNvPr id="15" name="Oval Callout 14"/>
          <p:cNvSpPr/>
          <p:nvPr/>
        </p:nvSpPr>
        <p:spPr bwMode="auto">
          <a:xfrm>
            <a:off x="5257800" y="2057400"/>
            <a:ext cx="4267200" cy="2133600"/>
          </a:xfrm>
          <a:prstGeom prst="wedgeEllipseCallout">
            <a:avLst>
              <a:gd name="adj1" fmla="val -65968"/>
              <a:gd name="adj2" fmla="val 13837"/>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lgn="ctr">
              <a:defRPr/>
            </a:pPr>
            <a:r>
              <a:rPr lang="en-US" sz="4000">
                <a:solidFill>
                  <a:schemeClr val="bg1"/>
                </a:solidFill>
                <a:latin typeface="Gill Sans" pitchFamily="-112" charset="0"/>
                <a:ea typeface="Gill Sans" pitchFamily="-112" charset="0"/>
                <a:cs typeface="Gill Sans" pitchFamily="-112" charset="0"/>
              </a:rPr>
              <a:t>My free time?</a:t>
            </a:r>
          </a:p>
          <a:p>
            <a:pPr algn="ctr">
              <a:defRPr/>
            </a:pPr>
            <a:r>
              <a:rPr lang="en-US" sz="4000">
                <a:solidFill>
                  <a:schemeClr val="bg1"/>
                </a:solidFill>
                <a:latin typeface="Gill Sans" pitchFamily="-112" charset="0"/>
                <a:ea typeface="Gill Sans" pitchFamily="-112" charset="0"/>
                <a:cs typeface="Gill Sans" pitchFamily="-112" charset="0"/>
              </a:rPr>
              <a:t>Why do you ask?</a:t>
            </a:r>
          </a:p>
        </p:txBody>
      </p:sp>
      <p:sp>
        <p:nvSpPr>
          <p:cNvPr id="16" name="TextBox 15"/>
          <p:cNvSpPr txBox="1">
            <a:spLocks noChangeArrowheads="1"/>
          </p:cNvSpPr>
          <p:nvPr/>
        </p:nvSpPr>
        <p:spPr bwMode="auto">
          <a:xfrm>
            <a:off x="3581400" y="1828800"/>
            <a:ext cx="304800" cy="584200"/>
          </a:xfrm>
          <a:prstGeom prst="rect">
            <a:avLst/>
          </a:prstGeom>
          <a:noFill/>
          <a:ln w="9525">
            <a:noFill/>
            <a:miter lim="800000"/>
            <a:headEnd/>
            <a:tailEnd/>
          </a:ln>
        </p:spPr>
        <p:txBody>
          <a:bodyPr>
            <a:prstTxWarp prst="textNoShape">
              <a:avLst/>
            </a:prstTxWarp>
            <a:spAutoFit/>
          </a:bodyPr>
          <a:lstStyle/>
          <a:p>
            <a:r>
              <a:rPr lang="en-US" sz="3200">
                <a:solidFill>
                  <a:srgbClr val="FF0000"/>
                </a:solidFill>
              </a:rPr>
              <a:t>/</a:t>
            </a:r>
          </a:p>
        </p:txBody>
      </p:sp>
      <p:sp>
        <p:nvSpPr>
          <p:cNvPr id="17" name="TextBox 16"/>
          <p:cNvSpPr txBox="1">
            <a:spLocks noChangeArrowheads="1"/>
          </p:cNvSpPr>
          <p:nvPr/>
        </p:nvSpPr>
        <p:spPr bwMode="auto">
          <a:xfrm>
            <a:off x="2514600" y="2159000"/>
            <a:ext cx="304800" cy="584200"/>
          </a:xfrm>
          <a:prstGeom prst="rect">
            <a:avLst/>
          </a:prstGeom>
          <a:noFill/>
          <a:ln w="9525">
            <a:noFill/>
            <a:miter lim="800000"/>
            <a:headEnd/>
            <a:tailEnd/>
          </a:ln>
        </p:spPr>
        <p:txBody>
          <a:bodyPr>
            <a:prstTxWarp prst="textNoShape">
              <a:avLst/>
            </a:prstTxWarp>
            <a:spAutoFit/>
          </a:bodyPr>
          <a:lstStyle/>
          <a:p>
            <a:r>
              <a:rPr lang="en-US" sz="3200">
                <a:solidFill>
                  <a:srgbClr val="FF0000"/>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7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879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P spid="118791" grpId="0"/>
      <p:bldP spid="118794" grpId="0"/>
      <p:bldP spid="118795" grpId="0"/>
      <p:bldP spid="13" grpId="0" animBg="1"/>
      <p:bldP spid="9" grpId="0" animBg="1"/>
      <p:bldP spid="10" grpId="0"/>
      <p:bldP spid="11" grpId="0" animBg="1"/>
      <p:bldP spid="14" grpId="0" animBg="1"/>
      <p:bldP spid="15" grpId="0" animBg="1"/>
      <p:bldP spid="16" grpId="0"/>
      <p:bldP spid="16" grpId="1"/>
      <p:bldP spid="17" grpId="0"/>
      <p:bldP spid="17"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endParaRPr lang="en-US"/>
          </a:p>
        </p:txBody>
      </p:sp>
      <p:pic>
        <p:nvPicPr>
          <p:cNvPr id="3" name="EFSu10.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78" y="0"/>
            <a:ext cx="9203735" cy="5733256"/>
          </a:xfrm>
        </p:spPr>
      </p:pic>
    </p:spTree>
    <p:extLst>
      <p:ext uri="{BB962C8B-B14F-4D97-AF65-F5344CB8AC3E}">
        <p14:creationId xmlns:p14="http://schemas.microsoft.com/office/powerpoint/2010/main" val="22323753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algn="l" eaLnBrk="1" hangingPunct="1"/>
            <a:r>
              <a:rPr lang="en-US" sz="5400" b="1" dirty="0">
                <a:solidFill>
                  <a:schemeClr val="tx1"/>
                </a:solidFill>
              </a:rPr>
              <a:t>	</a:t>
            </a:r>
            <a:r>
              <a:rPr lang="en-US" sz="5400" b="1" dirty="0">
                <a:solidFill>
                  <a:schemeClr val="tx1"/>
                </a:solidFill>
                <a:latin typeface="Gill Sans"/>
                <a:cs typeface="Gill Sans"/>
              </a:rPr>
              <a:t>Dialogs - </a:t>
            </a:r>
            <a:br>
              <a:rPr lang="en-US" sz="5400" b="1" dirty="0">
                <a:solidFill>
                  <a:schemeClr val="tx1"/>
                </a:solidFill>
                <a:latin typeface="Gill Sans"/>
                <a:cs typeface="Gill Sans"/>
              </a:rPr>
            </a:br>
            <a:r>
              <a:rPr lang="en-US" sz="5400" b="1" dirty="0">
                <a:solidFill>
                  <a:schemeClr val="tx1"/>
                </a:solidFill>
                <a:latin typeface="Gill Sans"/>
                <a:cs typeface="Gill Sans"/>
              </a:rPr>
              <a:t>	</a:t>
            </a:r>
            <a:r>
              <a:rPr lang="en-US" sz="6600" b="1" dirty="0">
                <a:solidFill>
                  <a:schemeClr val="tx1"/>
                </a:solidFill>
                <a:latin typeface="Gill Sans"/>
                <a:cs typeface="Gill Sans"/>
              </a:rPr>
              <a:t>the options</a:t>
            </a:r>
            <a:endParaRPr lang="en-US" sz="8000" b="1" dirty="0">
              <a:solidFill>
                <a:schemeClr val="tx1"/>
              </a:solidFill>
              <a:latin typeface="Gill Sans"/>
              <a:cs typeface="Gill Sans"/>
            </a:endParaRPr>
          </a:p>
        </p:txBody>
      </p:sp>
      <p:sp>
        <p:nvSpPr>
          <p:cNvPr id="147459" name="Rectangle 3"/>
          <p:cNvSpPr>
            <a:spLocks noGrp="1" noChangeArrowheads="1"/>
          </p:cNvSpPr>
          <p:nvPr>
            <p:ph type="body" idx="1"/>
          </p:nvPr>
        </p:nvSpPr>
        <p:spPr>
          <a:xfrm>
            <a:off x="685800" y="1981200"/>
            <a:ext cx="8305800" cy="4114800"/>
          </a:xfrm>
        </p:spPr>
        <p:txBody>
          <a:bodyPr/>
          <a:lstStyle/>
          <a:p>
            <a:pPr eaLnBrk="1" hangingPunct="1">
              <a:lnSpc>
                <a:spcPct val="90000"/>
              </a:lnSpc>
            </a:pPr>
            <a:r>
              <a:rPr lang="en-US" sz="4000" b="1" dirty="0">
                <a:latin typeface="Gill Sans"/>
                <a:cs typeface="Gill Sans"/>
              </a:rPr>
              <a:t> Sit or stand/move?</a:t>
            </a:r>
          </a:p>
          <a:p>
            <a:pPr eaLnBrk="1" hangingPunct="1">
              <a:lnSpc>
                <a:spcPct val="90000"/>
              </a:lnSpc>
            </a:pPr>
            <a:r>
              <a:rPr lang="en-US" sz="4000" b="1" dirty="0">
                <a:latin typeface="Gill Sans"/>
                <a:cs typeface="Gill Sans"/>
              </a:rPr>
              <a:t> Voices “regular” or changed?</a:t>
            </a:r>
          </a:p>
          <a:p>
            <a:pPr eaLnBrk="1" hangingPunct="1">
              <a:lnSpc>
                <a:spcPct val="90000"/>
              </a:lnSpc>
            </a:pPr>
            <a:r>
              <a:rPr lang="en-US" sz="4000" b="1" dirty="0">
                <a:latin typeface="Gill Sans"/>
                <a:cs typeface="Gill Sans"/>
              </a:rPr>
              <a:t> What happens next?</a:t>
            </a:r>
          </a:p>
          <a:p>
            <a:pPr eaLnBrk="1" hangingPunct="1">
              <a:lnSpc>
                <a:spcPct val="90000"/>
              </a:lnSpc>
            </a:pPr>
            <a:r>
              <a:rPr lang="en-US" sz="4000" b="1" dirty="0">
                <a:latin typeface="Gill Sans"/>
                <a:cs typeface="Gill Sans"/>
              </a:rPr>
              <a:t> Focus on what characters are </a:t>
            </a:r>
          </a:p>
          <a:p>
            <a:pPr eaLnBrk="1" hangingPunct="1">
              <a:lnSpc>
                <a:spcPct val="90000"/>
              </a:lnSpc>
              <a:buFontTx/>
              <a:buNone/>
            </a:pPr>
            <a:r>
              <a:rPr lang="en-US" sz="4000" b="1" dirty="0">
                <a:latin typeface="Gill Sans"/>
                <a:cs typeface="Gill Sans"/>
              </a:rPr>
              <a:t>		saying or something else?</a:t>
            </a:r>
          </a:p>
          <a:p>
            <a:pPr eaLnBrk="1" hangingPunct="1">
              <a:lnSpc>
                <a:spcPct val="90000"/>
              </a:lnSpc>
              <a:buFontTx/>
              <a:buNone/>
            </a:pPr>
            <a:endParaRPr lang="en-US" sz="4000" b="1" dirty="0"/>
          </a:p>
        </p:txBody>
      </p:sp>
      <p:pic>
        <p:nvPicPr>
          <p:cNvPr id="122884" name="Picture 4"/>
          <p:cNvPicPr>
            <a:picLocks noChangeAspect="1" noChangeArrowheads="1"/>
          </p:cNvPicPr>
          <p:nvPr/>
        </p:nvPicPr>
        <p:blipFill>
          <a:blip r:embed="rId5"/>
          <a:srcRect/>
          <a:stretch>
            <a:fillRect/>
          </a:stretch>
        </p:blipFill>
        <p:spPr bwMode="auto">
          <a:xfrm>
            <a:off x="533400" y="5638800"/>
            <a:ext cx="550863" cy="685800"/>
          </a:xfrm>
          <a:prstGeom prst="rect">
            <a:avLst/>
          </a:prstGeom>
          <a:noFill/>
          <a:ln w="9525">
            <a:noFill/>
            <a:miter lim="800000"/>
            <a:headEnd/>
            <a:tailEnd/>
          </a:ln>
        </p:spPr>
      </p:pic>
      <p:sp>
        <p:nvSpPr>
          <p:cNvPr id="122885" name="Rectangle 5"/>
          <p:cNvSpPr>
            <a:spLocks noChangeArrowheads="1"/>
          </p:cNvSpPr>
          <p:nvPr/>
        </p:nvSpPr>
        <p:spPr bwMode="auto">
          <a:xfrm>
            <a:off x="899592" y="5534891"/>
            <a:ext cx="8617768" cy="1138773"/>
          </a:xfrm>
          <a:prstGeom prst="rect">
            <a:avLst/>
          </a:prstGeom>
          <a:noFill/>
          <a:ln w="9525">
            <a:noFill/>
            <a:miter lim="800000"/>
            <a:headEnd/>
            <a:tailEnd/>
          </a:ln>
        </p:spPr>
        <p:txBody>
          <a:bodyPr wrap="square">
            <a:prstTxWarp prst="textNoShape">
              <a:avLst/>
            </a:prstTxWarp>
            <a:spAutoFit/>
          </a:bodyPr>
          <a:lstStyle/>
          <a:p>
            <a:pPr eaLnBrk="1" hangingPunct="1"/>
            <a:r>
              <a:rPr lang="en-US" sz="3600" dirty="0">
                <a:solidFill>
                  <a:srgbClr val="1E16EB"/>
                </a:solidFill>
                <a:latin typeface="Gill Sans"/>
                <a:cs typeface="Gill Sans"/>
              </a:rPr>
              <a:t>Notice your own </a:t>
            </a:r>
            <a:r>
              <a:rPr lang="en-US" sz="3600" dirty="0" err="1">
                <a:solidFill>
                  <a:srgbClr val="1E16EB"/>
                </a:solidFill>
                <a:latin typeface="Gill Sans"/>
                <a:cs typeface="Gill Sans"/>
              </a:rPr>
              <a:t>Innervoice</a:t>
            </a:r>
            <a:r>
              <a:rPr lang="en-US" sz="3600" dirty="0">
                <a:solidFill>
                  <a:srgbClr val="1E16EB"/>
                </a:solidFill>
                <a:latin typeface="Gill Sans"/>
                <a:cs typeface="Gill Sans"/>
              </a:rPr>
              <a:t>.</a:t>
            </a:r>
          </a:p>
          <a:p>
            <a:pPr eaLnBrk="1" hangingPunct="1"/>
            <a:r>
              <a:rPr lang="en-US" sz="3200" dirty="0">
                <a:solidFill>
                  <a:srgbClr val="1E16EB"/>
                </a:solidFill>
                <a:latin typeface="Gill Sans"/>
                <a:cs typeface="Gill Sans"/>
              </a:rPr>
              <a:t>How often is it different that what you say aloud</a:t>
            </a:r>
            <a:r>
              <a:rPr lang="en-US" sz="3200" dirty="0">
                <a:solidFill>
                  <a:srgbClr val="1E16EB"/>
                </a:solidFill>
                <a:latin typeface="Palatino" pitchFamily="-108" charset="0"/>
              </a:rPr>
              <a:t>?</a:t>
            </a:r>
          </a:p>
        </p:txBody>
      </p:sp>
      <p:pic>
        <p:nvPicPr>
          <p:cNvPr id="2" name="01 Transforma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5373216"/>
            <a:ext cx="550416" cy="55041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7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45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745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2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812583"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47459" grpId="0" build="p"/>
      <p:bldP spid="12288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sz="half" idx="1"/>
          </p:nvPr>
        </p:nvSpPr>
        <p:spPr>
          <a:xfrm>
            <a:off x="685800" y="2120900"/>
            <a:ext cx="3886200" cy="1395413"/>
          </a:xfrm>
        </p:spPr>
        <p:txBody>
          <a:bodyPr/>
          <a:lstStyle/>
          <a:p>
            <a:pPr eaLnBrk="1" hangingPunct="1">
              <a:buFontTx/>
              <a:buNone/>
            </a:pPr>
            <a:endParaRPr lang="en-US" sz="2000"/>
          </a:p>
          <a:p>
            <a:pPr eaLnBrk="1" hangingPunct="1"/>
            <a:endParaRPr lang="en-US" sz="2000"/>
          </a:p>
          <a:p>
            <a:pPr eaLnBrk="1" hangingPunct="1">
              <a:buFontTx/>
              <a:buNone/>
            </a:pPr>
            <a:endParaRPr lang="en-US" sz="2000"/>
          </a:p>
        </p:txBody>
      </p:sp>
      <p:sp>
        <p:nvSpPr>
          <p:cNvPr id="28675" name="Rectangle 6"/>
          <p:cNvSpPr>
            <a:spLocks noChangeArrowheads="1"/>
          </p:cNvSpPr>
          <p:nvPr/>
        </p:nvSpPr>
        <p:spPr bwMode="auto">
          <a:xfrm>
            <a:off x="4953000" y="5114925"/>
            <a:ext cx="2428875" cy="579438"/>
          </a:xfrm>
          <a:prstGeom prst="rect">
            <a:avLst/>
          </a:prstGeom>
          <a:noFill/>
          <a:ln w="9525">
            <a:noFill/>
            <a:miter lim="800000"/>
            <a:headEnd/>
            <a:tailEnd/>
          </a:ln>
        </p:spPr>
        <p:txBody>
          <a:bodyPr>
            <a:prstTxWarp prst="textNoShape">
              <a:avLst/>
            </a:prstTxWarp>
            <a:spAutoFit/>
          </a:bodyPr>
          <a:lstStyle/>
          <a:p>
            <a:pPr eaLnBrk="1" hangingPunct="1"/>
            <a:endParaRPr lang="en-US" sz="3200">
              <a:latin typeface="Palatino" pitchFamily="-108" charset="0"/>
            </a:endParaRPr>
          </a:p>
        </p:txBody>
      </p:sp>
      <p:sp>
        <p:nvSpPr>
          <p:cNvPr id="28676" name="Rectangle 8"/>
          <p:cNvSpPr>
            <a:spLocks noChangeArrowheads="1"/>
          </p:cNvSpPr>
          <p:nvPr/>
        </p:nvSpPr>
        <p:spPr bwMode="auto">
          <a:xfrm>
            <a:off x="4565650" y="279400"/>
            <a:ext cx="169863" cy="579438"/>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28677" name="Picture 8"/>
          <p:cNvPicPr>
            <a:picLocks noChangeAspect="1"/>
          </p:cNvPicPr>
          <p:nvPr/>
        </p:nvPicPr>
        <p:blipFill>
          <a:blip r:embed="rId3"/>
          <a:srcRect/>
          <a:stretch>
            <a:fillRect/>
          </a:stretch>
        </p:blipFill>
        <p:spPr bwMode="auto">
          <a:xfrm>
            <a:off x="0" y="0"/>
            <a:ext cx="4572000" cy="8747125"/>
          </a:xfrm>
          <a:prstGeom prst="rect">
            <a:avLst/>
          </a:prstGeom>
          <a:noFill/>
          <a:ln w="9525">
            <a:noFill/>
            <a:miter lim="800000"/>
            <a:headEnd/>
            <a:tailEnd/>
          </a:ln>
        </p:spPr>
      </p:pic>
      <p:sp>
        <p:nvSpPr>
          <p:cNvPr id="11" name="Title 10"/>
          <p:cNvSpPr>
            <a:spLocks noGrp="1"/>
          </p:cNvSpPr>
          <p:nvPr>
            <p:ph type="title"/>
          </p:nvPr>
        </p:nvSpPr>
        <p:spPr>
          <a:xfrm>
            <a:off x="0" y="1244352"/>
            <a:ext cx="7772400" cy="1752600"/>
          </a:xfrm>
        </p:spPr>
        <p:txBody>
          <a:bodyPr/>
          <a:lstStyle/>
          <a:p>
            <a:pPr algn="l"/>
            <a:r>
              <a:rPr lang="en-US" sz="7200" b="1" dirty="0" smtClean="0">
                <a:solidFill>
                  <a:srgbClr val="FFFF00"/>
                </a:solidFill>
                <a:latin typeface="Gill Sans" pitchFamily="-108" charset="0"/>
                <a:ea typeface="Gill Sans" pitchFamily="-108" charset="0"/>
                <a:cs typeface="Gill Sans" pitchFamily="-108" charset="0"/>
              </a:rPr>
              <a:t>Creative </a:t>
            </a:r>
            <a:br>
              <a:rPr lang="en-US" sz="7200" b="1" dirty="0" smtClean="0">
                <a:solidFill>
                  <a:srgbClr val="FFFF00"/>
                </a:solidFill>
                <a:latin typeface="Gill Sans" pitchFamily="-108" charset="0"/>
                <a:ea typeface="Gill Sans" pitchFamily="-108" charset="0"/>
                <a:cs typeface="Gill Sans" pitchFamily="-108" charset="0"/>
              </a:rPr>
            </a:br>
            <a:r>
              <a:rPr lang="en-US" sz="7200" b="1" dirty="0" smtClean="0">
                <a:solidFill>
                  <a:srgbClr val="FFFF00"/>
                </a:solidFill>
                <a:latin typeface="Gill Sans" pitchFamily="-108" charset="0"/>
                <a:ea typeface="Gill Sans" pitchFamily="-108" charset="0"/>
                <a:cs typeface="Gill Sans" pitchFamily="-108" charset="0"/>
              </a:rPr>
              <a:t>thinking</a:t>
            </a:r>
            <a:r>
              <a:rPr lang="en-US" sz="7200" b="1" dirty="0" smtClean="0">
                <a:latin typeface="Gill Sans" pitchFamily="-108" charset="0"/>
                <a:ea typeface="Gill Sans" pitchFamily="-108" charset="0"/>
                <a:cs typeface="Gill Sans" pitchFamily="-108" charset="0"/>
              </a:rPr>
              <a:t/>
            </a:r>
            <a:br>
              <a:rPr lang="en-US" sz="7200" b="1" dirty="0" smtClean="0">
                <a:latin typeface="Gill Sans" pitchFamily="-108" charset="0"/>
                <a:ea typeface="Gill Sans" pitchFamily="-108" charset="0"/>
                <a:cs typeface="Gill Sans" pitchFamily="-108" charset="0"/>
              </a:rPr>
            </a:br>
            <a:r>
              <a:rPr lang="en-US" sz="7200" dirty="0" smtClean="0"/>
              <a:t/>
            </a:r>
            <a:br>
              <a:rPr lang="en-US" sz="7200" dirty="0" smtClean="0"/>
            </a:br>
            <a:endParaRPr lang="en-US" sz="7200" dirty="0" smtClean="0"/>
          </a:p>
        </p:txBody>
      </p:sp>
      <p:sp>
        <p:nvSpPr>
          <p:cNvPr id="28679" name="Rectangle 11"/>
          <p:cNvSpPr>
            <a:spLocks noChangeArrowheads="1"/>
          </p:cNvSpPr>
          <p:nvPr/>
        </p:nvSpPr>
        <p:spPr bwMode="auto">
          <a:xfrm>
            <a:off x="4572000" y="0"/>
            <a:ext cx="4572000" cy="6858000"/>
          </a:xfrm>
          <a:prstGeom prst="rect">
            <a:avLst/>
          </a:prstGeom>
          <a:solidFill>
            <a:schemeClr val="bg2"/>
          </a:solidFill>
          <a:ln w="9525">
            <a:noFill/>
            <a:round/>
            <a:headEnd/>
            <a:tailEnd/>
          </a:ln>
        </p:spPr>
        <p:txBody>
          <a:bodyPr>
            <a:prstTxWarp prst="textNoShape">
              <a:avLst/>
            </a:prstTxWarp>
          </a:bodyPr>
          <a:lstStyle/>
          <a:p>
            <a:pPr algn="r"/>
            <a:endParaRPr lang="en-US" sz="6600" b="1">
              <a:latin typeface="Gill Sans" pitchFamily="-108" charset="0"/>
              <a:ea typeface="Gill Sans" pitchFamily="-108" charset="0"/>
              <a:cs typeface="Gill Sans" pitchFamily="-108" charset="0"/>
            </a:endParaRPr>
          </a:p>
        </p:txBody>
      </p:sp>
      <p:sp>
        <p:nvSpPr>
          <p:cNvPr id="13" name="TextBox 12"/>
          <p:cNvSpPr txBox="1">
            <a:spLocks noChangeArrowheads="1"/>
          </p:cNvSpPr>
          <p:nvPr/>
        </p:nvSpPr>
        <p:spPr bwMode="auto">
          <a:xfrm>
            <a:off x="5562600" y="0"/>
            <a:ext cx="3375025" cy="1446213"/>
          </a:xfrm>
          <a:prstGeom prst="rect">
            <a:avLst/>
          </a:prstGeom>
          <a:noFill/>
          <a:ln w="9525">
            <a:noFill/>
            <a:miter lim="800000"/>
            <a:headEnd/>
            <a:tailEnd/>
          </a:ln>
        </p:spPr>
        <p:txBody>
          <a:bodyPr wrap="none">
            <a:prstTxWarp prst="textNoShape">
              <a:avLst/>
            </a:prstTxWarp>
            <a:spAutoFit/>
          </a:bodyPr>
          <a:lstStyle/>
          <a:p>
            <a:pPr algn="r"/>
            <a:r>
              <a:rPr lang="en-US" sz="4400">
                <a:latin typeface="Gill Sans" pitchFamily="-108" charset="0"/>
                <a:ea typeface="Gill Sans" pitchFamily="-108" charset="0"/>
                <a:cs typeface="Gill Sans" pitchFamily="-108" charset="0"/>
              </a:rPr>
              <a:t>may simply be </a:t>
            </a:r>
          </a:p>
          <a:p>
            <a:pPr algn="r"/>
            <a:r>
              <a:rPr lang="en-US" sz="4400">
                <a:latin typeface="Gill Sans" pitchFamily="-108" charset="0"/>
                <a:ea typeface="Gill Sans" pitchFamily="-108" charset="0"/>
                <a:cs typeface="Gill Sans" pitchFamily="-108" charset="0"/>
              </a:rPr>
              <a:t>realizing that</a:t>
            </a:r>
          </a:p>
        </p:txBody>
      </p:sp>
      <p:sp>
        <p:nvSpPr>
          <p:cNvPr id="14" name="TextBox 13"/>
          <p:cNvSpPr txBox="1">
            <a:spLocks noChangeArrowheads="1"/>
          </p:cNvSpPr>
          <p:nvPr/>
        </p:nvSpPr>
        <p:spPr bwMode="auto">
          <a:xfrm>
            <a:off x="4419600" y="1339850"/>
            <a:ext cx="4572000" cy="4832350"/>
          </a:xfrm>
          <a:prstGeom prst="rect">
            <a:avLst/>
          </a:prstGeom>
          <a:noFill/>
          <a:ln w="9525">
            <a:noFill/>
            <a:miter lim="800000"/>
            <a:headEnd/>
            <a:tailEnd/>
          </a:ln>
        </p:spPr>
        <p:txBody>
          <a:bodyPr>
            <a:prstTxWarp prst="textNoShape">
              <a:avLst/>
            </a:prstTxWarp>
            <a:spAutoFit/>
          </a:bodyPr>
          <a:lstStyle/>
          <a:p>
            <a:pPr algn="r"/>
            <a:r>
              <a:rPr lang="en-US" sz="4400" b="1">
                <a:solidFill>
                  <a:srgbClr val="FFFF00"/>
                </a:solidFill>
                <a:latin typeface="Gill Sans" pitchFamily="-108" charset="0"/>
                <a:ea typeface="Gill Sans" pitchFamily="-108" charset="0"/>
                <a:cs typeface="Gill Sans" pitchFamily="-108" charset="0"/>
              </a:rPr>
              <a:t>there is no particular virtue in doing things the way they have always been done.</a:t>
            </a:r>
          </a:p>
        </p:txBody>
      </p:sp>
      <p:sp>
        <p:nvSpPr>
          <p:cNvPr id="28682" name="Rectangle 14"/>
          <p:cNvSpPr>
            <a:spLocks noChangeArrowheads="1"/>
          </p:cNvSpPr>
          <p:nvPr/>
        </p:nvSpPr>
        <p:spPr bwMode="auto">
          <a:xfrm>
            <a:off x="4572000" y="6027738"/>
            <a:ext cx="4572000" cy="830262"/>
          </a:xfrm>
          <a:prstGeom prst="rect">
            <a:avLst/>
          </a:prstGeom>
          <a:noFill/>
          <a:ln w="9525">
            <a:noFill/>
            <a:miter lim="800000"/>
            <a:headEnd/>
            <a:tailEnd/>
          </a:ln>
        </p:spPr>
        <p:txBody>
          <a:bodyPr>
            <a:prstTxWarp prst="textNoShape">
              <a:avLst/>
            </a:prstTxWarp>
            <a:spAutoFit/>
          </a:bodyPr>
          <a:lstStyle/>
          <a:p>
            <a:pPr algn="r" eaLnBrk="1" hangingPunct="1"/>
            <a:r>
              <a:rPr lang="en-US" b="1" dirty="0">
                <a:latin typeface="Palatino" pitchFamily="-108" charset="0"/>
              </a:rPr>
              <a:t>					</a:t>
            </a:r>
            <a:r>
              <a:rPr lang="en-US" b="1" dirty="0">
                <a:latin typeface="Gill Sans" pitchFamily="-108" charset="0"/>
                <a:ea typeface="Gill Sans" pitchFamily="-108" charset="0"/>
                <a:cs typeface="Gill Sans" pitchFamily="-108" charset="0"/>
              </a:rPr>
              <a:t>- Rudolf </a:t>
            </a:r>
            <a:r>
              <a:rPr lang="en-US" b="1" dirty="0" err="1">
                <a:latin typeface="Gill Sans" pitchFamily="-108" charset="0"/>
                <a:ea typeface="Gill Sans" pitchFamily="-108" charset="0"/>
                <a:cs typeface="Gill Sans" pitchFamily="-108" charset="0"/>
              </a:rPr>
              <a:t>Flesch</a:t>
            </a:r>
            <a:endParaRPr lang="en-US" b="1" dirty="0">
              <a:latin typeface="Gill Sans" pitchFamily="-108" charset="0"/>
              <a:ea typeface="Gill Sans" pitchFamily="-108" charset="0"/>
              <a:cs typeface="Gill Sans" pitchFamily="-108" charset="0"/>
            </a:endParaRPr>
          </a:p>
          <a:p>
            <a:pPr algn="r" eaLnBrk="1" hangingPunct="1"/>
            <a:r>
              <a:rPr lang="en-US" dirty="0">
                <a:latin typeface="Gill Sans" pitchFamily="-108" charset="0"/>
                <a:ea typeface="Gill Sans" pitchFamily="-108" charset="0"/>
                <a:cs typeface="Gill Sans" pitchFamily="-108" charset="0"/>
              </a:rPr>
              <a:t>  					   Educator/philosopher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8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868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416224" y="548680"/>
            <a:ext cx="7772400" cy="1143000"/>
          </a:xfrm>
        </p:spPr>
        <p:txBody>
          <a:bodyPr/>
          <a:lstStyle/>
          <a:p>
            <a:pPr eaLnBrk="1" hangingPunct="1"/>
            <a:r>
              <a:rPr lang="en-US" sz="8000" b="1" dirty="0" smtClean="0">
                <a:solidFill>
                  <a:srgbClr val="1E16EB"/>
                </a:solidFill>
                <a:latin typeface="Gill Sans" pitchFamily="-108" charset="0"/>
              </a:rPr>
              <a:t>Challenge</a:t>
            </a:r>
            <a:endParaRPr lang="en-US" dirty="0"/>
          </a:p>
        </p:txBody>
      </p:sp>
      <p:sp>
        <p:nvSpPr>
          <p:cNvPr id="16387" name="Rectangle 3"/>
          <p:cNvSpPr>
            <a:spLocks noGrp="1" noChangeArrowheads="1"/>
          </p:cNvSpPr>
          <p:nvPr>
            <p:ph type="subTitle" idx="1"/>
          </p:nvPr>
        </p:nvSpPr>
        <p:spPr/>
        <p:txBody>
          <a:bodyPr/>
          <a:lstStyle/>
          <a:p>
            <a:pPr eaLnBrk="1" hangingPunct="1"/>
            <a:endParaRPr lang="en-US" dirty="0"/>
          </a:p>
        </p:txBody>
      </p:sp>
      <p:pic>
        <p:nvPicPr>
          <p:cNvPr id="16388" name="Picture 4"/>
          <p:cNvPicPr>
            <a:picLocks noChangeAspect="1" noChangeArrowheads="1"/>
          </p:cNvPicPr>
          <p:nvPr/>
        </p:nvPicPr>
        <p:blipFill>
          <a:blip r:embed="rId3"/>
          <a:srcRect/>
          <a:stretch>
            <a:fillRect/>
          </a:stretch>
        </p:blipFill>
        <p:spPr bwMode="auto">
          <a:xfrm>
            <a:off x="0" y="3381"/>
            <a:ext cx="2133600" cy="2133600"/>
          </a:xfrm>
          <a:prstGeom prst="rect">
            <a:avLst/>
          </a:prstGeom>
          <a:noFill/>
          <a:ln w="9525">
            <a:noFill/>
            <a:miter lim="800000"/>
            <a:headEnd/>
            <a:tailEnd/>
          </a:ln>
        </p:spPr>
      </p:pic>
      <p:pic>
        <p:nvPicPr>
          <p:cNvPr id="16389" name="Picture 5"/>
          <p:cNvPicPr>
            <a:picLocks noChangeAspect="1" noChangeArrowheads="1"/>
          </p:cNvPicPr>
          <p:nvPr/>
        </p:nvPicPr>
        <p:blipFill>
          <a:blip r:embed="rId4"/>
          <a:srcRect/>
          <a:stretch>
            <a:fillRect/>
          </a:stretch>
        </p:blipFill>
        <p:spPr bwMode="auto">
          <a:xfrm>
            <a:off x="1646312" y="0"/>
            <a:ext cx="2133600" cy="2133600"/>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3491880" y="2101597"/>
            <a:ext cx="5645808" cy="4729696"/>
          </a:xfrm>
          <a:prstGeom prst="rect">
            <a:avLst/>
          </a:prstGeom>
        </p:spPr>
      </p:pic>
    </p:spTree>
    <p:extLst>
      <p:ext uri="{BB962C8B-B14F-4D97-AF65-F5344CB8AC3E}">
        <p14:creationId xmlns:p14="http://schemas.microsoft.com/office/powerpoint/2010/main" val="705804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416224" y="548680"/>
            <a:ext cx="7772400" cy="1143000"/>
          </a:xfrm>
        </p:spPr>
        <p:txBody>
          <a:bodyPr/>
          <a:lstStyle/>
          <a:p>
            <a:pPr eaLnBrk="1" hangingPunct="1"/>
            <a:r>
              <a:rPr lang="en-US" sz="8000" b="1" dirty="0" smtClean="0">
                <a:solidFill>
                  <a:srgbClr val="1E16EB"/>
                </a:solidFill>
                <a:latin typeface="Gill Sans" pitchFamily="-108" charset="0"/>
              </a:rPr>
              <a:t>Challenge</a:t>
            </a:r>
            <a:endParaRPr lang="en-US" dirty="0"/>
          </a:p>
        </p:txBody>
      </p:sp>
      <p:sp>
        <p:nvSpPr>
          <p:cNvPr id="16387" name="Rectangle 3"/>
          <p:cNvSpPr>
            <a:spLocks noGrp="1" noChangeArrowheads="1"/>
          </p:cNvSpPr>
          <p:nvPr>
            <p:ph type="subTitle" idx="1"/>
          </p:nvPr>
        </p:nvSpPr>
        <p:spPr>
          <a:xfrm>
            <a:off x="323528" y="2348880"/>
            <a:ext cx="8640960" cy="1752600"/>
          </a:xfrm>
        </p:spPr>
        <p:txBody>
          <a:bodyPr/>
          <a:lstStyle/>
          <a:p>
            <a:pPr algn="l" eaLnBrk="1" hangingPunct="1"/>
            <a:r>
              <a:rPr lang="en-US" sz="6600" b="1" dirty="0" smtClean="0">
                <a:latin typeface="Gill Sans"/>
                <a:cs typeface="Gill Sans"/>
              </a:rPr>
              <a:t>3 objects. </a:t>
            </a:r>
          </a:p>
          <a:p>
            <a:pPr algn="l" eaLnBrk="1" hangingPunct="1"/>
            <a:r>
              <a:rPr lang="en-US" sz="6600" dirty="0" smtClean="0">
                <a:latin typeface="Gill Sans"/>
                <a:cs typeface="Gill Sans"/>
              </a:rPr>
              <a:t>Use one (or more)       to make a </a:t>
            </a:r>
            <a:r>
              <a:rPr lang="en-US" sz="6600" b="1" dirty="0" smtClean="0">
                <a:latin typeface="Gill Sans"/>
                <a:cs typeface="Gill Sans"/>
              </a:rPr>
              <a:t>drill</a:t>
            </a:r>
            <a:r>
              <a:rPr lang="en-US" sz="6600" dirty="0" smtClean="0">
                <a:latin typeface="Gill Sans"/>
                <a:cs typeface="Gill Sans"/>
              </a:rPr>
              <a:t>, a </a:t>
            </a:r>
            <a:r>
              <a:rPr lang="en-US" sz="6600" b="1" dirty="0" smtClean="0">
                <a:latin typeface="Gill Sans"/>
                <a:cs typeface="Gill Sans"/>
              </a:rPr>
              <a:t>dictation</a:t>
            </a:r>
            <a:r>
              <a:rPr lang="en-US" sz="6600" dirty="0" smtClean="0">
                <a:latin typeface="Gill Sans"/>
                <a:cs typeface="Gill Sans"/>
              </a:rPr>
              <a:t> or a </a:t>
            </a:r>
            <a:r>
              <a:rPr lang="en-US" sz="6600" b="1" dirty="0" smtClean="0">
                <a:latin typeface="Gill Sans"/>
                <a:cs typeface="Gill Sans"/>
              </a:rPr>
              <a:t>dialog</a:t>
            </a:r>
            <a:r>
              <a:rPr lang="en-US" sz="6600" dirty="0" smtClean="0">
                <a:latin typeface="Gill Sans"/>
                <a:cs typeface="Gill Sans"/>
              </a:rPr>
              <a:t>.</a:t>
            </a:r>
            <a:endParaRPr lang="en-US" sz="6600" dirty="0">
              <a:latin typeface="Gill Sans"/>
              <a:cs typeface="Gill Sans"/>
            </a:endParaRPr>
          </a:p>
        </p:txBody>
      </p:sp>
      <p:pic>
        <p:nvPicPr>
          <p:cNvPr id="16388" name="Picture 4"/>
          <p:cNvPicPr>
            <a:picLocks noChangeAspect="1" noChangeArrowheads="1"/>
          </p:cNvPicPr>
          <p:nvPr/>
        </p:nvPicPr>
        <p:blipFill>
          <a:blip r:embed="rId3"/>
          <a:srcRect/>
          <a:stretch>
            <a:fillRect/>
          </a:stretch>
        </p:blipFill>
        <p:spPr bwMode="auto">
          <a:xfrm>
            <a:off x="0" y="3381"/>
            <a:ext cx="2133600" cy="2133600"/>
          </a:xfrm>
          <a:prstGeom prst="rect">
            <a:avLst/>
          </a:prstGeom>
          <a:noFill/>
          <a:ln w="9525">
            <a:noFill/>
            <a:miter lim="800000"/>
            <a:headEnd/>
            <a:tailEnd/>
          </a:ln>
        </p:spPr>
      </p:pic>
      <p:pic>
        <p:nvPicPr>
          <p:cNvPr id="16389" name="Picture 5"/>
          <p:cNvPicPr>
            <a:picLocks noChangeAspect="1" noChangeArrowheads="1"/>
          </p:cNvPicPr>
          <p:nvPr/>
        </p:nvPicPr>
        <p:blipFill>
          <a:blip r:embed="rId4"/>
          <a:srcRect/>
          <a:stretch>
            <a:fillRect/>
          </a:stretch>
        </p:blipFill>
        <p:spPr bwMode="auto">
          <a:xfrm>
            <a:off x="1646312" y="0"/>
            <a:ext cx="2133600" cy="2133600"/>
          </a:xfrm>
          <a:prstGeom prst="rect">
            <a:avLst/>
          </a:prstGeom>
          <a:noFill/>
          <a:ln w="9525">
            <a:noFill/>
            <a:miter lim="800000"/>
            <a:headEnd/>
            <a:tailEnd/>
          </a:ln>
        </p:spPr>
      </p:pic>
    </p:spTree>
    <p:extLst>
      <p:ext uri="{BB962C8B-B14F-4D97-AF65-F5344CB8AC3E}">
        <p14:creationId xmlns:p14="http://schemas.microsoft.com/office/powerpoint/2010/main" val="5303060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416224" y="548680"/>
            <a:ext cx="7772400" cy="1143000"/>
          </a:xfrm>
        </p:spPr>
        <p:txBody>
          <a:bodyPr/>
          <a:lstStyle/>
          <a:p>
            <a:pPr eaLnBrk="1" hangingPunct="1"/>
            <a:r>
              <a:rPr lang="en-US" sz="8000" b="1" dirty="0" smtClean="0">
                <a:solidFill>
                  <a:srgbClr val="1E16EB"/>
                </a:solidFill>
                <a:latin typeface="Gill Sans" pitchFamily="-108" charset="0"/>
              </a:rPr>
              <a:t>Challenge</a:t>
            </a:r>
            <a:endParaRPr lang="en-US" dirty="0"/>
          </a:p>
        </p:txBody>
      </p:sp>
      <p:sp>
        <p:nvSpPr>
          <p:cNvPr id="16387" name="Rectangle 3"/>
          <p:cNvSpPr>
            <a:spLocks noGrp="1" noChangeArrowheads="1"/>
          </p:cNvSpPr>
          <p:nvPr>
            <p:ph type="subTitle" idx="1"/>
          </p:nvPr>
        </p:nvSpPr>
        <p:spPr/>
        <p:txBody>
          <a:bodyPr/>
          <a:lstStyle/>
          <a:p>
            <a:pPr eaLnBrk="1" hangingPunct="1"/>
            <a:endParaRPr lang="en-US" dirty="0"/>
          </a:p>
        </p:txBody>
      </p:sp>
      <p:pic>
        <p:nvPicPr>
          <p:cNvPr id="16388" name="Picture 4"/>
          <p:cNvPicPr>
            <a:picLocks noChangeAspect="1" noChangeArrowheads="1"/>
          </p:cNvPicPr>
          <p:nvPr/>
        </p:nvPicPr>
        <p:blipFill>
          <a:blip r:embed="rId3"/>
          <a:srcRect/>
          <a:stretch>
            <a:fillRect/>
          </a:stretch>
        </p:blipFill>
        <p:spPr bwMode="auto">
          <a:xfrm>
            <a:off x="0" y="3381"/>
            <a:ext cx="2133600" cy="2133600"/>
          </a:xfrm>
          <a:prstGeom prst="rect">
            <a:avLst/>
          </a:prstGeom>
          <a:noFill/>
          <a:ln w="9525">
            <a:noFill/>
            <a:miter lim="800000"/>
            <a:headEnd/>
            <a:tailEnd/>
          </a:ln>
        </p:spPr>
      </p:pic>
      <p:pic>
        <p:nvPicPr>
          <p:cNvPr id="16389" name="Picture 5"/>
          <p:cNvPicPr>
            <a:picLocks noChangeAspect="1" noChangeArrowheads="1"/>
          </p:cNvPicPr>
          <p:nvPr/>
        </p:nvPicPr>
        <p:blipFill>
          <a:blip r:embed="rId4"/>
          <a:srcRect/>
          <a:stretch>
            <a:fillRect/>
          </a:stretch>
        </p:blipFill>
        <p:spPr bwMode="auto">
          <a:xfrm>
            <a:off x="1646312" y="0"/>
            <a:ext cx="2133600" cy="21336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251520" y="2216574"/>
            <a:ext cx="4012952" cy="1860498"/>
          </a:xfrm>
          <a:prstGeom prst="rect">
            <a:avLst/>
          </a:prstGeom>
        </p:spPr>
      </p:pic>
      <p:pic>
        <p:nvPicPr>
          <p:cNvPr id="5" name="Picture 4"/>
          <p:cNvPicPr>
            <a:picLocks noChangeAspect="1"/>
          </p:cNvPicPr>
          <p:nvPr/>
        </p:nvPicPr>
        <p:blipFill>
          <a:blip r:embed="rId6"/>
          <a:stretch>
            <a:fillRect/>
          </a:stretch>
        </p:blipFill>
        <p:spPr>
          <a:xfrm>
            <a:off x="5076056" y="3868867"/>
            <a:ext cx="3888512" cy="2944509"/>
          </a:xfrm>
          <a:prstGeom prst="rect">
            <a:avLst/>
          </a:prstGeom>
        </p:spPr>
      </p:pic>
      <p:pic>
        <p:nvPicPr>
          <p:cNvPr id="7" name="Picture 6"/>
          <p:cNvPicPr>
            <a:picLocks noChangeAspect="1"/>
          </p:cNvPicPr>
          <p:nvPr/>
        </p:nvPicPr>
        <p:blipFill>
          <a:blip r:embed="rId7"/>
          <a:stretch>
            <a:fillRect/>
          </a:stretch>
        </p:blipFill>
        <p:spPr>
          <a:xfrm rot="19977873">
            <a:off x="467544" y="3429000"/>
            <a:ext cx="8676456" cy="1247241"/>
          </a:xfrm>
          <a:prstGeom prst="rect">
            <a:avLst/>
          </a:prstGeom>
        </p:spPr>
      </p:pic>
    </p:spTree>
    <p:extLst>
      <p:ext uri="{BB962C8B-B14F-4D97-AF65-F5344CB8AC3E}">
        <p14:creationId xmlns:p14="http://schemas.microsoft.com/office/powerpoint/2010/main" val="15548255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989856"/>
            <a:ext cx="7772400" cy="1143000"/>
          </a:xfrm>
        </p:spPr>
        <p:txBody>
          <a:bodyPr/>
          <a:lstStyle/>
          <a:p>
            <a:r>
              <a:rPr lang="en-US" sz="8000" b="1" dirty="0" smtClean="0">
                <a:solidFill>
                  <a:srgbClr val="0000FF"/>
                </a:solidFill>
                <a:latin typeface="Gill Sans"/>
                <a:cs typeface="Gill Sans"/>
              </a:rPr>
              <a:t>This is  a pen.</a:t>
            </a:r>
            <a:endParaRPr lang="en-US" sz="8000" b="1" dirty="0">
              <a:solidFill>
                <a:srgbClr val="0000FF"/>
              </a:solidFill>
              <a:latin typeface="Gill Sans"/>
              <a:cs typeface="Gill Sans"/>
            </a:endParaRPr>
          </a:p>
        </p:txBody>
      </p:sp>
      <p:sp>
        <p:nvSpPr>
          <p:cNvPr id="3" name="Content Placeholder 2"/>
          <p:cNvSpPr>
            <a:spLocks noGrp="1"/>
          </p:cNvSpPr>
          <p:nvPr>
            <p:ph idx="1"/>
          </p:nvPr>
        </p:nvSpPr>
        <p:spPr/>
        <p:txBody>
          <a:bodyPr/>
          <a:lstStyle/>
          <a:p>
            <a:pPr marL="0" indent="0">
              <a:buNone/>
            </a:pPr>
            <a:r>
              <a:rPr lang="en-US" sz="6600" dirty="0" smtClean="0">
                <a:latin typeface="Chalkduster"/>
                <a:cs typeface="Chalkduster"/>
              </a:rPr>
              <a:t>				</a:t>
            </a:r>
            <a:endParaRPr lang="en-US" sz="6600" dirty="0">
              <a:latin typeface="Chalkduster"/>
              <a:cs typeface="Chalkduster"/>
            </a:endParaRPr>
          </a:p>
        </p:txBody>
      </p:sp>
      <p:sp>
        <p:nvSpPr>
          <p:cNvPr id="4" name="TextBox 3"/>
          <p:cNvSpPr txBox="1"/>
          <p:nvPr/>
        </p:nvSpPr>
        <p:spPr>
          <a:xfrm>
            <a:off x="4139952" y="44624"/>
            <a:ext cx="3240360" cy="2123658"/>
          </a:xfrm>
          <a:prstGeom prst="rect">
            <a:avLst/>
          </a:prstGeom>
          <a:noFill/>
        </p:spPr>
        <p:txBody>
          <a:bodyPr wrap="square" rtlCol="0">
            <a:spAutoFit/>
          </a:bodyPr>
          <a:lstStyle/>
          <a:p>
            <a:r>
              <a:rPr lang="en-US" sz="6000" dirty="0" smtClean="0">
                <a:solidFill>
                  <a:srgbClr val="FF0000"/>
                </a:solidFill>
                <a:latin typeface="Chalkduster"/>
                <a:cs typeface="Chalkduster"/>
              </a:rPr>
              <a:t>not</a:t>
            </a:r>
          </a:p>
          <a:p>
            <a:r>
              <a:rPr lang="en-US" sz="4800" dirty="0">
                <a:solidFill>
                  <a:srgbClr val="FF0000"/>
                </a:solidFill>
                <a:latin typeface="Chalkduster"/>
                <a:cs typeface="Chalkduster"/>
              </a:rPr>
              <a:t> v</a:t>
            </a:r>
            <a:endParaRPr lang="en-US" sz="4800" dirty="0" smtClean="0">
              <a:solidFill>
                <a:srgbClr val="FF0000"/>
              </a:solidFill>
              <a:latin typeface="Chalkduster"/>
              <a:cs typeface="Chalkduster"/>
            </a:endParaRPr>
          </a:p>
          <a:p>
            <a:r>
              <a:rPr lang="en-US" dirty="0" smtClean="0">
                <a:latin typeface="Chalkduster"/>
                <a:cs typeface="Chalkduster"/>
              </a:rPr>
              <a:t>   </a:t>
            </a:r>
            <a:endParaRPr lang="en-US" dirty="0">
              <a:latin typeface="Chalkduster"/>
              <a:cs typeface="Chalkduster"/>
            </a:endParaRPr>
          </a:p>
        </p:txBody>
      </p:sp>
      <p:pic>
        <p:nvPicPr>
          <p:cNvPr id="5" name="Picture 4"/>
          <p:cNvPicPr>
            <a:picLocks noChangeAspect="1"/>
          </p:cNvPicPr>
          <p:nvPr/>
        </p:nvPicPr>
        <p:blipFill>
          <a:blip r:embed="rId3"/>
          <a:stretch>
            <a:fillRect/>
          </a:stretch>
        </p:blipFill>
        <p:spPr>
          <a:xfrm>
            <a:off x="288032" y="2469791"/>
            <a:ext cx="8676456" cy="1247241"/>
          </a:xfrm>
          <a:prstGeom prst="rect">
            <a:avLst/>
          </a:prstGeom>
        </p:spPr>
      </p:pic>
      <p:sp>
        <p:nvSpPr>
          <p:cNvPr id="6" name="TextBox 5"/>
          <p:cNvSpPr txBox="1"/>
          <p:nvPr/>
        </p:nvSpPr>
        <p:spPr>
          <a:xfrm>
            <a:off x="827584" y="3717032"/>
            <a:ext cx="8316416" cy="2308324"/>
          </a:xfrm>
          <a:prstGeom prst="rect">
            <a:avLst/>
          </a:prstGeom>
          <a:noFill/>
        </p:spPr>
        <p:txBody>
          <a:bodyPr wrap="square" rtlCol="0">
            <a:spAutoFit/>
          </a:bodyPr>
          <a:lstStyle/>
          <a:p>
            <a:r>
              <a:rPr lang="en-US" sz="6000" dirty="0" smtClean="0">
                <a:latin typeface="Gill Sans"/>
                <a:cs typeface="Gill Sans"/>
              </a:rPr>
              <a:t> (I)    </a:t>
            </a:r>
            <a:r>
              <a:rPr lang="en-US" sz="6000" b="1" u="sng" dirty="0" smtClean="0">
                <a:latin typeface="Gill Sans"/>
                <a:cs typeface="Gill Sans"/>
              </a:rPr>
              <a:t>use</a:t>
            </a:r>
            <a:r>
              <a:rPr lang="en-US" sz="6000" dirty="0" smtClean="0">
                <a:latin typeface="Gill Sans"/>
                <a:cs typeface="Gill Sans"/>
              </a:rPr>
              <a:t> it </a:t>
            </a:r>
            <a:r>
              <a:rPr lang="en-US" sz="6000" b="1" dirty="0" smtClean="0">
                <a:latin typeface="Gill Sans"/>
                <a:cs typeface="Gill Sans"/>
              </a:rPr>
              <a:t>to</a:t>
            </a:r>
            <a:r>
              <a:rPr lang="en-US" sz="6000" dirty="0" smtClean="0">
                <a:latin typeface="Gill Sans"/>
                <a:cs typeface="Gill Sans"/>
              </a:rPr>
              <a:t>….</a:t>
            </a:r>
          </a:p>
          <a:p>
            <a:r>
              <a:rPr lang="en-US" sz="6000" dirty="0">
                <a:latin typeface="Gill Sans"/>
                <a:cs typeface="Gill Sans"/>
              </a:rPr>
              <a:t> </a:t>
            </a:r>
            <a:r>
              <a:rPr lang="en-US" sz="6000" dirty="0" smtClean="0">
                <a:latin typeface="Gill Sans"/>
                <a:cs typeface="Gill Sans"/>
              </a:rPr>
              <a:t>                 </a:t>
            </a:r>
            <a:r>
              <a:rPr lang="en-US" sz="6000" b="1" dirty="0" smtClean="0">
                <a:latin typeface="Gill Sans"/>
                <a:cs typeface="Gill Sans"/>
              </a:rPr>
              <a:t>for</a:t>
            </a:r>
            <a:r>
              <a:rPr lang="en-US" sz="6000" dirty="0" smtClean="0">
                <a:latin typeface="Gill Sans"/>
                <a:cs typeface="Gill Sans"/>
              </a:rPr>
              <a:t>…</a:t>
            </a:r>
            <a:r>
              <a:rPr lang="en-US" sz="6000" b="1" dirty="0" err="1" smtClean="0">
                <a:latin typeface="Gill Sans"/>
                <a:cs typeface="Gill Sans"/>
              </a:rPr>
              <a:t>ing</a:t>
            </a:r>
            <a:r>
              <a:rPr lang="en-US" sz="6000" dirty="0" smtClean="0">
                <a:latin typeface="Gill Sans"/>
                <a:cs typeface="Gill Sans"/>
              </a:rPr>
              <a:t>…</a:t>
            </a:r>
          </a:p>
          <a:p>
            <a:endParaRPr lang="en-US" dirty="0"/>
          </a:p>
        </p:txBody>
      </p:sp>
      <p:sp>
        <p:nvSpPr>
          <p:cNvPr id="8" name="TextBox 7"/>
          <p:cNvSpPr txBox="1"/>
          <p:nvPr/>
        </p:nvSpPr>
        <p:spPr>
          <a:xfrm>
            <a:off x="1835696" y="5661248"/>
            <a:ext cx="6984776" cy="1015663"/>
          </a:xfrm>
          <a:prstGeom prst="rect">
            <a:avLst/>
          </a:prstGeom>
          <a:noFill/>
        </p:spPr>
        <p:txBody>
          <a:bodyPr wrap="square" rtlCol="0">
            <a:spAutoFit/>
          </a:bodyPr>
          <a:lstStyle/>
          <a:p>
            <a:r>
              <a:rPr lang="en-US" sz="6000" b="1" dirty="0" smtClean="0">
                <a:solidFill>
                  <a:schemeClr val="bg2">
                    <a:lumMod val="75000"/>
                  </a:schemeClr>
                </a:solidFill>
                <a:latin typeface="Gill Sans"/>
                <a:cs typeface="Gill Sans"/>
              </a:rPr>
              <a:t>have, need, want </a:t>
            </a:r>
            <a:endParaRPr lang="en-US" sz="6000" dirty="0">
              <a:solidFill>
                <a:schemeClr val="bg2">
                  <a:lumMod val="75000"/>
                </a:schemeClr>
              </a:solidFill>
            </a:endParaRPr>
          </a:p>
        </p:txBody>
      </p:sp>
    </p:spTree>
    <p:extLst>
      <p:ext uri="{BB962C8B-B14F-4D97-AF65-F5344CB8AC3E}">
        <p14:creationId xmlns:p14="http://schemas.microsoft.com/office/powerpoint/2010/main" val="26971133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4554748" cy="6858000"/>
          </a:xfrm>
          <a:prstGeom prst="rect">
            <a:avLst/>
          </a:prstGeom>
        </p:spPr>
      </p:pic>
      <p:pic>
        <p:nvPicPr>
          <p:cNvPr id="5" name="Picture 4"/>
          <p:cNvPicPr>
            <a:picLocks noChangeAspect="1"/>
          </p:cNvPicPr>
          <p:nvPr/>
        </p:nvPicPr>
        <p:blipFill>
          <a:blip r:embed="rId3"/>
          <a:stretch>
            <a:fillRect/>
          </a:stretch>
        </p:blipFill>
        <p:spPr>
          <a:xfrm>
            <a:off x="2123728" y="3258454"/>
            <a:ext cx="288032" cy="2375410"/>
          </a:xfrm>
          <a:prstGeom prst="rect">
            <a:avLst/>
          </a:prstGeom>
        </p:spPr>
      </p:pic>
    </p:spTree>
    <p:extLst>
      <p:ext uri="{BB962C8B-B14F-4D97-AF65-F5344CB8AC3E}">
        <p14:creationId xmlns:p14="http://schemas.microsoft.com/office/powerpoint/2010/main" val="27203675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4572000" cy="6858000"/>
          </a:xfrm>
          <a:prstGeom prst="rect">
            <a:avLst/>
          </a:prstGeom>
        </p:spPr>
      </p:pic>
      <p:pic>
        <p:nvPicPr>
          <p:cNvPr id="7" name="Content Placeholder 5"/>
          <p:cNvPicPr>
            <a:picLocks noChangeAspect="1"/>
          </p:cNvPicPr>
          <p:nvPr/>
        </p:nvPicPr>
        <p:blipFill>
          <a:blip r:embed="rId3"/>
          <a:srcRect t="44023" b="44023"/>
          <a:stretch>
            <a:fillRect/>
          </a:stretch>
        </p:blipFill>
        <p:spPr bwMode="auto">
          <a:xfrm>
            <a:off x="1835696" y="116632"/>
            <a:ext cx="648072" cy="3312368"/>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1691680" y="-17693"/>
            <a:ext cx="1006193" cy="6021288"/>
          </a:xfrm>
          <a:prstGeom prst="rect">
            <a:avLst/>
          </a:prstGeom>
        </p:spPr>
      </p:pic>
      <p:sp>
        <p:nvSpPr>
          <p:cNvPr id="9" name="Content Placeholder 8"/>
          <p:cNvSpPr>
            <a:spLocks noGrp="1"/>
          </p:cNvSpPr>
          <p:nvPr>
            <p:ph idx="1"/>
          </p:nvPr>
        </p:nvSpPr>
        <p:spPr/>
        <p:txBody>
          <a:bodyPr/>
          <a:lstStyle/>
          <a:p>
            <a:endParaRPr lang="en-US"/>
          </a:p>
        </p:txBody>
      </p:sp>
    </p:spTree>
    <p:extLst>
      <p:ext uri="{BB962C8B-B14F-4D97-AF65-F5344CB8AC3E}">
        <p14:creationId xmlns:p14="http://schemas.microsoft.com/office/powerpoint/2010/main" val="4568288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912" y="2213992"/>
            <a:ext cx="2947864" cy="1143000"/>
          </a:xfrm>
        </p:spPr>
        <p:txBody>
          <a:bodyPr/>
          <a:lstStyle/>
          <a:p>
            <a:pPr algn="l"/>
            <a:r>
              <a:rPr lang="en-US" sz="7200" dirty="0" err="1" smtClean="0">
                <a:solidFill>
                  <a:srgbClr val="0000FF"/>
                </a:solidFill>
                <a:latin typeface="Chalkduster"/>
                <a:cs typeface="Chalkduster"/>
              </a:rPr>
              <a:t>encil</a:t>
            </a:r>
            <a:endParaRPr lang="en-US" sz="7200" dirty="0">
              <a:solidFill>
                <a:srgbClr val="0000FF"/>
              </a:solidFill>
              <a:latin typeface="Chalkduster"/>
              <a:cs typeface="Chalkduster"/>
            </a:endParaRPr>
          </a:p>
        </p:txBody>
      </p:sp>
      <p:sp>
        <p:nvSpPr>
          <p:cNvPr id="3" name="Content Placeholder 2"/>
          <p:cNvSpPr>
            <a:spLocks noGrp="1"/>
          </p:cNvSpPr>
          <p:nvPr>
            <p:ph idx="1"/>
          </p:nvPr>
        </p:nvSpPr>
        <p:spPr>
          <a:xfrm>
            <a:off x="1264096" y="2050504"/>
            <a:ext cx="7772400" cy="4114800"/>
          </a:xfrm>
        </p:spPr>
        <p:txBody>
          <a:bodyPr/>
          <a:lstStyle/>
          <a:p>
            <a:pPr marL="1828800" lvl="4" indent="0">
              <a:buNone/>
            </a:pPr>
            <a:r>
              <a:rPr lang="en-US" sz="8000" b="1" dirty="0">
                <a:solidFill>
                  <a:srgbClr val="800000"/>
                </a:solidFill>
                <a:latin typeface="Gill Sans"/>
                <a:cs typeface="Gill Sans"/>
              </a:rPr>
              <a:t>p</a:t>
            </a:r>
            <a:endParaRPr lang="en-US" sz="8000" b="1" dirty="0" smtClean="0">
              <a:solidFill>
                <a:srgbClr val="800000"/>
              </a:solidFill>
              <a:latin typeface="Gill Sans"/>
              <a:cs typeface="Gill Sans"/>
            </a:endParaRPr>
          </a:p>
          <a:p>
            <a:pPr marL="1828800" lvl="4" indent="0">
              <a:buNone/>
            </a:pPr>
            <a:r>
              <a:rPr lang="en-US" sz="8000" b="1" dirty="0">
                <a:solidFill>
                  <a:srgbClr val="800000"/>
                </a:solidFill>
                <a:latin typeface="Gill Sans"/>
                <a:cs typeface="Gill Sans"/>
              </a:rPr>
              <a:t>e</a:t>
            </a:r>
            <a:endParaRPr lang="en-US" sz="8000" b="1" dirty="0" smtClean="0">
              <a:solidFill>
                <a:srgbClr val="800000"/>
              </a:solidFill>
              <a:latin typeface="Gill Sans"/>
              <a:cs typeface="Gill Sans"/>
            </a:endParaRPr>
          </a:p>
          <a:p>
            <a:pPr marL="1828800" lvl="4" indent="0">
              <a:buNone/>
            </a:pPr>
            <a:r>
              <a:rPr lang="en-US" sz="8000" b="1" dirty="0" smtClean="0">
                <a:solidFill>
                  <a:srgbClr val="800000"/>
                </a:solidFill>
                <a:latin typeface="Gill Sans"/>
                <a:cs typeface="Gill Sans"/>
              </a:rPr>
              <a:t>n</a:t>
            </a:r>
          </a:p>
        </p:txBody>
      </p:sp>
      <p:sp>
        <p:nvSpPr>
          <p:cNvPr id="4" name="Title 1"/>
          <p:cNvSpPr txBox="1">
            <a:spLocks/>
          </p:cNvSpPr>
          <p:nvPr/>
        </p:nvSpPr>
        <p:spPr bwMode="auto">
          <a:xfrm>
            <a:off x="360040" y="3582144"/>
            <a:ext cx="853244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a:lstStyle>
          <a:p>
            <a:pPr algn="l"/>
            <a:r>
              <a:rPr lang="en-US" sz="7200" dirty="0" smtClean="0">
                <a:solidFill>
                  <a:srgbClr val="0000FF"/>
                </a:solidFill>
                <a:latin typeface="Chalkduster"/>
                <a:cs typeface="Chalkduster"/>
              </a:rPr>
              <a:t>can’t</a:t>
            </a:r>
            <a:r>
              <a:rPr lang="en-US" sz="2400" dirty="0" smtClean="0">
                <a:solidFill>
                  <a:srgbClr val="0000FF"/>
                </a:solidFill>
                <a:latin typeface="Chalkduster"/>
                <a:cs typeface="Chalkduster"/>
              </a:rPr>
              <a:t> </a:t>
            </a:r>
            <a:r>
              <a:rPr lang="en-US" sz="7200" dirty="0" smtClean="0">
                <a:solidFill>
                  <a:srgbClr val="0000FF"/>
                </a:solidFill>
                <a:latin typeface="Chalkduster"/>
                <a:cs typeface="Chalkduster"/>
              </a:rPr>
              <a:t>  </a:t>
            </a:r>
            <a:r>
              <a:rPr lang="en-US" sz="7200" dirty="0" err="1" smtClean="0">
                <a:solidFill>
                  <a:srgbClr val="0000FF"/>
                </a:solidFill>
                <a:latin typeface="Chalkduster"/>
                <a:cs typeface="Chalkduster"/>
              </a:rPr>
              <a:t>rase</a:t>
            </a:r>
            <a:endParaRPr lang="en-US" sz="7200" dirty="0">
              <a:solidFill>
                <a:srgbClr val="0000FF"/>
              </a:solidFill>
              <a:latin typeface="Chalkduster"/>
              <a:cs typeface="Chalkduster"/>
            </a:endParaRPr>
          </a:p>
        </p:txBody>
      </p:sp>
      <p:sp>
        <p:nvSpPr>
          <p:cNvPr id="5" name="Title 1"/>
          <p:cNvSpPr txBox="1">
            <a:spLocks/>
          </p:cNvSpPr>
          <p:nvPr/>
        </p:nvSpPr>
        <p:spPr bwMode="auto">
          <a:xfrm>
            <a:off x="3779912" y="5094312"/>
            <a:ext cx="853244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a:lstStyle>
          <a:p>
            <a:pPr algn="l"/>
            <a:r>
              <a:rPr lang="en-US" sz="7200" dirty="0">
                <a:solidFill>
                  <a:srgbClr val="FF0000"/>
                </a:solidFill>
                <a:latin typeface="Chalkduster"/>
                <a:cs typeface="Chalkduster"/>
              </a:rPr>
              <a:t>i</a:t>
            </a:r>
            <a:r>
              <a:rPr lang="en-US" sz="7200" dirty="0" smtClean="0">
                <a:solidFill>
                  <a:srgbClr val="FF8719"/>
                </a:solidFill>
                <a:latin typeface="Chalkduster"/>
                <a:cs typeface="Chalkduster"/>
              </a:rPr>
              <a:t>c</a:t>
            </a:r>
            <a:r>
              <a:rPr lang="en-US" sz="7200" dirty="0" smtClean="0">
                <a:ln>
                  <a:solidFill>
                    <a:srgbClr val="008000"/>
                  </a:solidFill>
                </a:ln>
                <a:solidFill>
                  <a:srgbClr val="FFFF00"/>
                </a:solidFill>
                <a:latin typeface="Chalkduster"/>
                <a:cs typeface="Chalkduster"/>
              </a:rPr>
              <a:t>e</a:t>
            </a:r>
            <a:r>
              <a:rPr lang="en-US" sz="7200" dirty="0" smtClean="0">
                <a:solidFill>
                  <a:srgbClr val="0000FF"/>
                </a:solidFill>
                <a:latin typeface="Chalkduster"/>
                <a:cs typeface="Chalkduster"/>
              </a:rPr>
              <a:t> </a:t>
            </a:r>
            <a:r>
              <a:rPr lang="en-US" sz="7200" dirty="0" smtClean="0">
                <a:solidFill>
                  <a:srgbClr val="008000"/>
                </a:solidFill>
                <a:latin typeface="Chalkduster"/>
                <a:cs typeface="Chalkduster"/>
              </a:rPr>
              <a:t>c</a:t>
            </a:r>
            <a:r>
              <a:rPr lang="en-US" sz="7200" dirty="0" smtClean="0">
                <a:solidFill>
                  <a:srgbClr val="0000FF"/>
                </a:solidFill>
                <a:latin typeface="Chalkduster"/>
                <a:cs typeface="Chalkduster"/>
              </a:rPr>
              <a:t>o</a:t>
            </a:r>
            <a:r>
              <a:rPr lang="en-US" sz="7200" dirty="0" smtClean="0">
                <a:solidFill>
                  <a:srgbClr val="000090"/>
                </a:solidFill>
                <a:latin typeface="Chalkduster"/>
                <a:cs typeface="Chalkduster"/>
              </a:rPr>
              <a:t>l</a:t>
            </a:r>
            <a:r>
              <a:rPr lang="en-US" sz="7200" dirty="0" smtClean="0">
                <a:solidFill>
                  <a:srgbClr val="660066"/>
                </a:solidFill>
                <a:latin typeface="Chalkduster"/>
                <a:cs typeface="Chalkduster"/>
              </a:rPr>
              <a:t>o</a:t>
            </a:r>
            <a:r>
              <a:rPr lang="en-US" sz="7200" dirty="0" smtClean="0">
                <a:solidFill>
                  <a:srgbClr val="FF34F6"/>
                </a:solidFill>
                <a:latin typeface="Chalkduster"/>
                <a:cs typeface="Chalkduster"/>
              </a:rPr>
              <a:t>r</a:t>
            </a:r>
            <a:r>
              <a:rPr lang="en-US" sz="7200" dirty="0" smtClean="0">
                <a:solidFill>
                  <a:srgbClr val="0000FF"/>
                </a:solidFill>
                <a:latin typeface="Chalkduster"/>
                <a:cs typeface="Chalkduster"/>
              </a:rPr>
              <a:t>s</a:t>
            </a:r>
            <a:endParaRPr lang="en-US" sz="7200" dirty="0">
              <a:solidFill>
                <a:srgbClr val="0000FF"/>
              </a:solidFill>
              <a:latin typeface="Chalkduster"/>
              <a:cs typeface="Chalkduster"/>
            </a:endParaRPr>
          </a:p>
        </p:txBody>
      </p:sp>
      <p:sp>
        <p:nvSpPr>
          <p:cNvPr id="6" name="TextBox 5"/>
          <p:cNvSpPr txBox="1"/>
          <p:nvPr/>
        </p:nvSpPr>
        <p:spPr>
          <a:xfrm>
            <a:off x="1259632" y="548680"/>
            <a:ext cx="7740352" cy="1015663"/>
          </a:xfrm>
          <a:prstGeom prst="rect">
            <a:avLst/>
          </a:prstGeom>
          <a:noFill/>
        </p:spPr>
        <p:txBody>
          <a:bodyPr wrap="square" rtlCol="0">
            <a:spAutoFit/>
          </a:bodyPr>
          <a:lstStyle/>
          <a:p>
            <a:pPr algn="r"/>
            <a:r>
              <a:rPr lang="en-US" sz="6000" b="1" dirty="0" smtClean="0">
                <a:latin typeface="Gill Sans"/>
                <a:cs typeface="Gill Sans"/>
              </a:rPr>
              <a:t>Connected words</a:t>
            </a:r>
            <a:endParaRPr lang="en-US" sz="6000" b="1" dirty="0">
              <a:latin typeface="Gill Sans"/>
              <a:cs typeface="Gill Sans"/>
            </a:endParaRPr>
          </a:p>
        </p:txBody>
      </p:sp>
    </p:spTree>
    <p:extLst>
      <p:ext uri="{BB962C8B-B14F-4D97-AF65-F5344CB8AC3E}">
        <p14:creationId xmlns:p14="http://schemas.microsoft.com/office/powerpoint/2010/main" val="1014384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6000" b="1" dirty="0" smtClean="0">
                <a:latin typeface="Gill Sans"/>
                <a:cs typeface="Gill Sans"/>
              </a:rPr>
              <a:t>My rock</a:t>
            </a:r>
            <a:endParaRPr lang="en-US" sz="6000" b="1" dirty="0">
              <a:latin typeface="Gill Sans"/>
              <a:cs typeface="Gill Sans"/>
            </a:endParaRPr>
          </a:p>
        </p:txBody>
      </p:sp>
      <p:sp>
        <p:nvSpPr>
          <p:cNvPr id="3" name="Content Placeholder 2"/>
          <p:cNvSpPr>
            <a:spLocks noGrp="1"/>
          </p:cNvSpPr>
          <p:nvPr>
            <p:ph idx="1"/>
          </p:nvPr>
        </p:nvSpPr>
        <p:spPr>
          <a:xfrm>
            <a:off x="1115616" y="2418184"/>
            <a:ext cx="7200800" cy="4035152"/>
          </a:xfrm>
        </p:spPr>
        <p:txBody>
          <a:bodyPr/>
          <a:lstStyle/>
          <a:p>
            <a:r>
              <a:rPr lang="en-US" sz="4800" dirty="0" smtClean="0"/>
              <a:t>Brainstorm adjectives that describe rocks:</a:t>
            </a:r>
          </a:p>
          <a:p>
            <a:pPr marL="0" indent="0">
              <a:buNone/>
            </a:pPr>
            <a:r>
              <a:rPr lang="en-US" sz="4800" i="1" dirty="0" smtClean="0"/>
              <a:t>big, small, rough, smooth, jagged, round, irregular, dark, light, heavy, dirty</a:t>
            </a:r>
            <a:endParaRPr lang="en-US" sz="4800" dirty="0"/>
          </a:p>
        </p:txBody>
      </p:sp>
      <p:pic>
        <p:nvPicPr>
          <p:cNvPr id="4" name="Picture 3"/>
          <p:cNvPicPr>
            <a:picLocks noChangeAspect="1"/>
          </p:cNvPicPr>
          <p:nvPr/>
        </p:nvPicPr>
        <p:blipFill>
          <a:blip r:embed="rId2"/>
          <a:stretch>
            <a:fillRect/>
          </a:stretch>
        </p:blipFill>
        <p:spPr>
          <a:xfrm>
            <a:off x="467544" y="404664"/>
            <a:ext cx="4104456" cy="1888776"/>
          </a:xfrm>
          <a:prstGeom prst="rect">
            <a:avLst/>
          </a:prstGeom>
        </p:spPr>
      </p:pic>
    </p:spTree>
    <p:extLst>
      <p:ext uri="{BB962C8B-B14F-4D97-AF65-F5344CB8AC3E}">
        <p14:creationId xmlns:p14="http://schemas.microsoft.com/office/powerpoint/2010/main" val="32130953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6000" b="1" dirty="0" smtClean="0">
                <a:latin typeface="Gill Sans"/>
                <a:cs typeface="Gill Sans"/>
              </a:rPr>
              <a:t>My rock</a:t>
            </a:r>
            <a:endParaRPr lang="en-US" sz="6000" b="1" dirty="0">
              <a:latin typeface="Gill Sans"/>
              <a:cs typeface="Gill Sans"/>
            </a:endParaRPr>
          </a:p>
        </p:txBody>
      </p:sp>
      <p:sp>
        <p:nvSpPr>
          <p:cNvPr id="3" name="Content Placeholder 2"/>
          <p:cNvSpPr>
            <a:spLocks noGrp="1"/>
          </p:cNvSpPr>
          <p:nvPr>
            <p:ph idx="1"/>
          </p:nvPr>
        </p:nvSpPr>
        <p:spPr>
          <a:xfrm>
            <a:off x="1115616" y="2418184"/>
            <a:ext cx="7200800" cy="4035152"/>
          </a:xfrm>
        </p:spPr>
        <p:txBody>
          <a:bodyPr/>
          <a:lstStyle/>
          <a:p>
            <a:pPr marL="0" indent="0">
              <a:buNone/>
            </a:pPr>
            <a:r>
              <a:rPr lang="en-US" sz="4800" dirty="0" smtClean="0"/>
              <a:t>Give everyone a rock behind their backs.</a:t>
            </a:r>
          </a:p>
          <a:p>
            <a:pPr marL="0" indent="0">
              <a:buNone/>
            </a:pPr>
            <a:r>
              <a:rPr lang="en-US" sz="4800" dirty="0" smtClean="0"/>
              <a:t> </a:t>
            </a:r>
          </a:p>
          <a:p>
            <a:pPr marL="0" indent="0">
              <a:buNone/>
            </a:pPr>
            <a:r>
              <a:rPr lang="en-US" sz="4800" dirty="0" smtClean="0"/>
              <a:t>They feel it, noticing size, shape – everything</a:t>
            </a:r>
          </a:p>
          <a:p>
            <a:pPr marL="0" indent="0">
              <a:buNone/>
            </a:pPr>
            <a:endParaRPr lang="en-US" sz="4800" dirty="0"/>
          </a:p>
        </p:txBody>
      </p:sp>
      <p:pic>
        <p:nvPicPr>
          <p:cNvPr id="4" name="Picture 3"/>
          <p:cNvPicPr>
            <a:picLocks noChangeAspect="1"/>
          </p:cNvPicPr>
          <p:nvPr/>
        </p:nvPicPr>
        <p:blipFill>
          <a:blip r:embed="rId2"/>
          <a:stretch>
            <a:fillRect/>
          </a:stretch>
        </p:blipFill>
        <p:spPr>
          <a:xfrm>
            <a:off x="467544" y="404664"/>
            <a:ext cx="4104456" cy="1888776"/>
          </a:xfrm>
          <a:prstGeom prst="rect">
            <a:avLst/>
          </a:prstGeom>
        </p:spPr>
      </p:pic>
    </p:spTree>
    <p:extLst>
      <p:ext uri="{BB962C8B-B14F-4D97-AF65-F5344CB8AC3E}">
        <p14:creationId xmlns:p14="http://schemas.microsoft.com/office/powerpoint/2010/main" val="3449640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6000" b="1" dirty="0" smtClean="0">
                <a:latin typeface="Gill Sans"/>
                <a:cs typeface="Gill Sans"/>
              </a:rPr>
              <a:t>My rock</a:t>
            </a:r>
            <a:endParaRPr lang="en-US" sz="6000" b="1" dirty="0">
              <a:latin typeface="Gill Sans"/>
              <a:cs typeface="Gill Sans"/>
            </a:endParaRPr>
          </a:p>
        </p:txBody>
      </p:sp>
      <p:sp>
        <p:nvSpPr>
          <p:cNvPr id="3" name="Content Placeholder 2"/>
          <p:cNvSpPr>
            <a:spLocks noGrp="1"/>
          </p:cNvSpPr>
          <p:nvPr>
            <p:ph idx="1"/>
          </p:nvPr>
        </p:nvSpPr>
        <p:spPr>
          <a:xfrm>
            <a:off x="1115616" y="2418184"/>
            <a:ext cx="7200800" cy="4035152"/>
          </a:xfrm>
        </p:spPr>
        <p:txBody>
          <a:bodyPr/>
          <a:lstStyle/>
          <a:p>
            <a:pPr marL="0" indent="0">
              <a:buNone/>
            </a:pPr>
            <a:r>
              <a:rPr lang="en-US" sz="4800" dirty="0" smtClean="0"/>
              <a:t>Put all rocks on a table. </a:t>
            </a:r>
          </a:p>
          <a:p>
            <a:pPr marL="0" indent="0">
              <a:buNone/>
            </a:pPr>
            <a:r>
              <a:rPr lang="en-US" sz="4800" dirty="0" smtClean="0"/>
              <a:t>They direct a partner to find theirs.</a:t>
            </a:r>
          </a:p>
          <a:p>
            <a:pPr marL="0" indent="0">
              <a:buNone/>
            </a:pPr>
            <a:endParaRPr lang="en-US" sz="4800" dirty="0"/>
          </a:p>
        </p:txBody>
      </p:sp>
      <p:pic>
        <p:nvPicPr>
          <p:cNvPr id="4" name="Picture 3"/>
          <p:cNvPicPr>
            <a:picLocks noChangeAspect="1"/>
          </p:cNvPicPr>
          <p:nvPr/>
        </p:nvPicPr>
        <p:blipFill>
          <a:blip r:embed="rId2"/>
          <a:stretch>
            <a:fillRect/>
          </a:stretch>
        </p:blipFill>
        <p:spPr>
          <a:xfrm>
            <a:off x="467544" y="404664"/>
            <a:ext cx="4104456" cy="1888776"/>
          </a:xfrm>
          <a:prstGeom prst="rect">
            <a:avLst/>
          </a:prstGeom>
        </p:spPr>
      </p:pic>
    </p:spTree>
    <p:extLst>
      <p:ext uri="{BB962C8B-B14F-4D97-AF65-F5344CB8AC3E}">
        <p14:creationId xmlns:p14="http://schemas.microsoft.com/office/powerpoint/2010/main" val="19634092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609600"/>
            <a:ext cx="8915400" cy="1143000"/>
          </a:xfrm>
        </p:spPr>
        <p:txBody>
          <a:bodyPr/>
          <a:lstStyle/>
          <a:p>
            <a:pPr eaLnBrk="1" hangingPunct="1">
              <a:defRPr/>
            </a:pPr>
            <a:r>
              <a:rPr lang="en-US" sz="6000">
                <a:solidFill>
                  <a:srgbClr val="F92914"/>
                </a:solidFill>
                <a:latin typeface="Stencil" pitchFamily="-65" charset="0"/>
              </a:rPr>
              <a:t>Truth in packaging:</a:t>
            </a:r>
            <a:r>
              <a:rPr lang="en-US" sz="11700">
                <a:solidFill>
                  <a:srgbClr val="000000"/>
                </a:solidFill>
                <a:latin typeface="Stencil" pitchFamily="-65" charset="0"/>
              </a:rPr>
              <a:t> </a:t>
            </a:r>
            <a:endParaRPr lang="en-US" sz="8800">
              <a:solidFill>
                <a:srgbClr val="F92914"/>
              </a:solidFill>
              <a:effectLst>
                <a:outerShdw blurRad="38100" dist="38100" dir="2700000" algn="tl">
                  <a:srgbClr val="DDDDDD"/>
                </a:outerShdw>
              </a:effectLst>
              <a:latin typeface="Cooper Black" pitchFamily="-65" charset="0"/>
            </a:endParaRPr>
          </a:p>
        </p:txBody>
      </p:sp>
      <p:sp>
        <p:nvSpPr>
          <p:cNvPr id="30723" name="Rectangle 3"/>
          <p:cNvSpPr>
            <a:spLocks noGrp="1" noChangeArrowheads="1"/>
          </p:cNvSpPr>
          <p:nvPr>
            <p:ph type="body" idx="1"/>
          </p:nvPr>
        </p:nvSpPr>
        <p:spPr>
          <a:xfrm>
            <a:off x="342900" y="1447800"/>
            <a:ext cx="12230100" cy="8229600"/>
          </a:xfrm>
        </p:spPr>
        <p:txBody>
          <a:bodyPr/>
          <a:lstStyle/>
          <a:p>
            <a:pPr eaLnBrk="1" hangingPunct="1">
              <a:lnSpc>
                <a:spcPct val="90000"/>
              </a:lnSpc>
              <a:buFontTx/>
              <a:buNone/>
            </a:pPr>
            <a:endParaRPr lang="en-US" sz="2400"/>
          </a:p>
          <a:p>
            <a:pPr eaLnBrk="1" hangingPunct="1">
              <a:lnSpc>
                <a:spcPct val="90000"/>
              </a:lnSpc>
              <a:buFontTx/>
              <a:buNone/>
            </a:pPr>
            <a:endParaRPr lang="en-US" sz="2400"/>
          </a:p>
          <a:p>
            <a:pPr eaLnBrk="1" hangingPunct="1">
              <a:lnSpc>
                <a:spcPct val="90000"/>
              </a:lnSpc>
            </a:pPr>
            <a:endParaRPr lang="en-US" sz="2400"/>
          </a:p>
        </p:txBody>
      </p:sp>
      <p:sp>
        <p:nvSpPr>
          <p:cNvPr id="22532" name="Rectangle 4"/>
          <p:cNvSpPr>
            <a:spLocks noChangeArrowheads="1"/>
          </p:cNvSpPr>
          <p:nvPr/>
        </p:nvSpPr>
        <p:spPr bwMode="auto">
          <a:xfrm>
            <a:off x="287338" y="3581400"/>
            <a:ext cx="8567737" cy="914400"/>
          </a:xfrm>
          <a:prstGeom prst="rect">
            <a:avLst/>
          </a:prstGeom>
          <a:noFill/>
          <a:ln w="9525">
            <a:noFill/>
            <a:miter lim="800000"/>
            <a:headEnd/>
            <a:tailEnd/>
          </a:ln>
        </p:spPr>
        <p:txBody>
          <a:bodyPr wrap="none">
            <a:prstTxWarp prst="textNoShape">
              <a:avLst/>
            </a:prstTxWarp>
            <a:spAutoFit/>
          </a:bodyPr>
          <a:lstStyle/>
          <a:p>
            <a:pPr eaLnBrk="1" hangingPunct="1"/>
            <a:r>
              <a:rPr lang="en-US" sz="5400" b="1">
                <a:solidFill>
                  <a:srgbClr val="1E12FF"/>
                </a:solidFill>
                <a:latin typeface="Papyrus" pitchFamily="-108" charset="0"/>
              </a:rPr>
              <a:t>All I have is some questions.</a:t>
            </a:r>
            <a:endParaRPr lang="en-US" sz="6000" b="1">
              <a:solidFill>
                <a:srgbClr val="1E12FF"/>
              </a:solidFill>
              <a:latin typeface="Papyrus" pitchFamily="-108" charset="0"/>
            </a:endParaRPr>
          </a:p>
        </p:txBody>
      </p:sp>
      <p:sp>
        <p:nvSpPr>
          <p:cNvPr id="22533" name="Rectangle 5"/>
          <p:cNvSpPr>
            <a:spLocks noChangeArrowheads="1"/>
          </p:cNvSpPr>
          <p:nvPr/>
        </p:nvSpPr>
        <p:spPr bwMode="auto">
          <a:xfrm>
            <a:off x="1852613" y="4648200"/>
            <a:ext cx="6878637" cy="1573213"/>
          </a:xfrm>
          <a:prstGeom prst="rect">
            <a:avLst/>
          </a:prstGeom>
          <a:noFill/>
          <a:ln w="9525">
            <a:noFill/>
            <a:miter lim="800000"/>
            <a:headEnd/>
            <a:tailEnd/>
          </a:ln>
        </p:spPr>
        <p:txBody>
          <a:bodyPr wrap="none">
            <a:prstTxWarp prst="textNoShape">
              <a:avLst/>
            </a:prstTxWarp>
            <a:spAutoFit/>
          </a:bodyPr>
          <a:lstStyle/>
          <a:p>
            <a:pPr algn="r" eaLnBrk="1" hangingPunct="1">
              <a:lnSpc>
                <a:spcPct val="60000"/>
              </a:lnSpc>
            </a:pPr>
            <a:endParaRPr lang="en-US" sz="5400" b="1">
              <a:solidFill>
                <a:srgbClr val="8822FF"/>
              </a:solidFill>
              <a:latin typeface="Papyrus" pitchFamily="-108" charset="0"/>
            </a:endParaRPr>
          </a:p>
          <a:p>
            <a:pPr algn="r" eaLnBrk="1" hangingPunct="1">
              <a:lnSpc>
                <a:spcPct val="60000"/>
              </a:lnSpc>
            </a:pPr>
            <a:r>
              <a:rPr lang="en-US" sz="5400" b="1">
                <a:solidFill>
                  <a:srgbClr val="8822FF"/>
                </a:solidFill>
                <a:latin typeface="Papyrus" pitchFamily="-108" charset="0"/>
              </a:rPr>
              <a:t>But they are </a:t>
            </a:r>
          </a:p>
          <a:p>
            <a:pPr algn="r" eaLnBrk="1" hangingPunct="1">
              <a:lnSpc>
                <a:spcPct val="60000"/>
              </a:lnSpc>
            </a:pPr>
            <a:r>
              <a:rPr lang="en-US" sz="5400" b="1">
                <a:solidFill>
                  <a:srgbClr val="8822FF"/>
                </a:solidFill>
                <a:latin typeface="Papyrus" pitchFamily="-108" charset="0"/>
              </a:rPr>
              <a:t>interesting questions.</a:t>
            </a:r>
            <a:r>
              <a:rPr lang="en-US" sz="5400" b="1">
                <a:solidFill>
                  <a:srgbClr val="1E12FF"/>
                </a:solidFill>
                <a:latin typeface="Papyrus" pitchFamily="-108" charset="0"/>
              </a:rPr>
              <a:t> </a:t>
            </a:r>
          </a:p>
        </p:txBody>
      </p:sp>
      <p:sp>
        <p:nvSpPr>
          <p:cNvPr id="22534" name="Rectangle 6"/>
          <p:cNvSpPr>
            <a:spLocks noChangeArrowheads="1"/>
          </p:cNvSpPr>
          <p:nvPr/>
        </p:nvSpPr>
        <p:spPr bwMode="auto">
          <a:xfrm>
            <a:off x="1752600" y="2514600"/>
            <a:ext cx="6288088" cy="1006475"/>
          </a:xfrm>
          <a:prstGeom prst="rect">
            <a:avLst/>
          </a:prstGeom>
          <a:noFill/>
          <a:ln w="9525">
            <a:noFill/>
            <a:miter lim="800000"/>
            <a:headEnd/>
            <a:tailEnd/>
          </a:ln>
        </p:spPr>
        <p:txBody>
          <a:bodyPr wrap="none">
            <a:prstTxWarp prst="textNoShape">
              <a:avLst/>
            </a:prstTxWarp>
            <a:spAutoFit/>
          </a:bodyPr>
          <a:lstStyle/>
          <a:p>
            <a:pPr eaLnBrk="1" hangingPunct="1"/>
            <a:r>
              <a:rPr lang="en-US" sz="6000" b="1">
                <a:solidFill>
                  <a:srgbClr val="1E12FF"/>
                </a:solidFill>
                <a:latin typeface="Papyrus" pitchFamily="-108" charset="0"/>
              </a:rPr>
              <a:t>I have no answers.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5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fade">
                                      <p:cBhvr>
                                        <p:cTn id="12" dur="500"/>
                                        <p:tgtEl>
                                          <p:spTgt spid="225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533"/>
                                        </p:tgtEl>
                                        <p:attrNameLst>
                                          <p:attrName>style.visibility</p:attrName>
                                        </p:attrNameLst>
                                      </p:cBhvr>
                                      <p:to>
                                        <p:strVal val="visible"/>
                                      </p:to>
                                    </p:set>
                                    <p:anim calcmode="lin" valueType="num">
                                      <p:cBhvr additive="base">
                                        <p:cTn id="17" dur="500" fill="hold"/>
                                        <p:tgtEl>
                                          <p:spTgt spid="22533"/>
                                        </p:tgtEl>
                                        <p:attrNameLst>
                                          <p:attrName>ppt_x</p:attrName>
                                        </p:attrNameLst>
                                      </p:cBhvr>
                                      <p:tavLst>
                                        <p:tav tm="0">
                                          <p:val>
                                            <p:strVal val="0-#ppt_w/2"/>
                                          </p:val>
                                        </p:tav>
                                        <p:tav tm="100000">
                                          <p:val>
                                            <p:strVal val="#ppt_x"/>
                                          </p:val>
                                        </p:tav>
                                      </p:tavLst>
                                    </p:anim>
                                    <p:anim calcmode="lin" valueType="num">
                                      <p:cBhvr additive="base">
                                        <p:cTn id="1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P spid="22533" grpId="0" autoUpdateAnimBg="0"/>
      <p:bldP spid="2253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2700" y="127849"/>
            <a:ext cx="6360899" cy="5053751"/>
          </a:xfrm>
          <a:prstGeom prst="rect">
            <a:avLst/>
          </a:prstGeom>
        </p:spPr>
      </p:pic>
      <p:sp>
        <p:nvSpPr>
          <p:cNvPr id="5" name="Title 1"/>
          <p:cNvSpPr txBox="1">
            <a:spLocks/>
          </p:cNvSpPr>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a:lstStyle>
          <a:p>
            <a:pPr algn="r"/>
            <a:r>
              <a:rPr lang="en-US" sz="6000" b="1" smtClean="0">
                <a:latin typeface="Gill Sans"/>
                <a:cs typeface="Gill Sans"/>
              </a:rPr>
              <a:t>My rock</a:t>
            </a:r>
            <a:endParaRPr lang="en-US" sz="6000" b="1" dirty="0">
              <a:latin typeface="Gill Sans"/>
              <a:cs typeface="Gill Sans"/>
            </a:endParaRPr>
          </a:p>
        </p:txBody>
      </p:sp>
      <p:pic>
        <p:nvPicPr>
          <p:cNvPr id="6" name="Picture 5"/>
          <p:cNvPicPr>
            <a:picLocks noChangeAspect="1"/>
          </p:cNvPicPr>
          <p:nvPr/>
        </p:nvPicPr>
        <p:blipFill>
          <a:blip r:embed="rId3"/>
          <a:stretch>
            <a:fillRect/>
          </a:stretch>
        </p:blipFill>
        <p:spPr>
          <a:xfrm rot="15724104">
            <a:off x="2325987" y="3216510"/>
            <a:ext cx="2194859" cy="1010024"/>
          </a:xfrm>
          <a:prstGeom prst="rect">
            <a:avLst/>
          </a:prstGeom>
        </p:spPr>
      </p:pic>
      <p:sp>
        <p:nvSpPr>
          <p:cNvPr id="7" name="Content Placeholder 2"/>
          <p:cNvSpPr txBox="1">
            <a:spLocks/>
          </p:cNvSpPr>
          <p:nvPr/>
        </p:nvSpPr>
        <p:spPr bwMode="auto">
          <a:xfrm>
            <a:off x="0" y="4005064"/>
            <a:ext cx="9144000" cy="4035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r>
              <a:rPr lang="en-US" sz="4800" dirty="0" smtClean="0"/>
              <a:t>                                  </a:t>
            </a:r>
            <a:r>
              <a:rPr lang="en-US" sz="4800" dirty="0" smtClean="0">
                <a:solidFill>
                  <a:srgbClr val="0000FF"/>
                </a:solidFill>
              </a:rPr>
              <a:t>This one?</a:t>
            </a:r>
          </a:p>
          <a:p>
            <a:endParaRPr lang="en-US" sz="1600" dirty="0" smtClean="0">
              <a:solidFill>
                <a:srgbClr val="0000FF"/>
              </a:solidFill>
            </a:endParaRPr>
          </a:p>
          <a:p>
            <a:r>
              <a:rPr lang="en-US" sz="4800" dirty="0" smtClean="0">
                <a:solidFill>
                  <a:srgbClr val="0000FF"/>
                </a:solidFill>
              </a:rPr>
              <a:t>No, my rock is </a:t>
            </a:r>
            <a:r>
              <a:rPr lang="en-US" sz="4800" b="1" i="1" dirty="0" smtClean="0">
                <a:solidFill>
                  <a:srgbClr val="0000FF"/>
                </a:solidFill>
              </a:rPr>
              <a:t>____</a:t>
            </a:r>
            <a:r>
              <a:rPr lang="en-US" sz="4800" b="1" i="1" dirty="0" err="1" smtClean="0">
                <a:solidFill>
                  <a:srgbClr val="0000FF"/>
                </a:solidFill>
              </a:rPr>
              <a:t>er</a:t>
            </a:r>
            <a:r>
              <a:rPr lang="en-US" sz="4800" dirty="0" smtClean="0">
                <a:solidFill>
                  <a:srgbClr val="0000FF"/>
                </a:solidFill>
              </a:rPr>
              <a:t> than that.</a:t>
            </a:r>
          </a:p>
          <a:p>
            <a:r>
              <a:rPr lang="en-US" sz="4800" dirty="0" smtClean="0">
                <a:solidFill>
                  <a:srgbClr val="0000FF"/>
                </a:solidFill>
              </a:rPr>
              <a:t>        </a:t>
            </a:r>
            <a:r>
              <a:rPr lang="en-US" sz="4800" dirty="0">
                <a:solidFill>
                  <a:srgbClr val="0000FF"/>
                </a:solidFill>
              </a:rPr>
              <a:t> </a:t>
            </a:r>
            <a:r>
              <a:rPr lang="en-US" sz="4800" dirty="0" smtClean="0">
                <a:solidFill>
                  <a:srgbClr val="0000FF"/>
                </a:solidFill>
              </a:rPr>
              <a:t> </a:t>
            </a:r>
            <a:r>
              <a:rPr lang="en-US" sz="4800" b="1" dirty="0" smtClean="0">
                <a:solidFill>
                  <a:srgbClr val="0000FF"/>
                </a:solidFill>
              </a:rPr>
              <a:t> </a:t>
            </a:r>
            <a:r>
              <a:rPr lang="en-US" sz="4800" b="1" i="1" dirty="0" smtClean="0">
                <a:solidFill>
                  <a:srgbClr val="0000FF"/>
                </a:solidFill>
              </a:rPr>
              <a:t>more ___ </a:t>
            </a:r>
            <a:endParaRPr lang="en-US" sz="4800" b="1" i="1" dirty="0">
              <a:solidFill>
                <a:srgbClr val="0000FF"/>
              </a:solidFill>
            </a:endParaRPr>
          </a:p>
        </p:txBody>
      </p:sp>
    </p:spTree>
    <p:extLst>
      <p:ext uri="{BB962C8B-B14F-4D97-AF65-F5344CB8AC3E}">
        <p14:creationId xmlns:p14="http://schemas.microsoft.com/office/powerpoint/2010/main" val="41941731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458200" cy="1143000"/>
          </a:xfrm>
        </p:spPr>
        <p:txBody>
          <a:bodyPr/>
          <a:lstStyle/>
          <a:p>
            <a:r>
              <a:rPr lang="en-US" b="1" dirty="0" smtClean="0">
                <a:latin typeface="Gill Sans"/>
                <a:cs typeface="Gill Sans"/>
              </a:rPr>
              <a:t>End of the evening at a club:</a:t>
            </a:r>
            <a:endParaRPr lang="en-US" b="1" dirty="0">
              <a:latin typeface="Gill Sans"/>
              <a:cs typeface="Gill Sans"/>
            </a:endParaRPr>
          </a:p>
        </p:txBody>
      </p:sp>
      <p:sp>
        <p:nvSpPr>
          <p:cNvPr id="3" name="Content Placeholder 2"/>
          <p:cNvSpPr>
            <a:spLocks noGrp="1"/>
          </p:cNvSpPr>
          <p:nvPr>
            <p:ph idx="1"/>
          </p:nvPr>
        </p:nvSpPr>
        <p:spPr>
          <a:xfrm>
            <a:off x="179512" y="1981200"/>
            <a:ext cx="8964488" cy="2023864"/>
          </a:xfrm>
        </p:spPr>
        <p:txBody>
          <a:bodyPr/>
          <a:lstStyle/>
          <a:p>
            <a:pPr marL="0" indent="0">
              <a:buNone/>
            </a:pPr>
            <a:r>
              <a:rPr lang="en-US" sz="5400" dirty="0" smtClean="0">
                <a:latin typeface="Gill Sans"/>
                <a:cs typeface="Gill Sans"/>
              </a:rPr>
              <a:t>Bartender: It’s midnight. I’m closing. Hey, </a:t>
            </a:r>
            <a:r>
              <a:rPr lang="en-US" sz="5400" dirty="0" smtClean="0">
                <a:solidFill>
                  <a:srgbClr val="0000FF"/>
                </a:solidFill>
                <a:latin typeface="Gill Sans"/>
                <a:cs typeface="Gill Sans"/>
              </a:rPr>
              <a:t>MAN</a:t>
            </a:r>
            <a:r>
              <a:rPr lang="en-US" sz="5400" dirty="0" smtClean="0">
                <a:solidFill>
                  <a:srgbClr val="000000"/>
                </a:solidFill>
                <a:latin typeface="Gill Sans"/>
                <a:cs typeface="Gill Sans"/>
              </a:rPr>
              <a:t>.</a:t>
            </a:r>
            <a:r>
              <a:rPr lang="en-US" sz="5400" dirty="0" smtClean="0">
                <a:solidFill>
                  <a:srgbClr val="0000FF"/>
                </a:solidFill>
                <a:latin typeface="Gill Sans"/>
                <a:cs typeface="Gill Sans"/>
              </a:rPr>
              <a:t> GO </a:t>
            </a:r>
            <a:r>
              <a:rPr lang="en-US" sz="5400" dirty="0" smtClean="0">
                <a:solidFill>
                  <a:srgbClr val="000090"/>
                </a:solidFill>
                <a:latin typeface="Gill Sans"/>
                <a:cs typeface="Gill Sans"/>
              </a:rPr>
              <a:t>home.</a:t>
            </a:r>
            <a:endParaRPr lang="en-US" sz="5400" dirty="0">
              <a:latin typeface="Gill Sans"/>
              <a:cs typeface="Gill Sans"/>
            </a:endParaRPr>
          </a:p>
        </p:txBody>
      </p:sp>
      <p:sp>
        <p:nvSpPr>
          <p:cNvPr id="4" name="Content Placeholder 2"/>
          <p:cNvSpPr txBox="1">
            <a:spLocks/>
          </p:cNvSpPr>
          <p:nvPr/>
        </p:nvSpPr>
        <p:spPr bwMode="auto">
          <a:xfrm>
            <a:off x="179512" y="3853408"/>
            <a:ext cx="8964488" cy="108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sz="5400" dirty="0" smtClean="0">
                <a:latin typeface="Gill Sans"/>
                <a:cs typeface="Gill Sans"/>
              </a:rPr>
              <a:t>Customer: </a:t>
            </a:r>
            <a:r>
              <a:rPr lang="en-US" sz="5400" dirty="0">
                <a:latin typeface="Gill Sans"/>
                <a:cs typeface="Gill Sans"/>
              </a:rPr>
              <a:t>T</a:t>
            </a:r>
            <a:r>
              <a:rPr lang="en-US" sz="5400" dirty="0" smtClean="0">
                <a:latin typeface="Gill Sans"/>
                <a:cs typeface="Gill Sans"/>
              </a:rPr>
              <a:t>his place </a:t>
            </a:r>
            <a:r>
              <a:rPr lang="en-US" sz="5400" dirty="0" smtClean="0">
                <a:solidFill>
                  <a:srgbClr val="0000FF"/>
                </a:solidFill>
                <a:latin typeface="Gill Sans"/>
                <a:cs typeface="Gill Sans"/>
              </a:rPr>
              <a:t>ROCK</a:t>
            </a:r>
            <a:r>
              <a:rPr lang="en-US" sz="5400" dirty="0" smtClean="0">
                <a:latin typeface="Gill Sans"/>
                <a:cs typeface="Gill Sans"/>
              </a:rPr>
              <a:t>s!</a:t>
            </a:r>
            <a:endParaRPr lang="en-US" sz="5400" dirty="0">
              <a:latin typeface="Gill Sans"/>
              <a:cs typeface="Gill Sans"/>
            </a:endParaRPr>
          </a:p>
        </p:txBody>
      </p:sp>
      <p:sp>
        <p:nvSpPr>
          <p:cNvPr id="5" name="Content Placeholder 2"/>
          <p:cNvSpPr txBox="1">
            <a:spLocks/>
          </p:cNvSpPr>
          <p:nvPr/>
        </p:nvSpPr>
        <p:spPr bwMode="auto">
          <a:xfrm>
            <a:off x="179512" y="4869160"/>
            <a:ext cx="8964488" cy="2023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US" sz="5400" dirty="0" smtClean="0">
                <a:latin typeface="Gill Sans"/>
                <a:cs typeface="Gill Sans"/>
              </a:rPr>
              <a:t>Bartender: Some customers are such a </a:t>
            </a:r>
            <a:r>
              <a:rPr lang="en-US" sz="5400" dirty="0" smtClean="0">
                <a:solidFill>
                  <a:srgbClr val="0000FF"/>
                </a:solidFill>
                <a:latin typeface="Gill Sans"/>
                <a:cs typeface="Gill Sans"/>
              </a:rPr>
              <a:t>PEN </a:t>
            </a:r>
            <a:r>
              <a:rPr lang="en-US" sz="5400" dirty="0" smtClean="0">
                <a:solidFill>
                  <a:srgbClr val="000090"/>
                </a:solidFill>
                <a:latin typeface="Gill Sans"/>
                <a:cs typeface="Gill Sans"/>
              </a:rPr>
              <a:t>(pain).</a:t>
            </a:r>
            <a:endParaRPr lang="en-US" sz="5400" dirty="0">
              <a:latin typeface="Gill Sans"/>
              <a:cs typeface="Gill Sans"/>
            </a:endParaRPr>
          </a:p>
        </p:txBody>
      </p:sp>
    </p:spTree>
    <p:extLst>
      <p:ext uri="{BB962C8B-B14F-4D97-AF65-F5344CB8AC3E}">
        <p14:creationId xmlns:p14="http://schemas.microsoft.com/office/powerpoint/2010/main" val="7393362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914400"/>
            <a:ext cx="7772400" cy="1143000"/>
          </a:xfrm>
        </p:spPr>
        <p:txBody>
          <a:bodyPr/>
          <a:lstStyle/>
          <a:p>
            <a:pPr eaLnBrk="1" hangingPunct="1"/>
            <a:r>
              <a:rPr lang="en-US" sz="5400" dirty="0">
                <a:solidFill>
                  <a:schemeClr val="tx1"/>
                </a:solidFill>
                <a:latin typeface="Marker Felt" pitchFamily="-108" charset="0"/>
              </a:rPr>
              <a:t>Choose one </a:t>
            </a:r>
            <a:r>
              <a:rPr lang="en-US" sz="5400" dirty="0">
                <a:solidFill>
                  <a:srgbClr val="8822FF"/>
                </a:solidFill>
                <a:latin typeface="Marker Felt" pitchFamily="-108" charset="0"/>
              </a:rPr>
              <a:t>traditional task </a:t>
            </a:r>
            <a:r>
              <a:rPr lang="en-US" sz="5400" dirty="0">
                <a:solidFill>
                  <a:schemeClr val="tx1"/>
                </a:solidFill>
                <a:latin typeface="Marker Felt" pitchFamily="-108" charset="0"/>
              </a:rPr>
              <a:t>you basically like (even though it is </a:t>
            </a:r>
            <a:r>
              <a:rPr lang="en-US" sz="5400" dirty="0">
                <a:solidFill>
                  <a:srgbClr val="FF1127"/>
                </a:solidFill>
                <a:latin typeface="Marker Felt" pitchFamily="-108" charset="0"/>
              </a:rPr>
              <a:t>“</a:t>
            </a:r>
            <a:r>
              <a:rPr lang="en-US" sz="5400" dirty="0">
                <a:solidFill>
                  <a:schemeClr val="tx1"/>
                </a:solidFill>
                <a:latin typeface="Marker Felt" pitchFamily="-108" charset="0"/>
              </a:rPr>
              <a:t>out of date</a:t>
            </a:r>
            <a:r>
              <a:rPr lang="en-US" sz="5400" dirty="0">
                <a:solidFill>
                  <a:srgbClr val="FF1127"/>
                </a:solidFill>
                <a:latin typeface="Marker Felt" pitchFamily="-108" charset="0"/>
              </a:rPr>
              <a:t>”</a:t>
            </a:r>
            <a:r>
              <a:rPr lang="en-US" sz="5400" dirty="0">
                <a:solidFill>
                  <a:schemeClr val="tx1"/>
                </a:solidFill>
                <a:latin typeface="Marker Felt" pitchFamily="-108" charset="0"/>
              </a:rPr>
              <a:t>)</a:t>
            </a:r>
          </a:p>
        </p:txBody>
      </p:sp>
      <p:sp>
        <p:nvSpPr>
          <p:cNvPr id="153603" name="Rectangle 3"/>
          <p:cNvSpPr>
            <a:spLocks noGrp="1" noChangeArrowheads="1"/>
          </p:cNvSpPr>
          <p:nvPr>
            <p:ph type="body" sz="half" idx="1"/>
          </p:nvPr>
        </p:nvSpPr>
        <p:spPr>
          <a:xfrm>
            <a:off x="611560" y="2492896"/>
            <a:ext cx="3810000" cy="4114800"/>
          </a:xfrm>
        </p:spPr>
        <p:txBody>
          <a:bodyPr/>
          <a:lstStyle/>
          <a:p>
            <a:pPr eaLnBrk="1" hangingPunct="1">
              <a:lnSpc>
                <a:spcPct val="90000"/>
              </a:lnSpc>
            </a:pPr>
            <a:r>
              <a:rPr lang="en-US" sz="2400" dirty="0"/>
              <a:t>Drills</a:t>
            </a:r>
          </a:p>
          <a:p>
            <a:pPr eaLnBrk="1" hangingPunct="1">
              <a:lnSpc>
                <a:spcPct val="90000"/>
              </a:lnSpc>
            </a:pPr>
            <a:r>
              <a:rPr lang="en-US" sz="2400" dirty="0"/>
              <a:t>Dictations</a:t>
            </a:r>
          </a:p>
          <a:p>
            <a:pPr eaLnBrk="1" hangingPunct="1">
              <a:lnSpc>
                <a:spcPct val="90000"/>
              </a:lnSpc>
            </a:pPr>
            <a:r>
              <a:rPr lang="en-US" sz="2400" dirty="0"/>
              <a:t>Dialogs</a:t>
            </a:r>
          </a:p>
          <a:p>
            <a:pPr eaLnBrk="1" hangingPunct="1">
              <a:lnSpc>
                <a:spcPct val="90000"/>
              </a:lnSpc>
            </a:pPr>
            <a:r>
              <a:rPr lang="en-US" sz="2400" dirty="0"/>
              <a:t>Oral reading</a:t>
            </a:r>
          </a:p>
          <a:p>
            <a:pPr eaLnBrk="1" hangingPunct="1">
              <a:lnSpc>
                <a:spcPct val="90000"/>
              </a:lnSpc>
            </a:pPr>
            <a:r>
              <a:rPr lang="en-US" sz="2400" dirty="0"/>
              <a:t>Translation</a:t>
            </a:r>
          </a:p>
          <a:p>
            <a:pPr eaLnBrk="1" hangingPunct="1">
              <a:lnSpc>
                <a:spcPct val="90000"/>
              </a:lnSpc>
            </a:pPr>
            <a:r>
              <a:rPr lang="en-US" sz="2400" dirty="0"/>
              <a:t>Pronunciation work</a:t>
            </a:r>
          </a:p>
          <a:p>
            <a:pPr eaLnBrk="1" hangingPunct="1">
              <a:lnSpc>
                <a:spcPct val="90000"/>
              </a:lnSpc>
            </a:pPr>
            <a:r>
              <a:rPr lang="en-US" sz="2400" dirty="0" err="1">
                <a:solidFill>
                  <a:srgbClr val="8822FF"/>
                </a:solidFill>
              </a:rPr>
              <a:t>Pairwork</a:t>
            </a:r>
            <a:endParaRPr lang="en-US" sz="2400" dirty="0">
              <a:solidFill>
                <a:srgbClr val="8822FF"/>
              </a:solidFill>
            </a:endParaRPr>
          </a:p>
          <a:p>
            <a:pPr eaLnBrk="1" hangingPunct="1">
              <a:lnSpc>
                <a:spcPct val="90000"/>
              </a:lnSpc>
            </a:pPr>
            <a:r>
              <a:rPr lang="en-US" sz="2400" dirty="0">
                <a:solidFill>
                  <a:srgbClr val="8822FF"/>
                </a:solidFill>
              </a:rPr>
              <a:t>Drama technique</a:t>
            </a:r>
          </a:p>
          <a:p>
            <a:pPr eaLnBrk="1" hangingPunct="1">
              <a:lnSpc>
                <a:spcPct val="90000"/>
              </a:lnSpc>
            </a:pPr>
            <a:r>
              <a:rPr lang="en-US" sz="2400" dirty="0">
                <a:solidFill>
                  <a:srgbClr val="8822FF"/>
                </a:solidFill>
              </a:rPr>
              <a:t>Guided visualization</a:t>
            </a:r>
          </a:p>
          <a:p>
            <a:pPr eaLnBrk="1" hangingPunct="1">
              <a:lnSpc>
                <a:spcPct val="90000"/>
              </a:lnSpc>
            </a:pPr>
            <a:r>
              <a:rPr lang="en-US" sz="2400" dirty="0">
                <a:solidFill>
                  <a:srgbClr val="8822FF"/>
                </a:solidFill>
              </a:rPr>
              <a:t>Inner voice</a:t>
            </a:r>
          </a:p>
          <a:p>
            <a:pPr eaLnBrk="1" hangingPunct="1">
              <a:lnSpc>
                <a:spcPct val="90000"/>
              </a:lnSpc>
            </a:pPr>
            <a:endParaRPr lang="en-US" sz="2000" dirty="0"/>
          </a:p>
        </p:txBody>
      </p:sp>
      <p:sp>
        <p:nvSpPr>
          <p:cNvPr id="153604" name="Rectangle 4"/>
          <p:cNvSpPr>
            <a:spLocks noGrp="1" noChangeArrowheads="1"/>
          </p:cNvSpPr>
          <p:nvPr>
            <p:ph type="body" sz="half" idx="2"/>
          </p:nvPr>
        </p:nvSpPr>
        <p:spPr>
          <a:xfrm>
            <a:off x="4267200" y="3124200"/>
            <a:ext cx="4495800" cy="4114800"/>
          </a:xfrm>
        </p:spPr>
        <p:txBody>
          <a:bodyPr/>
          <a:lstStyle/>
          <a:p>
            <a:pPr eaLnBrk="1" hangingPunct="1">
              <a:buFontTx/>
              <a:buNone/>
            </a:pPr>
            <a:r>
              <a:rPr lang="en-US"/>
              <a:t>Many people criticize it. </a:t>
            </a:r>
          </a:p>
          <a:p>
            <a:pPr eaLnBrk="1" hangingPunct="1">
              <a:buFontTx/>
              <a:buNone/>
            </a:pPr>
            <a:r>
              <a:rPr lang="en-US"/>
              <a:t>What are their objections?</a:t>
            </a:r>
          </a:p>
          <a:p>
            <a:pPr eaLnBrk="1" hangingPunct="1">
              <a:buFontTx/>
              <a:buNone/>
            </a:pPr>
            <a:r>
              <a:rPr lang="en-US">
                <a:solidFill>
                  <a:srgbClr val="FF1127"/>
                </a:solidFill>
              </a:rPr>
              <a:t>It is </a:t>
            </a:r>
            <a:r>
              <a:rPr lang="en-US" i="1">
                <a:solidFill>
                  <a:srgbClr val="FF1127"/>
                </a:solidFill>
              </a:rPr>
              <a:t>x</a:t>
            </a:r>
            <a:r>
              <a:rPr lang="en-US">
                <a:solidFill>
                  <a:srgbClr val="FF1127"/>
                </a:solidFill>
              </a:rPr>
              <a:t>. Tasks should be </a:t>
            </a:r>
            <a:r>
              <a:rPr lang="en-US" i="1">
                <a:solidFill>
                  <a:srgbClr val="FF1127"/>
                </a:solidFill>
              </a:rPr>
              <a:t>y.</a:t>
            </a:r>
          </a:p>
          <a:p>
            <a:pPr eaLnBrk="1" hangingPunct="1">
              <a:buFontTx/>
              <a:buNone/>
            </a:pPr>
            <a:r>
              <a:rPr lang="en-US">
                <a:solidFill>
                  <a:srgbClr val="1E12FF"/>
                </a:solidFill>
              </a:rPr>
              <a:t>Dictation is very bottom-up.</a:t>
            </a:r>
          </a:p>
          <a:p>
            <a:pPr eaLnBrk="1" hangingPunct="1">
              <a:buFontTx/>
              <a:buNone/>
            </a:pPr>
            <a:r>
              <a:rPr lang="en-US">
                <a:solidFill>
                  <a:srgbClr val="1E12FF"/>
                </a:solidFill>
              </a:rPr>
              <a:t>Task should be more balanced.</a:t>
            </a:r>
          </a:p>
          <a:p>
            <a:pPr eaLnBrk="1" hangingPunct="1">
              <a:buFontTx/>
              <a:buNone/>
            </a:pPr>
            <a:endParaRPr lang="en-US"/>
          </a:p>
          <a:p>
            <a:pPr eaLnBrk="1" hangingPunct="1">
              <a:buFontTx/>
              <a:buNone/>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z="5400">
                <a:solidFill>
                  <a:srgbClr val="8822FF"/>
                </a:solidFill>
                <a:latin typeface="Marker Felt" pitchFamily="-108" charset="0"/>
              </a:rPr>
              <a:t>Traditional tasks </a:t>
            </a:r>
            <a:endParaRPr lang="en-US" sz="5400">
              <a:solidFill>
                <a:schemeClr val="tx1"/>
              </a:solidFill>
              <a:latin typeface="Marker Felt" pitchFamily="-108" charset="0"/>
            </a:endParaRPr>
          </a:p>
        </p:txBody>
      </p:sp>
      <p:pic>
        <p:nvPicPr>
          <p:cNvPr id="131075" name="Picture 3"/>
          <p:cNvPicPr>
            <a:picLocks noChangeAspect="1" noChangeArrowheads="1"/>
          </p:cNvPicPr>
          <p:nvPr/>
        </p:nvPicPr>
        <p:blipFill>
          <a:blip r:embed="rId3"/>
          <a:srcRect/>
          <a:stretch>
            <a:fillRect/>
          </a:stretch>
        </p:blipFill>
        <p:spPr bwMode="auto">
          <a:xfrm>
            <a:off x="5410200" y="2590800"/>
            <a:ext cx="2776538" cy="3962400"/>
          </a:xfrm>
          <a:prstGeom prst="rect">
            <a:avLst/>
          </a:prstGeom>
          <a:noFill/>
          <a:ln w="9525">
            <a:noFill/>
            <a:miter lim="800000"/>
            <a:headEnd/>
            <a:tailEnd/>
          </a:ln>
        </p:spPr>
      </p:pic>
      <p:sp>
        <p:nvSpPr>
          <p:cNvPr id="131076" name="AutoShape 4"/>
          <p:cNvSpPr>
            <a:spLocks noChangeArrowheads="1"/>
          </p:cNvSpPr>
          <p:nvPr/>
        </p:nvSpPr>
        <p:spPr bwMode="auto">
          <a:xfrm>
            <a:off x="4343400" y="1752600"/>
            <a:ext cx="5029200" cy="1066800"/>
          </a:xfrm>
          <a:prstGeom prst="wedgeEllipseCallout">
            <a:avLst>
              <a:gd name="adj1" fmla="val 10986"/>
              <a:gd name="adj2" fmla="val 131398"/>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1" hangingPunct="1"/>
            <a:r>
              <a:rPr lang="en-US" sz="3200" b="1">
                <a:latin typeface="Palatino" pitchFamily="-108" charset="0"/>
              </a:rPr>
              <a:t>Ready with ideas?</a:t>
            </a:r>
          </a:p>
        </p:txBody>
      </p:sp>
      <p:sp>
        <p:nvSpPr>
          <p:cNvPr id="131077" name="AutoShape 5"/>
          <p:cNvSpPr>
            <a:spLocks noGrp="1" noChangeArrowheads="1"/>
          </p:cNvSpPr>
          <p:nvPr>
            <p:ph type="body" sz="half" idx="2"/>
          </p:nvPr>
        </p:nvSpPr>
        <p:spPr>
          <a:xfrm>
            <a:off x="457200" y="1676400"/>
            <a:ext cx="3429000" cy="2362200"/>
          </a:xfrm>
          <a:prstGeom prst="cloudCallout">
            <a:avLst>
              <a:gd name="adj1" fmla="val 113750"/>
              <a:gd name="adj2" fmla="val 35685"/>
            </a:avLst>
          </a:prstGeom>
          <a:solidFill>
            <a:schemeClr val="accent1"/>
          </a:solidFill>
          <a:ln>
            <a:solidFill>
              <a:schemeClr val="tx1"/>
            </a:solidFill>
            <a:round/>
          </a:ln>
        </p:spPr>
        <p:txBody>
          <a:bodyPr/>
          <a:lstStyle/>
          <a:p>
            <a:pPr algn="ctr" eaLnBrk="1" hangingPunct="1">
              <a:lnSpc>
                <a:spcPct val="90000"/>
              </a:lnSpc>
              <a:spcBef>
                <a:spcPct val="0"/>
              </a:spcBef>
              <a:buFontTx/>
              <a:buNone/>
            </a:pPr>
            <a:r>
              <a:rPr lang="en-US" sz="3200">
                <a:solidFill>
                  <a:srgbClr val="1E12FF"/>
                </a:solidFill>
                <a:latin typeface="Marker Felt" pitchFamily="-108" charset="0"/>
              </a:rPr>
              <a:t>Strip it down to the basics.</a:t>
            </a:r>
            <a:endParaRPr lang="en-US" sz="2000">
              <a:solidFill>
                <a:srgbClr val="1E12FF"/>
              </a:solidFill>
              <a:latin typeface="Marker Felt" pitchFamily="-108" charset="0"/>
            </a:endParaRPr>
          </a:p>
        </p:txBody>
      </p:sp>
      <p:sp>
        <p:nvSpPr>
          <p:cNvPr id="155654" name="Rectangle 6"/>
          <p:cNvSpPr>
            <a:spLocks noChangeArrowheads="1"/>
          </p:cNvSpPr>
          <p:nvPr/>
        </p:nvSpPr>
        <p:spPr bwMode="auto">
          <a:xfrm>
            <a:off x="2828925" y="2655888"/>
            <a:ext cx="171450" cy="579437"/>
          </a:xfrm>
          <a:prstGeom prst="rect">
            <a:avLst/>
          </a:prstGeom>
          <a:noFill/>
          <a:ln w="9525">
            <a:noFill/>
            <a:miter lim="800000"/>
            <a:headEnd/>
            <a:tailEnd/>
          </a:ln>
        </p:spPr>
        <p:txBody>
          <a:bodyPr wrap="none">
            <a:prstTxWarp prst="textNoShape">
              <a:avLst/>
            </a:prstTxWarp>
            <a:spAutoFit/>
          </a:bodyPr>
          <a:lstStyle/>
          <a:p>
            <a:pPr eaLnBrk="1" hangingPunct="1"/>
            <a:endParaRPr lang="en-US" sz="3200">
              <a:latin typeface="Palatino" pitchFamily="-108" charset="0"/>
            </a:endParaRPr>
          </a:p>
        </p:txBody>
      </p:sp>
      <p:pic>
        <p:nvPicPr>
          <p:cNvPr id="131079" name="Picture 7"/>
          <p:cNvPicPr>
            <a:picLocks noChangeAspect="1" noChangeArrowheads="1"/>
          </p:cNvPicPr>
          <p:nvPr/>
        </p:nvPicPr>
        <p:blipFill>
          <a:blip r:embed="rId4"/>
          <a:srcRect/>
          <a:stretch>
            <a:fillRect/>
          </a:stretch>
        </p:blipFill>
        <p:spPr bwMode="auto">
          <a:xfrm>
            <a:off x="5257800" y="2667000"/>
            <a:ext cx="3013075" cy="4191000"/>
          </a:xfrm>
          <a:prstGeom prst="rect">
            <a:avLst/>
          </a:prstGeom>
          <a:noFill/>
          <a:ln w="9525">
            <a:noFill/>
            <a:miter lim="800000"/>
            <a:headEnd/>
            <a:tailEnd/>
          </a:ln>
        </p:spPr>
      </p:pic>
      <p:sp>
        <p:nvSpPr>
          <p:cNvPr id="131080" name="AutoShape 8"/>
          <p:cNvSpPr>
            <a:spLocks noChangeArrowheads="1"/>
          </p:cNvSpPr>
          <p:nvPr/>
        </p:nvSpPr>
        <p:spPr bwMode="auto">
          <a:xfrm>
            <a:off x="533400" y="3886200"/>
            <a:ext cx="4572000" cy="2362200"/>
          </a:xfrm>
          <a:prstGeom prst="cloudCallout">
            <a:avLst>
              <a:gd name="adj1" fmla="val 86097"/>
              <a:gd name="adj2" fmla="val -46505"/>
            </a:avLst>
          </a:prstGeom>
          <a:solidFill>
            <a:schemeClr val="accent1"/>
          </a:solidFill>
          <a:ln w="9525">
            <a:solidFill>
              <a:schemeClr val="tx1"/>
            </a:solidFill>
            <a:round/>
            <a:headEnd/>
            <a:tailEnd/>
          </a:ln>
        </p:spPr>
        <p:txBody>
          <a:bodyPr>
            <a:prstTxWarp prst="textNoShape">
              <a:avLst/>
            </a:prstTxWarp>
          </a:bodyPr>
          <a:lstStyle/>
          <a:p>
            <a:pPr marL="342900" indent="-342900" eaLnBrk="1" hangingPunct="1">
              <a:lnSpc>
                <a:spcPct val="90000"/>
              </a:lnSpc>
            </a:pPr>
            <a:endParaRPr lang="en-US" sz="3600">
              <a:solidFill>
                <a:srgbClr val="FF1127"/>
              </a:solidFill>
              <a:latin typeface="Marker Felt" pitchFamily="-108" charset="0"/>
            </a:endParaRPr>
          </a:p>
          <a:p>
            <a:pPr marL="342900" indent="-342900" eaLnBrk="1" hangingPunct="1">
              <a:lnSpc>
                <a:spcPct val="90000"/>
              </a:lnSpc>
            </a:pPr>
            <a:r>
              <a:rPr lang="en-US" sz="3600">
                <a:solidFill>
                  <a:srgbClr val="FF1127"/>
                </a:solidFill>
                <a:latin typeface="Marker Felt" pitchFamily="-108" charset="0"/>
              </a:rPr>
              <a:t>How can you reinvent it?</a:t>
            </a:r>
            <a:endParaRPr lang="en-US">
              <a:solidFill>
                <a:srgbClr val="1E12FF"/>
              </a:solidFill>
              <a:latin typeface="Marker Felt"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075"/>
                                        </p:tgtEl>
                                        <p:attrNameLst>
                                          <p:attrName>style.visibility</p:attrName>
                                        </p:attrNameLst>
                                      </p:cBhvr>
                                      <p:to>
                                        <p:strVal val="visible"/>
                                      </p:to>
                                    </p:set>
                                    <p:animEffect transition="in" filter="fade">
                                      <p:cBhvr>
                                        <p:cTn id="7" dur="500"/>
                                        <p:tgtEl>
                                          <p:spTgt spid="131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1076"/>
                                        </p:tgtEl>
                                        <p:attrNameLst>
                                          <p:attrName>style.visibility</p:attrName>
                                        </p:attrNameLst>
                                      </p:cBhvr>
                                      <p:to>
                                        <p:strVal val="visible"/>
                                      </p:to>
                                    </p:set>
                                    <p:animEffect transition="in" filter="fade">
                                      <p:cBhvr>
                                        <p:cTn id="12" dur="500"/>
                                        <p:tgtEl>
                                          <p:spTgt spid="131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1077">
                                            <p:txEl>
                                              <p:pRg st="0" end="0"/>
                                            </p:txEl>
                                          </p:spTgt>
                                        </p:tgtEl>
                                        <p:attrNameLst>
                                          <p:attrName>style.visibility</p:attrName>
                                        </p:attrNameLst>
                                      </p:cBhvr>
                                      <p:to>
                                        <p:strVal val="visible"/>
                                      </p:to>
                                    </p:set>
                                    <p:animEffect transition="in" filter="fade">
                                      <p:cBhvr>
                                        <p:cTn id="17" dur="500"/>
                                        <p:tgtEl>
                                          <p:spTgt spid="13107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1080">
                                            <p:txEl>
                                              <p:pRg st="1" end="1"/>
                                            </p:txEl>
                                          </p:spTgt>
                                        </p:tgtEl>
                                        <p:attrNameLst>
                                          <p:attrName>style.visibility</p:attrName>
                                        </p:attrNameLst>
                                      </p:cBhvr>
                                      <p:to>
                                        <p:strVal val="visible"/>
                                      </p:to>
                                    </p:set>
                                    <p:animEffect transition="in" filter="fade">
                                      <p:cBhvr>
                                        <p:cTn id="22" dur="500"/>
                                        <p:tgtEl>
                                          <p:spTgt spid="131080">
                                            <p:txEl>
                                              <p:pRg st="1" end="1"/>
                                            </p:txEl>
                                          </p:spTgt>
                                        </p:tgtEl>
                                      </p:cBhvr>
                                    </p:animEffect>
                                  </p:childTnLst>
                                </p:cTn>
                              </p:par>
                            </p:childTnLst>
                          </p:cTn>
                        </p:par>
                        <p:par>
                          <p:cTn id="23" fill="hold">
                            <p:stCondLst>
                              <p:cond delay="500"/>
                            </p:stCondLst>
                            <p:childTnLst>
                              <p:par>
                                <p:cTn id="24" presetID="10" presetClass="exit" presetSubtype="0" fill="hold" nodeType="afterEffect">
                                  <p:stCondLst>
                                    <p:cond delay="1000"/>
                                  </p:stCondLst>
                                  <p:childTnLst>
                                    <p:animEffect transition="out" filter="fade">
                                      <p:cBhvr>
                                        <p:cTn id="25" dur="500"/>
                                        <p:tgtEl>
                                          <p:spTgt spid="131075"/>
                                        </p:tgtEl>
                                      </p:cBhvr>
                                    </p:animEffect>
                                    <p:set>
                                      <p:cBhvr>
                                        <p:cTn id="26" dur="1" fill="hold">
                                          <p:stCondLst>
                                            <p:cond delay="499"/>
                                          </p:stCondLst>
                                        </p:cTn>
                                        <p:tgtEl>
                                          <p:spTgt spid="131075"/>
                                        </p:tgtEl>
                                        <p:attrNameLst>
                                          <p:attrName>style.visibility</p:attrName>
                                        </p:attrNameLst>
                                      </p:cBhvr>
                                      <p:to>
                                        <p:strVal val="hidden"/>
                                      </p:to>
                                    </p:se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31079"/>
                                        </p:tgtEl>
                                        <p:attrNameLst>
                                          <p:attrName>style.visibility</p:attrName>
                                        </p:attrNameLst>
                                      </p:cBhvr>
                                      <p:to>
                                        <p:strVal val="visible"/>
                                      </p:to>
                                    </p:set>
                                    <p:animEffect transition="in" filter="fade">
                                      <p:cBhvr>
                                        <p:cTn id="30" dur="500"/>
                                        <p:tgtEl>
                                          <p:spTgt spid="13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animBg="1" autoUpdateAnimBg="0"/>
      <p:bldP spid="131077" grpId="0" build="p" autoUpdateAnimBg="0"/>
      <p:bldP spid="131080"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endParaRPr lang="en-US"/>
          </a:p>
        </p:txBody>
      </p:sp>
      <p:sp>
        <p:nvSpPr>
          <p:cNvPr id="157699"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7701" name="Picture 5"/>
          <p:cNvPicPr>
            <a:picLocks noChangeAspect="1"/>
          </p:cNvPicPr>
          <p:nvPr/>
        </p:nvPicPr>
        <p:blipFill>
          <a:blip r:embed="rId2"/>
          <a:srcRect/>
          <a:stretch>
            <a:fillRect/>
          </a:stretch>
        </p:blipFill>
        <p:spPr bwMode="auto">
          <a:xfrm>
            <a:off x="2057400" y="0"/>
            <a:ext cx="7086600" cy="4949825"/>
          </a:xfrm>
          <a:prstGeom prst="rect">
            <a:avLst/>
          </a:prstGeom>
          <a:noFill/>
          <a:ln w="9525">
            <a:noFill/>
            <a:miter lim="800000"/>
            <a:headEnd/>
            <a:tailEnd/>
          </a:ln>
        </p:spPr>
      </p:pic>
      <p:sp>
        <p:nvSpPr>
          <p:cNvPr id="7" name="TextBox 6"/>
          <p:cNvSpPr txBox="1">
            <a:spLocks noChangeArrowheads="1"/>
          </p:cNvSpPr>
          <p:nvPr/>
        </p:nvSpPr>
        <p:spPr bwMode="auto">
          <a:xfrm>
            <a:off x="377825" y="257175"/>
            <a:ext cx="4367213" cy="1016000"/>
          </a:xfrm>
          <a:prstGeom prst="rect">
            <a:avLst/>
          </a:prstGeom>
          <a:noFill/>
          <a:ln w="9525">
            <a:noFill/>
            <a:miter lim="800000"/>
            <a:headEnd/>
            <a:tailEnd/>
          </a:ln>
        </p:spPr>
        <p:txBody>
          <a:bodyPr>
            <a:prstTxWarp prst="textNoShape">
              <a:avLst/>
            </a:prstTxWarp>
            <a:spAutoFit/>
          </a:bodyPr>
          <a:lstStyle/>
          <a:p>
            <a:r>
              <a:rPr lang="en-US" sz="6000" b="1" dirty="0">
                <a:solidFill>
                  <a:srgbClr val="FFFF00"/>
                </a:solidFill>
                <a:latin typeface="Gill Sans" pitchFamily="-108" charset="0"/>
                <a:ea typeface="Gill Sans" pitchFamily="-108" charset="0"/>
                <a:cs typeface="Gill Sans" pitchFamily="-108" charset="0"/>
              </a:rPr>
              <a:t>Dictation</a:t>
            </a:r>
          </a:p>
        </p:txBody>
      </p:sp>
      <p:sp>
        <p:nvSpPr>
          <p:cNvPr id="8" name="TextBox 7"/>
          <p:cNvSpPr txBox="1">
            <a:spLocks noChangeArrowheads="1"/>
          </p:cNvSpPr>
          <p:nvPr/>
        </p:nvSpPr>
        <p:spPr bwMode="auto">
          <a:xfrm>
            <a:off x="0" y="4960938"/>
            <a:ext cx="10210800" cy="830262"/>
          </a:xfrm>
          <a:prstGeom prst="rect">
            <a:avLst/>
          </a:prstGeom>
          <a:noFill/>
          <a:ln w="9525">
            <a:noFill/>
            <a:miter lim="800000"/>
            <a:headEnd/>
            <a:tailEnd/>
          </a:ln>
        </p:spPr>
        <p:txBody>
          <a:bodyPr>
            <a:prstTxWarp prst="textNoShape">
              <a:avLst/>
            </a:prstTxWarp>
            <a:spAutoFit/>
          </a:bodyPr>
          <a:lstStyle/>
          <a:p>
            <a:r>
              <a:rPr lang="en-US" sz="4800">
                <a:solidFill>
                  <a:srgbClr val="FFFF00"/>
                </a:solidFill>
                <a:latin typeface="Chalkduster" pitchFamily="-108" charset="0"/>
                <a:ea typeface="Chalkduster" pitchFamily="-108" charset="0"/>
                <a:cs typeface="Chalkduster" pitchFamily="-108" charset="0"/>
              </a:rPr>
              <a:t>tinyurl.com/EnglishIn3D</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609600" y="685800"/>
            <a:ext cx="7772400" cy="1143000"/>
          </a:xfrm>
        </p:spPr>
        <p:txBody>
          <a:bodyPr/>
          <a:lstStyle/>
          <a:p>
            <a:pPr eaLnBrk="1" hangingPunct="1"/>
            <a:r>
              <a:rPr lang="en-US" sz="8000" b="1">
                <a:solidFill>
                  <a:srgbClr val="1E16EB"/>
                </a:solidFill>
                <a:latin typeface="Gill Sans" pitchFamily="-108" charset="0"/>
              </a:rPr>
              <a:t>English in</a:t>
            </a:r>
            <a:endParaRPr lang="en-US"/>
          </a:p>
        </p:txBody>
      </p:sp>
      <p:sp>
        <p:nvSpPr>
          <p:cNvPr id="158723" name="Rectangle 3"/>
          <p:cNvSpPr>
            <a:spLocks noGrp="1" noChangeArrowheads="1"/>
          </p:cNvSpPr>
          <p:nvPr>
            <p:ph type="subTitle" idx="1"/>
          </p:nvPr>
        </p:nvSpPr>
        <p:spPr>
          <a:xfrm>
            <a:off x="2819400" y="3886200"/>
            <a:ext cx="5867400" cy="1752600"/>
          </a:xfrm>
        </p:spPr>
        <p:txBody>
          <a:bodyPr/>
          <a:lstStyle/>
          <a:p>
            <a:pPr algn="r" eaLnBrk="1" hangingPunct="1"/>
            <a:r>
              <a:rPr lang="en-US" sz="8000" b="1" smtClean="0">
                <a:solidFill>
                  <a:srgbClr val="000000"/>
                </a:solidFill>
                <a:latin typeface="Gill Sans" pitchFamily="-108" charset="0"/>
              </a:rPr>
              <a:t>conclusion</a:t>
            </a:r>
            <a:endParaRPr lang="en-US" sz="8000" smtClean="0"/>
          </a:p>
        </p:txBody>
      </p:sp>
      <p:pic>
        <p:nvPicPr>
          <p:cNvPr id="158724" name="Picture 4"/>
          <p:cNvPicPr>
            <a:picLocks noChangeAspect="1" noChangeArrowheads="1"/>
          </p:cNvPicPr>
          <p:nvPr/>
        </p:nvPicPr>
        <p:blipFill>
          <a:blip r:embed="rId3"/>
          <a:srcRect/>
          <a:stretch>
            <a:fillRect/>
          </a:stretch>
        </p:blipFill>
        <p:spPr bwMode="auto">
          <a:xfrm>
            <a:off x="2819400" y="1828800"/>
            <a:ext cx="2133600" cy="2133600"/>
          </a:xfrm>
          <a:prstGeom prst="rect">
            <a:avLst/>
          </a:prstGeom>
          <a:noFill/>
          <a:ln w="9525">
            <a:noFill/>
            <a:miter lim="800000"/>
            <a:headEnd/>
            <a:tailEnd/>
          </a:ln>
        </p:spPr>
      </p:pic>
      <p:pic>
        <p:nvPicPr>
          <p:cNvPr id="158725" name="Picture 5"/>
          <p:cNvPicPr>
            <a:picLocks noChangeAspect="1" noChangeArrowheads="1"/>
          </p:cNvPicPr>
          <p:nvPr/>
        </p:nvPicPr>
        <p:blipFill>
          <a:blip r:embed="rId4"/>
          <a:srcRect/>
          <a:stretch>
            <a:fillRect/>
          </a:stretch>
        </p:blipFill>
        <p:spPr bwMode="auto">
          <a:xfrm>
            <a:off x="4495800" y="1905000"/>
            <a:ext cx="2133600" cy="2133600"/>
          </a:xfrm>
          <a:prstGeom prst="rect">
            <a:avLst/>
          </a:prstGeom>
          <a:noFill/>
          <a:ln w="9525">
            <a:noFill/>
            <a:miter lim="800000"/>
            <a:headEnd/>
            <a:tailEnd/>
          </a:ln>
        </p:spPr>
      </p:pic>
      <p:sp>
        <p:nvSpPr>
          <p:cNvPr id="6" name="TextBox 5"/>
          <p:cNvSpPr txBox="1">
            <a:spLocks noChangeArrowheads="1"/>
          </p:cNvSpPr>
          <p:nvPr/>
        </p:nvSpPr>
        <p:spPr bwMode="auto">
          <a:xfrm>
            <a:off x="2133600" y="3905225"/>
            <a:ext cx="1150938" cy="1323975"/>
          </a:xfrm>
          <a:prstGeom prst="rect">
            <a:avLst/>
          </a:prstGeom>
          <a:noFill/>
          <a:ln w="9525">
            <a:noFill/>
            <a:miter lim="800000"/>
            <a:headEnd/>
            <a:tailEnd/>
          </a:ln>
        </p:spPr>
        <p:txBody>
          <a:bodyPr wrap="none">
            <a:prstTxWarp prst="textNoShape">
              <a:avLst/>
            </a:prstTxWarp>
            <a:spAutoFit/>
          </a:bodyPr>
          <a:lstStyle/>
          <a:p>
            <a:r>
              <a:rPr lang="en-US" sz="8000" b="1" dirty="0">
                <a:solidFill>
                  <a:srgbClr val="000000"/>
                </a:solidFill>
                <a:latin typeface="Gill Sans" pitchFamily="-108" charset="0"/>
              </a:rPr>
              <a:t>in</a:t>
            </a:r>
            <a:endParaRPr lang="en-US" sz="80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xfrm>
            <a:off x="3886200" y="1905000"/>
            <a:ext cx="7772400" cy="4114800"/>
          </a:xfrm>
        </p:spPr>
        <p:txBody>
          <a:bodyPr/>
          <a:lstStyle/>
          <a:p>
            <a:pPr eaLnBrk="1" hangingPunct="1">
              <a:buFontTx/>
              <a:buNone/>
            </a:pPr>
            <a:r>
              <a:rPr lang="en-US" sz="4000"/>
              <a:t>	</a:t>
            </a:r>
            <a:endParaRPr lang="en-US"/>
          </a:p>
        </p:txBody>
      </p:sp>
      <p:sp>
        <p:nvSpPr>
          <p:cNvPr id="160771" name="Rectangle 6"/>
          <p:cNvSpPr>
            <a:spLocks noGrp="1" noChangeArrowheads="1"/>
          </p:cNvSpPr>
          <p:nvPr>
            <p:ph type="title"/>
          </p:nvPr>
        </p:nvSpPr>
        <p:spPr>
          <a:noFill/>
        </p:spPr>
        <p:txBody>
          <a:bodyPr/>
          <a:lstStyle/>
          <a:p>
            <a:pPr algn="l" eaLnBrk="1" hangingPunct="1">
              <a:spcBef>
                <a:spcPct val="20000"/>
              </a:spcBef>
            </a:pPr>
            <a:r>
              <a:rPr lang="en-US" sz="4000">
                <a:solidFill>
                  <a:schemeClr val="bg1"/>
                </a:solidFill>
              </a:rPr>
              <a:t>Traveler, there is </a:t>
            </a:r>
            <a:br>
              <a:rPr lang="en-US" sz="4000">
                <a:solidFill>
                  <a:schemeClr val="bg1"/>
                </a:solidFill>
              </a:rPr>
            </a:br>
            <a:r>
              <a:rPr lang="en-US" sz="4000">
                <a:solidFill>
                  <a:schemeClr val="bg1"/>
                </a:solidFill>
              </a:rPr>
              <a:t>	no path</a:t>
            </a:r>
            <a:br>
              <a:rPr lang="en-US" sz="4000">
                <a:solidFill>
                  <a:schemeClr val="bg1"/>
                </a:solidFill>
              </a:rPr>
            </a:br>
            <a:r>
              <a:rPr lang="en-US" sz="4000">
                <a:solidFill>
                  <a:schemeClr val="bg1"/>
                </a:solidFill>
              </a:rPr>
              <a:t>		One makes the </a:t>
            </a:r>
            <a:br>
              <a:rPr lang="en-US" sz="4000">
                <a:solidFill>
                  <a:schemeClr val="bg1"/>
                </a:solidFill>
              </a:rPr>
            </a:br>
            <a:r>
              <a:rPr lang="en-US" sz="4000">
                <a:solidFill>
                  <a:schemeClr val="bg1"/>
                </a:solidFill>
              </a:rPr>
              <a:t>		</a:t>
            </a:r>
            <a:r>
              <a:rPr lang="en-US" sz="3200">
                <a:solidFill>
                  <a:schemeClr val="bg1"/>
                </a:solidFill>
              </a:rPr>
              <a:t>- </a:t>
            </a:r>
            <a:r>
              <a:rPr lang="en-US" sz="2400">
                <a:solidFill>
                  <a:schemeClr val="bg1"/>
                </a:solidFill>
              </a:rPr>
              <a:t>Antonio Machado</a:t>
            </a:r>
            <a:endParaRPr lang="en-US" sz="2400">
              <a:solidFill>
                <a:schemeClr val="tx1"/>
              </a:solidFill>
            </a:endParaRPr>
          </a:p>
        </p:txBody>
      </p:sp>
      <p:pic>
        <p:nvPicPr>
          <p:cNvPr id="160772" name="Picture 9"/>
          <p:cNvPicPr>
            <a:picLocks noChangeAspect="1" noChangeArrowheads="1"/>
          </p:cNvPicPr>
          <p:nvPr/>
        </p:nvPicPr>
        <p:blipFill>
          <a:blip r:embed="rId3"/>
          <a:srcRect/>
          <a:stretch>
            <a:fillRect/>
          </a:stretch>
        </p:blipFill>
        <p:spPr bwMode="auto">
          <a:xfrm>
            <a:off x="-756592" y="-914400"/>
            <a:ext cx="10729192" cy="9599613"/>
          </a:xfrm>
          <a:prstGeom prst="rect">
            <a:avLst/>
          </a:prstGeom>
          <a:noFill/>
          <a:ln w="9525">
            <a:noFill/>
            <a:miter lim="800000"/>
            <a:headEnd/>
            <a:tailEnd/>
          </a:ln>
        </p:spPr>
      </p:pic>
      <p:sp>
        <p:nvSpPr>
          <p:cNvPr id="160773" name="TextBox 7"/>
          <p:cNvSpPr txBox="1">
            <a:spLocks noChangeArrowheads="1"/>
          </p:cNvSpPr>
          <p:nvPr/>
        </p:nvSpPr>
        <p:spPr bwMode="auto">
          <a:xfrm>
            <a:off x="0" y="0"/>
            <a:ext cx="8880475" cy="1347788"/>
          </a:xfrm>
          <a:prstGeom prst="rect">
            <a:avLst/>
          </a:prstGeom>
          <a:noFill/>
          <a:ln w="9525">
            <a:noFill/>
            <a:miter lim="800000"/>
            <a:headEnd/>
            <a:tailEnd/>
          </a:ln>
        </p:spPr>
        <p:txBody>
          <a:bodyPr wrap="none">
            <a:prstTxWarp prst="textNoShape">
              <a:avLst/>
            </a:prstTxWarp>
            <a:spAutoFit/>
          </a:bodyPr>
          <a:lstStyle/>
          <a:p>
            <a:pPr eaLnBrk="1" hangingPunct="1">
              <a:spcBef>
                <a:spcPct val="20000"/>
              </a:spcBef>
            </a:pPr>
            <a:r>
              <a:rPr lang="en-US" sz="6000">
                <a:solidFill>
                  <a:srgbClr val="FFFF00"/>
                </a:solidFill>
              </a:rPr>
              <a:t>Traveler, there is no path</a:t>
            </a:r>
            <a:r>
              <a:rPr lang="en-US" sz="6000">
                <a:solidFill>
                  <a:schemeClr val="bg1"/>
                </a:solidFill>
              </a:rPr>
              <a:t>.</a:t>
            </a:r>
          </a:p>
          <a:p>
            <a:pPr eaLnBrk="1" hangingPunct="1">
              <a:spcBef>
                <a:spcPct val="20000"/>
              </a:spcBef>
            </a:pPr>
            <a:r>
              <a:rPr lang="en-US" sz="1800">
                <a:solidFill>
                  <a:schemeClr val="bg1"/>
                </a:solidFill>
              </a:rPr>
              <a:t>		</a:t>
            </a:r>
            <a:endParaRPr lang="en-US"/>
          </a:p>
        </p:txBody>
      </p:sp>
      <p:sp>
        <p:nvSpPr>
          <p:cNvPr id="9" name="TextBox 8"/>
          <p:cNvSpPr txBox="1">
            <a:spLocks noChangeArrowheads="1"/>
          </p:cNvSpPr>
          <p:nvPr/>
        </p:nvSpPr>
        <p:spPr bwMode="auto">
          <a:xfrm>
            <a:off x="179512" y="1219200"/>
            <a:ext cx="9159875" cy="5595938"/>
          </a:xfrm>
          <a:prstGeom prst="rect">
            <a:avLst/>
          </a:prstGeom>
          <a:noFill/>
          <a:ln w="9525">
            <a:noFill/>
            <a:miter lim="800000"/>
            <a:headEnd/>
            <a:tailEnd/>
          </a:ln>
        </p:spPr>
        <p:txBody>
          <a:bodyPr wrap="none">
            <a:prstTxWarp prst="textNoShape">
              <a:avLst/>
            </a:prstTxWarp>
            <a:spAutoFit/>
          </a:bodyPr>
          <a:lstStyle/>
          <a:p>
            <a:pPr eaLnBrk="1" hangingPunct="1">
              <a:spcBef>
                <a:spcPct val="20000"/>
              </a:spcBef>
            </a:pPr>
            <a:r>
              <a:rPr lang="en-US" sz="6000" dirty="0">
                <a:solidFill>
                  <a:srgbClr val="FFFF00"/>
                </a:solidFill>
              </a:rPr>
              <a:t>One makes the </a:t>
            </a:r>
          </a:p>
          <a:p>
            <a:pPr eaLnBrk="1" hangingPunct="1">
              <a:spcBef>
                <a:spcPct val="20000"/>
              </a:spcBef>
            </a:pPr>
            <a:r>
              <a:rPr lang="en-US" sz="6000" dirty="0">
                <a:solidFill>
                  <a:srgbClr val="FFFF00"/>
                </a:solidFill>
              </a:rPr>
              <a:t>path by </a:t>
            </a:r>
          </a:p>
          <a:p>
            <a:pPr eaLnBrk="1" hangingPunct="1">
              <a:spcBef>
                <a:spcPct val="20000"/>
              </a:spcBef>
            </a:pPr>
            <a:r>
              <a:rPr lang="en-US" sz="6000" dirty="0">
                <a:solidFill>
                  <a:srgbClr val="FFFF00"/>
                </a:solidFill>
              </a:rPr>
              <a:t>walking.</a:t>
            </a:r>
            <a:r>
              <a:rPr lang="en-US" dirty="0">
                <a:solidFill>
                  <a:schemeClr val="bg1"/>
                </a:solidFill>
              </a:rPr>
              <a:t>	</a:t>
            </a:r>
          </a:p>
          <a:p>
            <a:pPr eaLnBrk="1" hangingPunct="1">
              <a:spcBef>
                <a:spcPct val="20000"/>
              </a:spcBef>
            </a:pPr>
            <a:endParaRPr lang="en-US" dirty="0">
              <a:solidFill>
                <a:schemeClr val="bg1"/>
              </a:solidFill>
            </a:endParaRPr>
          </a:p>
          <a:p>
            <a:pPr eaLnBrk="1" hangingPunct="1">
              <a:spcBef>
                <a:spcPct val="20000"/>
              </a:spcBef>
            </a:pPr>
            <a:endParaRPr lang="en-US" dirty="0">
              <a:solidFill>
                <a:schemeClr val="bg1"/>
              </a:solidFill>
            </a:endParaRPr>
          </a:p>
          <a:p>
            <a:pPr eaLnBrk="1" hangingPunct="1">
              <a:spcBef>
                <a:spcPct val="20000"/>
              </a:spcBef>
            </a:pPr>
            <a:endParaRPr lang="en-US" dirty="0">
              <a:solidFill>
                <a:schemeClr val="bg1"/>
              </a:solidFill>
            </a:endParaRPr>
          </a:p>
          <a:p>
            <a:pPr eaLnBrk="1" hangingPunct="1">
              <a:spcBef>
                <a:spcPct val="20000"/>
              </a:spcBef>
            </a:pPr>
            <a:endParaRPr lang="en-US" dirty="0">
              <a:solidFill>
                <a:schemeClr val="bg1"/>
              </a:solidFill>
            </a:endParaRPr>
          </a:p>
          <a:p>
            <a:pPr eaLnBrk="1" hangingPunct="1">
              <a:spcBef>
                <a:spcPct val="20000"/>
              </a:spcBef>
            </a:pPr>
            <a:r>
              <a:rPr lang="en-US" dirty="0">
                <a:solidFill>
                  <a:schemeClr val="bg1"/>
                </a:solidFill>
              </a:rPr>
              <a:t>						</a:t>
            </a:r>
            <a:r>
              <a:rPr lang="en-US" sz="3200" dirty="0">
                <a:solidFill>
                  <a:srgbClr val="FFFF00"/>
                </a:solidFill>
              </a:rPr>
              <a:t>Antonio Machado</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a:xfrm>
            <a:off x="533400" y="990600"/>
            <a:ext cx="8610600" cy="4114800"/>
          </a:xfrm>
        </p:spPr>
        <p:txBody>
          <a:bodyPr/>
          <a:lstStyle/>
          <a:p>
            <a:pPr eaLnBrk="1" hangingPunct="1">
              <a:lnSpc>
                <a:spcPct val="90000"/>
              </a:lnSpc>
              <a:buFontTx/>
              <a:buNone/>
            </a:pPr>
            <a:r>
              <a:rPr lang="en-US" sz="4000"/>
              <a:t>	</a:t>
            </a:r>
            <a:r>
              <a:rPr lang="en-US"/>
              <a:t>There are only two mistakes one can make along the road to truth; </a:t>
            </a:r>
          </a:p>
          <a:p>
            <a:pPr eaLnBrk="1" hangingPunct="1">
              <a:lnSpc>
                <a:spcPct val="90000"/>
              </a:lnSpc>
              <a:buFontTx/>
              <a:buNone/>
            </a:pPr>
            <a:endParaRPr lang="en-US"/>
          </a:p>
          <a:p>
            <a:pPr eaLnBrk="1" hangingPunct="1">
              <a:lnSpc>
                <a:spcPct val="90000"/>
              </a:lnSpc>
              <a:buFontTx/>
              <a:buNone/>
            </a:pPr>
            <a:r>
              <a:rPr lang="en-US"/>
              <a:t>						       not going all 						       the way, </a:t>
            </a:r>
          </a:p>
          <a:p>
            <a:pPr eaLnBrk="1" hangingPunct="1">
              <a:lnSpc>
                <a:spcPct val="90000"/>
              </a:lnSpc>
              <a:buFontTx/>
              <a:buNone/>
            </a:pPr>
            <a:endParaRPr lang="en-US"/>
          </a:p>
          <a:p>
            <a:pPr eaLnBrk="1" hangingPunct="1">
              <a:lnSpc>
                <a:spcPct val="90000"/>
              </a:lnSpc>
              <a:buFontTx/>
              <a:buNone/>
            </a:pPr>
            <a:endParaRPr lang="en-US"/>
          </a:p>
          <a:p>
            <a:pPr eaLnBrk="1" hangingPunct="1">
              <a:lnSpc>
                <a:spcPct val="90000"/>
              </a:lnSpc>
              <a:buFontTx/>
              <a:buNone/>
            </a:pPr>
            <a:r>
              <a:rPr lang="en-US"/>
              <a:t>					and not starting.</a:t>
            </a:r>
            <a:endParaRPr lang="en-US" sz="2000"/>
          </a:p>
        </p:txBody>
      </p:sp>
      <p:sp>
        <p:nvSpPr>
          <p:cNvPr id="162819" name="Rectangle 3"/>
          <p:cNvSpPr>
            <a:spLocks noChangeArrowheads="1"/>
          </p:cNvSpPr>
          <p:nvPr/>
        </p:nvSpPr>
        <p:spPr bwMode="auto">
          <a:xfrm>
            <a:off x="6172200" y="6096000"/>
            <a:ext cx="2632075" cy="579438"/>
          </a:xfrm>
          <a:prstGeom prst="rect">
            <a:avLst/>
          </a:prstGeom>
          <a:noFill/>
          <a:ln w="9525">
            <a:noFill/>
            <a:miter lim="800000"/>
            <a:headEnd/>
            <a:tailEnd/>
          </a:ln>
        </p:spPr>
        <p:txBody>
          <a:bodyPr wrap="none">
            <a:prstTxWarp prst="textNoShape">
              <a:avLst/>
            </a:prstTxWarp>
            <a:spAutoFit/>
          </a:bodyPr>
          <a:lstStyle/>
          <a:p>
            <a:pPr eaLnBrk="1" hangingPunct="1"/>
            <a:r>
              <a:rPr lang="en-US" sz="3200">
                <a:latin typeface="Palatino" pitchFamily="-108" charset="0"/>
              </a:rPr>
              <a:t>- The Buddha</a:t>
            </a:r>
          </a:p>
        </p:txBody>
      </p:sp>
      <p:pic>
        <p:nvPicPr>
          <p:cNvPr id="162820" name="Picture 4"/>
          <p:cNvPicPr>
            <a:picLocks noChangeAspect="1" noChangeArrowheads="1"/>
          </p:cNvPicPr>
          <p:nvPr/>
        </p:nvPicPr>
        <p:blipFill>
          <a:blip r:embed="rId3"/>
          <a:srcRect/>
          <a:stretch>
            <a:fillRect/>
          </a:stretch>
        </p:blipFill>
        <p:spPr bwMode="auto">
          <a:xfrm>
            <a:off x="2057400" y="4038600"/>
            <a:ext cx="12700" cy="12700"/>
          </a:xfrm>
          <a:prstGeom prst="rect">
            <a:avLst/>
          </a:prstGeom>
          <a:noFill/>
          <a:ln w="9525">
            <a:noFill/>
            <a:miter lim="800000"/>
            <a:headEnd/>
            <a:tailEnd/>
          </a:ln>
        </p:spPr>
      </p:pic>
      <p:pic>
        <p:nvPicPr>
          <p:cNvPr id="162821" name="Picture 5"/>
          <p:cNvPicPr>
            <a:picLocks noChangeAspect="1" noChangeArrowheads="1"/>
          </p:cNvPicPr>
          <p:nvPr/>
        </p:nvPicPr>
        <p:blipFill>
          <a:blip r:embed="rId3"/>
          <a:srcRect/>
          <a:stretch>
            <a:fillRect/>
          </a:stretch>
        </p:blipFill>
        <p:spPr bwMode="auto">
          <a:xfrm>
            <a:off x="2819400" y="3505200"/>
            <a:ext cx="12700" cy="12700"/>
          </a:xfrm>
          <a:prstGeom prst="rect">
            <a:avLst/>
          </a:prstGeom>
          <a:noFill/>
          <a:ln w="9525">
            <a:noFill/>
            <a:miter lim="800000"/>
            <a:headEnd/>
            <a:tailEnd/>
          </a:ln>
        </p:spPr>
      </p:pic>
      <p:sp>
        <p:nvSpPr>
          <p:cNvPr id="162822" name="Rectangle 6"/>
          <p:cNvSpPr>
            <a:spLocks noChangeArrowheads="1"/>
          </p:cNvSpPr>
          <p:nvPr/>
        </p:nvSpPr>
        <p:spPr bwMode="auto">
          <a:xfrm>
            <a:off x="3429000" y="2795588"/>
            <a:ext cx="1022350" cy="274637"/>
          </a:xfrm>
          <a:prstGeom prst="rect">
            <a:avLst/>
          </a:prstGeom>
          <a:noFill/>
          <a:ln w="9525">
            <a:noFill/>
            <a:miter lim="800000"/>
            <a:headEnd/>
            <a:tailEnd/>
          </a:ln>
        </p:spPr>
        <p:txBody>
          <a:bodyPr wrap="none">
            <a:prstTxWarp prst="textNoShape">
              <a:avLst/>
            </a:prstTxWarp>
            <a:spAutoFit/>
          </a:bodyPr>
          <a:lstStyle/>
          <a:p>
            <a:pPr eaLnBrk="1" hangingPunct="1"/>
            <a:r>
              <a:rPr lang="ja-JP" altLang="en-US" sz="1200">
                <a:solidFill>
                  <a:srgbClr val="000000"/>
                </a:solidFill>
                <a:latin typeface="Times New Roman" pitchFamily="-108" charset="0"/>
                <a:ea typeface="ヒラギノ角ゴ Pro W3" pitchFamily="-108" charset="-128"/>
                <a:cs typeface="ヒラギノ角ゴ Pro W3" pitchFamily="-108" charset="-128"/>
              </a:rPr>
              <a:t>泔</a:t>
            </a:r>
            <a:r>
              <a:rPr lang="ja-JP" altLang="en-US" sz="1200">
                <a:solidFill>
                  <a:srgbClr val="000000"/>
                </a:solidFill>
                <a:latin typeface="Times New Roman" pitchFamily="-108" charset="0"/>
                <a:ea typeface="华文细黑" pitchFamily="-108" charset="-122"/>
                <a:cs typeface="华文细黑" pitchFamily="-108" charset="-122"/>
              </a:rPr>
              <a:t>褋赗</a:t>
            </a:r>
            <a:r>
              <a:rPr lang="en-US" altLang="ja-JP" sz="1200">
                <a:solidFill>
                  <a:srgbClr val="000000"/>
                </a:solidFill>
                <a:latin typeface="Times New Roman" pitchFamily="-108" charset="0"/>
              </a:rPr>
              <a:t>ꠛ</a:t>
            </a:r>
            <a:r>
              <a:rPr lang="ja-JP" altLang="en-US" sz="1200">
                <a:solidFill>
                  <a:srgbClr val="000000"/>
                </a:solidFill>
                <a:latin typeface="Times New Roman" pitchFamily="-108" charset="0"/>
                <a:ea typeface="华文细黑" pitchFamily="-108" charset="-122"/>
                <a:cs typeface="华文细黑" pitchFamily="-108" charset="-122"/>
              </a:rPr>
              <a:t>輋踫</a:t>
            </a:r>
            <a:endParaRPr lang="en-US" sz="1200">
              <a:solidFill>
                <a:srgbClr val="000000"/>
              </a:solidFill>
              <a:latin typeface="Times New Roman" pitchFamily="-108" charset="0"/>
            </a:endParaRPr>
          </a:p>
        </p:txBody>
      </p:sp>
      <p:pic>
        <p:nvPicPr>
          <p:cNvPr id="162823" name="Picture 7"/>
          <p:cNvPicPr>
            <a:picLocks noChangeAspect="1" noChangeArrowheads="1"/>
          </p:cNvPicPr>
          <p:nvPr/>
        </p:nvPicPr>
        <p:blipFill>
          <a:blip r:embed="rId4"/>
          <a:srcRect/>
          <a:stretch>
            <a:fillRect/>
          </a:stretch>
        </p:blipFill>
        <p:spPr bwMode="auto">
          <a:xfrm>
            <a:off x="-304800" y="0"/>
            <a:ext cx="10199688" cy="6811963"/>
          </a:xfrm>
          <a:prstGeom prst="rect">
            <a:avLst/>
          </a:prstGeom>
          <a:noFill/>
          <a:ln w="9525">
            <a:noFill/>
            <a:miter lim="800000"/>
            <a:headEnd/>
            <a:tailEnd/>
          </a:ln>
        </p:spPr>
      </p:pic>
      <p:sp>
        <p:nvSpPr>
          <p:cNvPr id="162824" name="Rectangle 8"/>
          <p:cNvSpPr>
            <a:spLocks noChangeArrowheads="1"/>
          </p:cNvSpPr>
          <p:nvPr/>
        </p:nvSpPr>
        <p:spPr bwMode="auto">
          <a:xfrm>
            <a:off x="838200" y="6019800"/>
            <a:ext cx="1454150" cy="708025"/>
          </a:xfrm>
          <a:prstGeom prst="rect">
            <a:avLst/>
          </a:prstGeom>
          <a:noFill/>
          <a:ln w="9525">
            <a:noFill/>
            <a:miter lim="800000"/>
            <a:headEnd/>
            <a:tailEnd/>
          </a:ln>
        </p:spPr>
        <p:txBody>
          <a:bodyPr wrap="none">
            <a:prstTxWarp prst="textNoShape">
              <a:avLst/>
            </a:prstTxWarp>
            <a:spAutoFit/>
          </a:bodyPr>
          <a:lstStyle/>
          <a:p>
            <a:pPr eaLnBrk="1" hangingPunct="1"/>
            <a:r>
              <a:rPr lang="en-US" sz="1000">
                <a:latin typeface="Palatino" pitchFamily="-108" charset="0"/>
              </a:rPr>
              <a:t>Photo ©</a:t>
            </a:r>
          </a:p>
          <a:p>
            <a:pPr eaLnBrk="1" hangingPunct="1"/>
            <a:r>
              <a:rPr lang="en-US" sz="1000">
                <a:latin typeface="Palatino" pitchFamily="-108" charset="0"/>
              </a:rPr>
              <a:t> romana chapman</a:t>
            </a:r>
          </a:p>
          <a:p>
            <a:pPr eaLnBrk="1" hangingPunct="1"/>
            <a:r>
              <a:rPr lang="en-US" sz="1000">
                <a:latin typeface="Palatino" pitchFamily="-108" charset="0"/>
              </a:rPr>
              <a:t>At Creative Commons</a:t>
            </a:r>
          </a:p>
          <a:p>
            <a:pPr eaLnBrk="1" hangingPunct="1"/>
            <a:r>
              <a:rPr lang="en-US" sz="1000">
                <a:latin typeface="Palatino" pitchFamily="-108" charset="0"/>
              </a:rPr>
              <a:t>Used with permission</a:t>
            </a:r>
          </a:p>
        </p:txBody>
      </p:sp>
      <p:sp>
        <p:nvSpPr>
          <p:cNvPr id="162825" name="Text Box 9"/>
          <p:cNvSpPr txBox="1">
            <a:spLocks noChangeArrowheads="1"/>
          </p:cNvSpPr>
          <p:nvPr/>
        </p:nvSpPr>
        <p:spPr bwMode="auto">
          <a:xfrm>
            <a:off x="2057400" y="0"/>
            <a:ext cx="7176013" cy="1873333"/>
          </a:xfrm>
          <a:prstGeom prst="rect">
            <a:avLst/>
          </a:prstGeom>
          <a:noFill/>
          <a:ln w="9525">
            <a:noFill/>
            <a:miter lim="800000"/>
            <a:headEnd/>
            <a:tailEnd/>
          </a:ln>
        </p:spPr>
        <p:txBody>
          <a:bodyPr wrap="none">
            <a:prstTxWarp prst="textNoShape">
              <a:avLst/>
            </a:prstTxWarp>
            <a:spAutoFit/>
          </a:bodyPr>
          <a:lstStyle/>
          <a:p>
            <a:pPr eaLnBrk="1" hangingPunct="1">
              <a:lnSpc>
                <a:spcPct val="90000"/>
              </a:lnSpc>
              <a:spcBef>
                <a:spcPct val="20000"/>
              </a:spcBef>
              <a:buClr>
                <a:schemeClr val="tx2"/>
              </a:buClr>
              <a:buSzPct val="60000"/>
            </a:pPr>
            <a:r>
              <a:rPr lang="en-US" sz="4000" dirty="0">
                <a:latin typeface="Gill Sans"/>
                <a:cs typeface="Gill Sans"/>
              </a:rPr>
              <a:t>There are only two mistakes one </a:t>
            </a:r>
          </a:p>
          <a:p>
            <a:pPr eaLnBrk="1" hangingPunct="1">
              <a:lnSpc>
                <a:spcPct val="90000"/>
              </a:lnSpc>
              <a:spcBef>
                <a:spcPct val="20000"/>
              </a:spcBef>
              <a:buClr>
                <a:schemeClr val="tx2"/>
              </a:buClr>
              <a:buSzPct val="60000"/>
            </a:pPr>
            <a:r>
              <a:rPr lang="en-US" sz="4000" dirty="0">
                <a:latin typeface="Gill Sans"/>
                <a:cs typeface="Gill Sans"/>
              </a:rPr>
              <a:t>can make along the road to truth;</a:t>
            </a:r>
            <a:r>
              <a:rPr lang="en-US" sz="3600" dirty="0">
                <a:latin typeface="Palatino" pitchFamily="-108" charset="0"/>
              </a:rPr>
              <a:t> </a:t>
            </a:r>
          </a:p>
          <a:p>
            <a:pPr eaLnBrk="1" hangingPunct="1">
              <a:lnSpc>
                <a:spcPct val="90000"/>
              </a:lnSpc>
              <a:spcBef>
                <a:spcPct val="20000"/>
              </a:spcBef>
              <a:buClr>
                <a:schemeClr val="tx2"/>
              </a:buClr>
              <a:buSzPct val="60000"/>
            </a:pPr>
            <a:endParaRPr lang="en-US" sz="3200" dirty="0">
              <a:latin typeface="Palatino" pitchFamily="-108" charset="0"/>
            </a:endParaRPr>
          </a:p>
        </p:txBody>
      </p:sp>
      <p:sp>
        <p:nvSpPr>
          <p:cNvPr id="162826" name="Rectangle 10"/>
          <p:cNvSpPr>
            <a:spLocks noChangeArrowheads="1"/>
          </p:cNvSpPr>
          <p:nvPr/>
        </p:nvSpPr>
        <p:spPr bwMode="auto">
          <a:xfrm>
            <a:off x="5724128" y="2667000"/>
            <a:ext cx="2922044" cy="707886"/>
          </a:xfrm>
          <a:prstGeom prst="rect">
            <a:avLst/>
          </a:prstGeom>
          <a:noFill/>
          <a:ln w="9525">
            <a:noFill/>
            <a:miter lim="800000"/>
            <a:headEnd/>
            <a:tailEnd/>
          </a:ln>
        </p:spPr>
        <p:txBody>
          <a:bodyPr wrap="none">
            <a:prstTxWarp prst="textNoShape">
              <a:avLst/>
            </a:prstTxWarp>
            <a:spAutoFit/>
          </a:bodyPr>
          <a:lstStyle/>
          <a:p>
            <a:pPr eaLnBrk="1" hangingPunct="1"/>
            <a:r>
              <a:rPr lang="en-US" sz="4000" dirty="0">
                <a:latin typeface="Gill Sans"/>
                <a:cs typeface="Gill Sans"/>
              </a:rPr>
              <a:t>- The Buddha</a:t>
            </a:r>
          </a:p>
        </p:txBody>
      </p:sp>
      <p:sp>
        <p:nvSpPr>
          <p:cNvPr id="162827" name="TextBox 10"/>
          <p:cNvSpPr txBox="1">
            <a:spLocks noChangeArrowheads="1"/>
          </p:cNvSpPr>
          <p:nvPr/>
        </p:nvSpPr>
        <p:spPr bwMode="auto">
          <a:xfrm>
            <a:off x="3784356" y="1376189"/>
            <a:ext cx="5468164" cy="1692771"/>
          </a:xfrm>
          <a:prstGeom prst="rect">
            <a:avLst/>
          </a:prstGeom>
          <a:noFill/>
          <a:ln w="9525">
            <a:noFill/>
            <a:miter lim="800000"/>
            <a:headEnd/>
            <a:tailEnd/>
          </a:ln>
        </p:spPr>
        <p:txBody>
          <a:bodyPr wrap="none">
            <a:prstTxWarp prst="textNoShape">
              <a:avLst/>
            </a:prstTxWarp>
            <a:spAutoFit/>
          </a:bodyPr>
          <a:lstStyle/>
          <a:p>
            <a:pPr eaLnBrk="1" hangingPunct="1">
              <a:lnSpc>
                <a:spcPct val="90000"/>
              </a:lnSpc>
              <a:spcBef>
                <a:spcPct val="20000"/>
              </a:spcBef>
              <a:buClr>
                <a:schemeClr val="tx2"/>
              </a:buClr>
              <a:buSzPct val="60000"/>
            </a:pPr>
            <a:r>
              <a:rPr lang="en-US" sz="4000" dirty="0">
                <a:latin typeface="Palatino" pitchFamily="-108" charset="0"/>
              </a:rPr>
              <a:t>	</a:t>
            </a:r>
            <a:r>
              <a:rPr lang="en-US" sz="4000" dirty="0">
                <a:latin typeface="Gill Sans"/>
                <a:cs typeface="Gill Sans"/>
              </a:rPr>
              <a:t>not going all the way,</a:t>
            </a:r>
          </a:p>
          <a:p>
            <a:pPr eaLnBrk="1" hangingPunct="1">
              <a:lnSpc>
                <a:spcPct val="90000"/>
              </a:lnSpc>
              <a:spcBef>
                <a:spcPct val="20000"/>
              </a:spcBef>
              <a:buClr>
                <a:schemeClr val="tx2"/>
              </a:buClr>
              <a:buSzPct val="60000"/>
            </a:pPr>
            <a:r>
              <a:rPr lang="en-US" sz="4000" dirty="0">
                <a:latin typeface="Gill Sans"/>
                <a:cs typeface="Gill Sans"/>
              </a:rPr>
              <a:t>		 and not starting</a:t>
            </a:r>
            <a:r>
              <a:rPr lang="en-US" sz="3600" dirty="0">
                <a:latin typeface="Gill Sans"/>
                <a:cs typeface="Gill Sans"/>
              </a:rPr>
              <a:t> </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p:cNvPicPr>
            <a:picLocks noChangeAspect="1" noChangeArrowheads="1"/>
          </p:cNvPicPr>
          <p:nvPr/>
        </p:nvPicPr>
        <p:blipFill>
          <a:blip r:embed="rId3"/>
          <a:srcRect/>
          <a:stretch>
            <a:fillRect/>
          </a:stretch>
        </p:blipFill>
        <p:spPr bwMode="auto">
          <a:xfrm>
            <a:off x="0" y="0"/>
            <a:ext cx="5351463" cy="6858000"/>
          </a:xfrm>
          <a:prstGeom prst="rect">
            <a:avLst/>
          </a:prstGeom>
          <a:noFill/>
          <a:ln w="9525">
            <a:noFill/>
            <a:miter lim="800000"/>
            <a:headEnd/>
            <a:tailEnd/>
          </a:ln>
        </p:spPr>
      </p:pic>
      <p:sp>
        <p:nvSpPr>
          <p:cNvPr id="164867" name="Rectangle 5"/>
          <p:cNvSpPr>
            <a:spLocks noChangeArrowheads="1"/>
          </p:cNvSpPr>
          <p:nvPr/>
        </p:nvSpPr>
        <p:spPr bwMode="auto">
          <a:xfrm>
            <a:off x="2535238" y="3200400"/>
            <a:ext cx="2816225" cy="335280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pic>
        <p:nvPicPr>
          <p:cNvPr id="164868" name="Picture 6"/>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2667000" y="1219200"/>
            <a:ext cx="531813" cy="330200"/>
          </a:xfrm>
          <a:prstGeom prst="rect">
            <a:avLst/>
          </a:prstGeom>
          <a:noFill/>
          <a:ln w="9525">
            <a:noFill/>
            <a:miter lim="800000"/>
            <a:headEnd/>
            <a:tailEnd/>
          </a:ln>
        </p:spPr>
      </p:pic>
      <p:sp>
        <p:nvSpPr>
          <p:cNvPr id="7" name="TextBox 6"/>
          <p:cNvSpPr txBox="1"/>
          <p:nvPr/>
        </p:nvSpPr>
        <p:spPr>
          <a:xfrm>
            <a:off x="4876800" y="228600"/>
            <a:ext cx="6608763" cy="3416300"/>
          </a:xfrm>
          <a:prstGeom prst="rect">
            <a:avLst/>
          </a:prstGeom>
          <a:noFill/>
        </p:spPr>
        <p:txBody>
          <a:bodyPr>
            <a:spAutoFit/>
          </a:bodyPr>
          <a:lstStyle/>
          <a:p>
            <a:pPr>
              <a:defRPr/>
            </a:pPr>
            <a:r>
              <a:rPr lang="en-US" sz="5400" dirty="0">
                <a:latin typeface="Gill Sans"/>
                <a:ea typeface="ＭＳ Ｐゴシック" pitchFamily="-106" charset="-128"/>
                <a:cs typeface="Gill Sans"/>
              </a:rPr>
              <a:t>Could you tell </a:t>
            </a:r>
          </a:p>
          <a:p>
            <a:pPr>
              <a:defRPr/>
            </a:pPr>
            <a:r>
              <a:rPr lang="en-US" sz="5400" dirty="0">
                <a:latin typeface="Gill Sans"/>
                <a:ea typeface="ＭＳ Ｐゴシック" pitchFamily="-106" charset="-128"/>
                <a:cs typeface="Gill Sans"/>
              </a:rPr>
              <a:t>me, please, </a:t>
            </a:r>
          </a:p>
          <a:p>
            <a:pPr>
              <a:defRPr/>
            </a:pPr>
            <a:r>
              <a:rPr lang="en-US" sz="5400" dirty="0">
                <a:latin typeface="Gill Sans"/>
                <a:ea typeface="ＭＳ Ｐゴシック" pitchFamily="-106" charset="-128"/>
                <a:cs typeface="Gill Sans"/>
              </a:rPr>
              <a:t>which way </a:t>
            </a:r>
          </a:p>
          <a:p>
            <a:pPr>
              <a:defRPr/>
            </a:pPr>
            <a:r>
              <a:rPr lang="en-US" sz="5400" dirty="0">
                <a:latin typeface="Gill Sans"/>
                <a:ea typeface="ＭＳ Ｐゴシック" pitchFamily="-106" charset="-128"/>
                <a:cs typeface="Gill Sans"/>
              </a:rPr>
              <a:t>I ought to go?</a:t>
            </a:r>
          </a:p>
        </p:txBody>
      </p:sp>
      <p:sp>
        <p:nvSpPr>
          <p:cNvPr id="8" name="TextBox 7"/>
          <p:cNvSpPr txBox="1"/>
          <p:nvPr/>
        </p:nvSpPr>
        <p:spPr>
          <a:xfrm>
            <a:off x="2535238" y="4271963"/>
            <a:ext cx="7121525" cy="2586037"/>
          </a:xfrm>
          <a:prstGeom prst="rect">
            <a:avLst/>
          </a:prstGeom>
          <a:noFill/>
        </p:spPr>
        <p:txBody>
          <a:bodyPr>
            <a:spAutoFit/>
          </a:bodyPr>
          <a:lstStyle/>
          <a:p>
            <a:pPr>
              <a:defRPr/>
            </a:pPr>
            <a:r>
              <a:rPr lang="en-US" sz="5400" b="1" dirty="0">
                <a:solidFill>
                  <a:srgbClr val="0000FF"/>
                </a:solidFill>
                <a:latin typeface="Gill Sans"/>
                <a:ea typeface="ＭＳ Ｐゴシック" pitchFamily="-106" charset="-128"/>
                <a:cs typeface="Gill Sans"/>
              </a:rPr>
              <a:t>It depends a good </a:t>
            </a:r>
          </a:p>
          <a:p>
            <a:pPr>
              <a:defRPr/>
            </a:pPr>
            <a:r>
              <a:rPr lang="en-US" sz="5400" b="1" dirty="0">
                <a:solidFill>
                  <a:srgbClr val="0000FF"/>
                </a:solidFill>
                <a:latin typeface="Gill Sans"/>
                <a:ea typeface="ＭＳ Ｐゴシック" pitchFamily="-106" charset="-128"/>
                <a:cs typeface="Gill Sans"/>
              </a:rPr>
              <a:t>deal on where you </a:t>
            </a:r>
          </a:p>
          <a:p>
            <a:pPr>
              <a:defRPr/>
            </a:pPr>
            <a:r>
              <a:rPr lang="en-US" sz="5400" b="1" dirty="0">
                <a:solidFill>
                  <a:srgbClr val="0000FF"/>
                </a:solidFill>
                <a:latin typeface="Gill Sans"/>
                <a:ea typeface="ＭＳ Ｐゴシック" pitchFamily="-106" charset="-128"/>
                <a:cs typeface="Gill Sans"/>
              </a:rPr>
              <a:t>want to get to.</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9508"/>
                                        </p:tgtEl>
                                      </p:cBhvr>
                                    </p:animEffect>
                                    <p:set>
                                      <p:cBhvr>
                                        <p:cTn id="15" dur="1" fill="hold">
                                          <p:stCondLst>
                                            <p:cond delay="499"/>
                                          </p:stCondLst>
                                        </p:cTn>
                                        <p:tgtEl>
                                          <p:spTgt spid="149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endParaRPr lang="en-US"/>
          </a:p>
        </p:txBody>
      </p:sp>
      <p:sp>
        <p:nvSpPr>
          <p:cNvPr id="149507" name="Rectangle 3"/>
          <p:cNvSpPr>
            <a:spLocks noGrp="1" noChangeArrowheads="1"/>
          </p:cNvSpPr>
          <p:nvPr>
            <p:ph type="body" idx="1"/>
          </p:nvPr>
        </p:nvSpPr>
        <p:spPr>
          <a:xfrm>
            <a:off x="3962400" y="4700588"/>
            <a:ext cx="4495800" cy="838200"/>
          </a:xfrm>
        </p:spPr>
        <p:txBody>
          <a:bodyPr/>
          <a:lstStyle/>
          <a:p>
            <a:pPr algn="r" eaLnBrk="1" hangingPunct="1">
              <a:lnSpc>
                <a:spcPct val="90000"/>
              </a:lnSpc>
              <a:buFontTx/>
              <a:buNone/>
            </a:pPr>
            <a:r>
              <a:rPr lang="en-US" sz="4400" b="1">
                <a:solidFill>
                  <a:srgbClr val="8822FF"/>
                </a:solidFill>
                <a:latin typeface="Papyrus" pitchFamily="-108" charset="0"/>
              </a:rPr>
              <a:t>Thank you.</a:t>
            </a:r>
            <a:endParaRPr lang="en-US" sz="1400">
              <a:solidFill>
                <a:srgbClr val="000000"/>
              </a:solidFill>
              <a:latin typeface="Times New Roman" pitchFamily="-108" charset="0"/>
            </a:endParaRPr>
          </a:p>
        </p:txBody>
      </p:sp>
      <p:sp>
        <p:nvSpPr>
          <p:cNvPr id="149509" name="Rectangle 5"/>
          <p:cNvSpPr>
            <a:spLocks noChangeArrowheads="1"/>
          </p:cNvSpPr>
          <p:nvPr/>
        </p:nvSpPr>
        <p:spPr bwMode="auto">
          <a:xfrm>
            <a:off x="2320925" y="3200400"/>
            <a:ext cx="3024188" cy="365760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pic>
        <p:nvPicPr>
          <p:cNvPr id="166917" name="Picture 6"/>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2667000" y="1371600"/>
            <a:ext cx="531813" cy="330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49509"/>
                                        </p:tgtEl>
                                      </p:cBhvr>
                                    </p:animEffect>
                                    <p:set>
                                      <p:cBhvr>
                                        <p:cTn id="7" dur="1" fill="hold">
                                          <p:stCondLst>
                                            <p:cond delay="499"/>
                                          </p:stCondLst>
                                        </p:cTn>
                                        <p:tgtEl>
                                          <p:spTgt spid="14950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9507">
                                            <p:txEl>
                                              <p:pRg st="0" end="0"/>
                                            </p:txEl>
                                          </p:spTgt>
                                        </p:tgtEl>
                                        <p:attrNameLst>
                                          <p:attrName>style.visibility</p:attrName>
                                        </p:attrNameLst>
                                      </p:cBhvr>
                                      <p:to>
                                        <p:strVal val="visible"/>
                                      </p:to>
                                    </p:set>
                                    <p:animEffect transition="in" filter="fade">
                                      <p:cBhvr>
                                        <p:cTn id="12" dur="500"/>
                                        <p:tgtEl>
                                          <p:spTgt spid="149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autoUpdateAnimBg="0"/>
      <p:bldP spid="149509"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899</TotalTime>
  <Words>1927</Words>
  <Application>Microsoft Macintosh PowerPoint</Application>
  <PresentationFormat>On-screen Show (4:3)</PresentationFormat>
  <Paragraphs>617</Paragraphs>
  <Slides>105</Slides>
  <Notes>82</Notes>
  <HiddenSlides>0</HiddenSlides>
  <MMClips>6</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Blank Presentation</vt:lpstr>
      <vt:lpstr>English in</vt:lpstr>
      <vt:lpstr>English in</vt:lpstr>
      <vt:lpstr>English in</vt:lpstr>
      <vt:lpstr>English in </vt:lpstr>
      <vt:lpstr>PowerPoint Presentation</vt:lpstr>
      <vt:lpstr>English in</vt:lpstr>
      <vt:lpstr>PowerPoint Presentation</vt:lpstr>
      <vt:lpstr>Creative  thinking  </vt:lpstr>
      <vt:lpstr>Truth in packaging: </vt:lpstr>
      <vt:lpstr>What traditional tasks  do you use?</vt:lpstr>
      <vt:lpstr>Choose one traditional task you basically like (even though it is “out of date”)</vt:lpstr>
      <vt:lpstr>Traditional task: dictation</vt:lpstr>
      <vt:lpstr>Traditional tasks </vt:lpstr>
      <vt:lpstr>Drills</vt:lpstr>
      <vt:lpstr>Drill</vt:lpstr>
      <vt:lpstr>PowerPoint Presentation</vt:lpstr>
      <vt:lpstr>ABC picnic</vt:lpstr>
      <vt:lpstr>ABC travel</vt:lpstr>
      <vt:lpstr>ABC nouns</vt:lpstr>
      <vt:lpstr>Is it a _______?  Right! OR No, It‘s        er than a      . No, It’s more       than a     . </vt:lpstr>
      <vt:lpstr>PowerPoint Presentation</vt:lpstr>
      <vt:lpstr>Jazz   chant</vt:lpstr>
      <vt:lpstr>Excuse me.</vt:lpstr>
      <vt:lpstr>Excuse me.    Where’s the bank?</vt:lpstr>
      <vt:lpstr>Did you say…</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This one is  somewhat experimental</vt:lpstr>
      <vt:lpstr>Blindfold directions</vt:lpstr>
      <vt:lpstr>Blindfold directions</vt:lpstr>
      <vt:lpstr>Well  balanced  students</vt:lpstr>
      <vt:lpstr>Next weekend        (or vacation)</vt:lpstr>
      <vt:lpstr> Drills -   the options</vt:lpstr>
      <vt:lpstr>PowerPoint Presentation</vt:lpstr>
      <vt:lpstr>PowerPoint Presentation</vt:lpstr>
      <vt:lpstr>PowerPoint Presentation</vt:lpstr>
      <vt:lpstr>Dictation</vt:lpstr>
      <vt:lpstr>Dictation</vt:lpstr>
      <vt:lpstr>Dictation: example</vt:lpstr>
      <vt:lpstr>Dictation: example</vt:lpstr>
      <vt:lpstr>A, Look at your handout.     What do you need to know?    Tell B.  B, go to the poster outside. Read and remember as much as you can. Come back. Tell A.  Change roles and keep going.     Right! OR No, It‘s        er than a      . No, It’s more       than a     .  </vt:lpstr>
      <vt:lpstr>Read &amp; run</vt:lpstr>
      <vt:lpstr>PowerPoint Presentation</vt:lpstr>
      <vt:lpstr>PowerPoint Presentation</vt:lpstr>
      <vt:lpstr>PowerPoint Presentation</vt:lpstr>
      <vt:lpstr>PowerPoint Presentation</vt:lpstr>
      <vt:lpstr>Match game (scoring)</vt:lpstr>
      <vt:lpstr> Dictation -   the options</vt:lpstr>
      <vt:lpstr>Dialogs</vt:lpstr>
      <vt:lpstr>PowerPoint Presentation</vt:lpstr>
      <vt:lpstr>Dialogs</vt:lpstr>
      <vt:lpstr>PowerPoint Presentation</vt:lpstr>
      <vt:lpstr>PowerPoint Presentation</vt:lpstr>
      <vt:lpstr>PowerPoint Presentation</vt:lpstr>
      <vt:lpstr>Copy in the center of a  large sheet of paper</vt:lpstr>
      <vt:lpstr>PowerPoint Presentation</vt:lpstr>
      <vt:lpstr>Interaction types</vt:lpstr>
      <vt:lpstr>PowerPoint Presentation</vt:lpstr>
      <vt:lpstr>PowerPoint Presentation</vt:lpstr>
      <vt:lpstr>What do you like to do in your free time?  I enjoy going to movies. Really? Me, too.  I go almost every week. Are you busy this weekend?  Well, no.  Do you want to go to a movie.   With you? Uh, yeah. With me.  </vt:lpstr>
      <vt:lpstr> The human recording</vt:lpstr>
      <vt:lpstr>PowerPoint Presentation</vt:lpstr>
      <vt:lpstr>PowerPoint Presentation</vt:lpstr>
      <vt:lpstr>variations</vt:lpstr>
      <vt:lpstr>PowerPoint Presentation</vt:lpstr>
      <vt:lpstr>PowerPoint Presentation</vt:lpstr>
      <vt:lpstr> </vt:lpstr>
      <vt:lpstr>Types of shadowing</vt:lpstr>
      <vt:lpstr>PowerPoint Presentation</vt:lpstr>
      <vt:lpstr> Dialogs -   the options</vt:lpstr>
      <vt:lpstr>Challenge</vt:lpstr>
      <vt:lpstr>Challenge</vt:lpstr>
      <vt:lpstr>Challenge</vt:lpstr>
      <vt:lpstr>This is  a pen.</vt:lpstr>
      <vt:lpstr>PowerPoint Presentation</vt:lpstr>
      <vt:lpstr>PowerPoint Presentation</vt:lpstr>
      <vt:lpstr>encil</vt:lpstr>
      <vt:lpstr>My rock</vt:lpstr>
      <vt:lpstr>My rock</vt:lpstr>
      <vt:lpstr>My rock</vt:lpstr>
      <vt:lpstr>PowerPoint Presentation</vt:lpstr>
      <vt:lpstr>End of the evening at a club:</vt:lpstr>
      <vt:lpstr>Choose one traditional task you basically like (even though it is “out of date”)</vt:lpstr>
      <vt:lpstr>Traditional tasks </vt:lpstr>
      <vt:lpstr>PowerPoint Presentation</vt:lpstr>
      <vt:lpstr>English in</vt:lpstr>
      <vt:lpstr>Traveler, there is   no path   One makes the    - Antonio Machado</vt:lpstr>
      <vt:lpstr>PowerPoint Presentation</vt:lpstr>
      <vt:lpstr>PowerPoint Presentation</vt:lpstr>
      <vt:lpstr>PowerPoint Presentation</vt:lpstr>
      <vt:lpstr>PowerPoint Presentation</vt:lpstr>
      <vt:lpstr>DIY –  Do it yourself. </vt:lpstr>
      <vt:lpstr>Well  balanced  students</vt:lpstr>
      <vt:lpstr>Well  balanced  students</vt:lpstr>
      <vt:lpstr>PowerPoint Presentation</vt:lpstr>
      <vt:lpstr>Sensory dictation</vt:lpstr>
    </vt:vector>
  </TitlesOfParts>
  <Company>Miyagi Gakuin Women's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Helgesen Office 2004</dc:creator>
  <cp:lastModifiedBy>Helgesen Marc</cp:lastModifiedBy>
  <cp:revision>161</cp:revision>
  <dcterms:created xsi:type="dcterms:W3CDTF">2012-08-14T05:00:41Z</dcterms:created>
  <dcterms:modified xsi:type="dcterms:W3CDTF">2012-08-25T07:44:11Z</dcterms:modified>
</cp:coreProperties>
</file>